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10287000" cx="18288000"/>
  <p:notesSz cx="6858000" cy="9144000"/>
  <p:embeddedFontLs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4">
          <p15:clr>
            <a:srgbClr val="A4A3A4"/>
          </p15:clr>
        </p15:guide>
        <p15:guide id="2" pos="2872">
          <p15:clr>
            <a:srgbClr val="A4A3A4"/>
          </p15:clr>
        </p15:guide>
      </p15:sldGuideLst>
    </p:ext>
    <p:ext uri="GoogleSlidesCustomDataVersion2">
      <go:slidesCustomData xmlns:go="http://customooxmlschemas.google.com/" r:id="rId34" roundtripDataSignature="AMtx7mhEAsqNQ8UV+PFhx2kJgD/7LynD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4" orient="horz"/>
        <p:guide pos="28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Black-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51b43273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751b432733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751b432733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708a45e0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7708a45e04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7708a45e04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7708a45e04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27708a45e04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7708a45e04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7708a45e0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7708a45e0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7708a45e04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708a45e0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7708a45e0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7708a45e04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708a45e0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7708a45e04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7708a45e04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708a45e0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7708a45e04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7708a45e04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708a45e04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7708a45e04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27708a45e04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708a45e04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7708a45e04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7708a45e04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7708a45e04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7708a45e04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27708a45e04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708a45e0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7708a45e04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7708a45e04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51b43273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2751b43273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51b432733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751b432733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751b432733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ea057ee00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ea057ee00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2ea057ee002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ea057ee00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ea057ee002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ea057ee002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4" name="Google Shape;284;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92" name="Google Shape;29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2" name="Google Shape;11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51b43273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751b43273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751b43273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1b43273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751b43273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2751b432733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51b43273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751b43273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2751b43273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51b43273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751b43273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751b432733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973F"/>
        </a:solidFill>
      </p:bgPr>
    </p:bg>
    <p:spTree>
      <p:nvGrpSpPr>
        <p:cNvPr id="167" name="Shape 167"/>
        <p:cNvGrpSpPr/>
        <p:nvPr/>
      </p:nvGrpSpPr>
      <p:grpSpPr>
        <a:xfrm>
          <a:off x="0" y="0"/>
          <a:ext cx="0" cy="0"/>
          <a:chOff x="0" y="0"/>
          <a:chExt cx="0" cy="0"/>
        </a:xfrm>
      </p:grpSpPr>
      <p:sp>
        <p:nvSpPr>
          <p:cNvPr id="168" name="Google Shape;168;g2751b432733_0_45"/>
          <p:cNvSpPr txBox="1"/>
          <p:nvPr/>
        </p:nvSpPr>
        <p:spPr>
          <a:xfrm>
            <a:off x="1040553" y="2635625"/>
            <a:ext cx="8787900" cy="592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Jesus looked around and saw that a large crowd was coming to him, so he asked Philip, “Where can we buy enough food to feed all these people?” </a:t>
            </a:r>
            <a:endParaRPr b="0" i="0" sz="5500" u="none" cap="none" strike="noStrike">
              <a:solidFill>
                <a:schemeClr val="lt1"/>
              </a:solidFill>
              <a:latin typeface="Arial Black"/>
              <a:ea typeface="Arial Black"/>
              <a:cs typeface="Arial Black"/>
              <a:sym typeface="Arial Black"/>
            </a:endParaRPr>
          </a:p>
        </p:txBody>
      </p:sp>
      <p:sp>
        <p:nvSpPr>
          <p:cNvPr id="169" name="Google Shape;169;g2751b432733_0_45"/>
          <p:cNvSpPr txBox="1"/>
          <p:nvPr/>
        </p:nvSpPr>
        <p:spPr>
          <a:xfrm>
            <a:off x="1040534" y="1417363"/>
            <a:ext cx="1285800" cy="8466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5</a:t>
            </a:r>
            <a:endParaRPr b="1" i="0" sz="5500" u="none" cap="none" strike="noStrike">
              <a:solidFill>
                <a:srgbClr val="FFFFFF"/>
              </a:solidFill>
              <a:latin typeface="Arial Black"/>
              <a:ea typeface="Arial Black"/>
              <a:cs typeface="Arial Black"/>
              <a:sym typeface="Arial Black"/>
            </a:endParaRPr>
          </a:p>
        </p:txBody>
      </p:sp>
      <p:pic>
        <p:nvPicPr>
          <p:cNvPr id="170" name="Google Shape;170;g2751b432733_0_45"/>
          <p:cNvPicPr preferRelativeResize="0"/>
          <p:nvPr/>
        </p:nvPicPr>
        <p:blipFill>
          <a:blip r:embed="rId3">
            <a:alphaModFix/>
          </a:blip>
          <a:stretch>
            <a:fillRect/>
          </a:stretch>
        </p:blipFill>
        <p:spPr>
          <a:xfrm>
            <a:off x="10336149" y="2635625"/>
            <a:ext cx="6750725" cy="5063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41B47"/>
        </a:solidFill>
      </p:bgPr>
    </p:bg>
    <p:spTree>
      <p:nvGrpSpPr>
        <p:cNvPr id="175" name="Shape 175"/>
        <p:cNvGrpSpPr/>
        <p:nvPr/>
      </p:nvGrpSpPr>
      <p:grpSpPr>
        <a:xfrm>
          <a:off x="0" y="0"/>
          <a:ext cx="0" cy="0"/>
          <a:chOff x="0" y="0"/>
          <a:chExt cx="0" cy="0"/>
        </a:xfrm>
      </p:grpSpPr>
      <p:sp>
        <p:nvSpPr>
          <p:cNvPr id="176" name="Google Shape;176;g27708a45e04_0_2"/>
          <p:cNvSpPr txBox="1"/>
          <p:nvPr/>
        </p:nvSpPr>
        <p:spPr>
          <a:xfrm>
            <a:off x="1166490" y="2872340"/>
            <a:ext cx="1104900" cy="846600"/>
          </a:xfrm>
          <a:prstGeom prst="rect">
            <a:avLst/>
          </a:prstGeom>
          <a:solidFill>
            <a:srgbClr val="38761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500">
                <a:solidFill>
                  <a:srgbClr val="FFFFFF"/>
                </a:solidFill>
                <a:latin typeface="Arial Black"/>
                <a:ea typeface="Arial Black"/>
                <a:cs typeface="Arial Black"/>
                <a:sym typeface="Arial Black"/>
              </a:rPr>
              <a:t>6</a:t>
            </a:r>
            <a:endParaRPr b="1" i="0" sz="5500" u="none" cap="none" strike="noStrike">
              <a:solidFill>
                <a:srgbClr val="FFFFFF"/>
              </a:solidFill>
              <a:latin typeface="Arial Black"/>
              <a:ea typeface="Arial Black"/>
              <a:cs typeface="Arial Black"/>
              <a:sym typeface="Arial Black"/>
            </a:endParaRPr>
          </a:p>
        </p:txBody>
      </p:sp>
      <p:sp>
        <p:nvSpPr>
          <p:cNvPr id="177" name="Google Shape;177;g27708a45e04_0_2"/>
          <p:cNvSpPr txBox="1"/>
          <p:nvPr/>
        </p:nvSpPr>
        <p:spPr>
          <a:xfrm>
            <a:off x="1166473" y="4075550"/>
            <a:ext cx="7866900" cy="33864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(He said this to test Philip; actually he already knew what he would do.)</a:t>
            </a:r>
            <a:endParaRPr b="0" i="0" sz="5500" u="none" cap="none" strike="noStrike">
              <a:solidFill>
                <a:schemeClr val="lt1"/>
              </a:solidFill>
              <a:latin typeface="Arial Black"/>
              <a:ea typeface="Arial Black"/>
              <a:cs typeface="Arial Black"/>
              <a:sym typeface="Arial Black"/>
            </a:endParaRPr>
          </a:p>
        </p:txBody>
      </p:sp>
      <p:pic>
        <p:nvPicPr>
          <p:cNvPr id="178" name="Google Shape;178;g27708a45e04_0_2"/>
          <p:cNvPicPr preferRelativeResize="0"/>
          <p:nvPr/>
        </p:nvPicPr>
        <p:blipFill>
          <a:blip r:embed="rId3">
            <a:alphaModFix/>
          </a:blip>
          <a:stretch>
            <a:fillRect/>
          </a:stretch>
        </p:blipFill>
        <p:spPr>
          <a:xfrm>
            <a:off x="10336149" y="2635625"/>
            <a:ext cx="6750725" cy="5063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83" name="Shape 183"/>
        <p:cNvGrpSpPr/>
        <p:nvPr/>
      </p:nvGrpSpPr>
      <p:grpSpPr>
        <a:xfrm>
          <a:off x="0" y="0"/>
          <a:ext cx="0" cy="0"/>
          <a:chOff x="0" y="0"/>
          <a:chExt cx="0" cy="0"/>
        </a:xfrm>
      </p:grpSpPr>
      <p:sp>
        <p:nvSpPr>
          <p:cNvPr id="184" name="Google Shape;184;g27708a45e04_0_9"/>
          <p:cNvSpPr txBox="1"/>
          <p:nvPr/>
        </p:nvSpPr>
        <p:spPr>
          <a:xfrm>
            <a:off x="1305748" y="2433175"/>
            <a:ext cx="6999900" cy="67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Philip answered, “For everyone to have even a little, it would take more than two hundred silver coins[a] to buy enough bread.”</a:t>
            </a:r>
            <a:endParaRPr b="0" i="0" sz="5500" u="none" cap="none" strike="noStrike">
              <a:solidFill>
                <a:schemeClr val="lt1"/>
              </a:solidFill>
              <a:latin typeface="Arial Black"/>
              <a:ea typeface="Arial Black"/>
              <a:cs typeface="Arial Black"/>
              <a:sym typeface="Arial Black"/>
            </a:endParaRPr>
          </a:p>
        </p:txBody>
      </p:sp>
      <p:sp>
        <p:nvSpPr>
          <p:cNvPr id="185" name="Google Shape;185;g27708a45e04_0_9"/>
          <p:cNvSpPr txBox="1"/>
          <p:nvPr/>
        </p:nvSpPr>
        <p:spPr>
          <a:xfrm>
            <a:off x="1305740" y="1081029"/>
            <a:ext cx="1214400" cy="846600"/>
          </a:xfrm>
          <a:prstGeom prst="rect">
            <a:avLst/>
          </a:prstGeom>
          <a:solidFill>
            <a:srgbClr val="E36C09"/>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7</a:t>
            </a:r>
            <a:endParaRPr b="1" i="0" sz="5500" u="none" cap="none" strike="noStrike">
              <a:solidFill>
                <a:srgbClr val="FFFFFF"/>
              </a:solidFill>
              <a:latin typeface="Arial Black"/>
              <a:ea typeface="Arial Black"/>
              <a:cs typeface="Arial Black"/>
              <a:sym typeface="Arial Black"/>
            </a:endParaRPr>
          </a:p>
        </p:txBody>
      </p:sp>
      <p:pic>
        <p:nvPicPr>
          <p:cNvPr id="186" name="Google Shape;186;g27708a45e04_0_9"/>
          <p:cNvPicPr preferRelativeResize="0"/>
          <p:nvPr/>
        </p:nvPicPr>
        <p:blipFill>
          <a:blip r:embed="rId3">
            <a:alphaModFix/>
          </a:blip>
          <a:stretch>
            <a:fillRect/>
          </a:stretch>
        </p:blipFill>
        <p:spPr>
          <a:xfrm>
            <a:off x="8305652" y="1757100"/>
            <a:ext cx="9030400" cy="677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91" name="Shape 191"/>
        <p:cNvGrpSpPr/>
        <p:nvPr/>
      </p:nvGrpSpPr>
      <p:grpSpPr>
        <a:xfrm>
          <a:off x="0" y="0"/>
          <a:ext cx="0" cy="0"/>
          <a:chOff x="0" y="0"/>
          <a:chExt cx="0" cy="0"/>
        </a:xfrm>
      </p:grpSpPr>
      <p:sp>
        <p:nvSpPr>
          <p:cNvPr id="192" name="Google Shape;192;g27708a45e04_0_16"/>
          <p:cNvSpPr txBox="1"/>
          <p:nvPr/>
        </p:nvSpPr>
        <p:spPr>
          <a:xfrm>
            <a:off x="1515304" y="1959539"/>
            <a:ext cx="1285800" cy="846600"/>
          </a:xfrm>
          <a:prstGeom prst="rect">
            <a:avLst/>
          </a:prstGeom>
          <a:solidFill>
            <a:srgbClr val="B45F0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8</a:t>
            </a:r>
            <a:endParaRPr b="1" i="0" sz="5500" u="none" cap="none" strike="noStrike">
              <a:solidFill>
                <a:srgbClr val="FFFFFF"/>
              </a:solidFill>
              <a:latin typeface="Arial Black"/>
              <a:ea typeface="Arial Black"/>
              <a:cs typeface="Arial Black"/>
              <a:sym typeface="Arial Black"/>
            </a:endParaRPr>
          </a:p>
        </p:txBody>
      </p:sp>
      <p:sp>
        <p:nvSpPr>
          <p:cNvPr id="193" name="Google Shape;193;g27708a45e04_0_16"/>
          <p:cNvSpPr txBox="1"/>
          <p:nvPr/>
        </p:nvSpPr>
        <p:spPr>
          <a:xfrm>
            <a:off x="1515299" y="3247863"/>
            <a:ext cx="6587400" cy="507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5500">
                <a:solidFill>
                  <a:schemeClr val="lt1"/>
                </a:solidFill>
                <a:latin typeface="Arial Black"/>
                <a:ea typeface="Arial Black"/>
                <a:cs typeface="Arial Black"/>
                <a:sym typeface="Arial Black"/>
              </a:rPr>
              <a:t>Another one of his disciples, Andrew, who was Simon Peter's brother, said, </a:t>
            </a:r>
            <a:endParaRPr b="0" i="0" sz="55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94" name="Google Shape;194;g27708a45e04_0_16"/>
          <p:cNvSpPr/>
          <p:nvPr/>
        </p:nvSpPr>
        <p:spPr>
          <a:xfrm>
            <a:off x="8818063"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95" name="Google Shape;195;g27708a45e04_0_16"/>
          <p:cNvPicPr preferRelativeResize="0"/>
          <p:nvPr/>
        </p:nvPicPr>
        <p:blipFill>
          <a:blip r:embed="rId3">
            <a:alphaModFix/>
          </a:blip>
          <a:stretch>
            <a:fillRect/>
          </a:stretch>
        </p:blipFill>
        <p:spPr>
          <a:xfrm>
            <a:off x="8446235" y="1991475"/>
            <a:ext cx="8405400" cy="630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AEAD"/>
        </a:solidFill>
      </p:bgPr>
    </p:bg>
    <p:spTree>
      <p:nvGrpSpPr>
        <p:cNvPr id="200" name="Shape 200"/>
        <p:cNvGrpSpPr/>
        <p:nvPr/>
      </p:nvGrpSpPr>
      <p:grpSpPr>
        <a:xfrm>
          <a:off x="0" y="0"/>
          <a:ext cx="0" cy="0"/>
          <a:chOff x="0" y="0"/>
          <a:chExt cx="0" cy="0"/>
        </a:xfrm>
      </p:grpSpPr>
      <p:sp>
        <p:nvSpPr>
          <p:cNvPr id="201" name="Google Shape;201;g27708a45e04_0_24"/>
          <p:cNvSpPr txBox="1"/>
          <p:nvPr/>
        </p:nvSpPr>
        <p:spPr>
          <a:xfrm>
            <a:off x="1273850" y="2675200"/>
            <a:ext cx="7657800" cy="592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There is a boy here who has five loaves of barley bread and two fish. But they will certainly not be enough for all these people.”</a:t>
            </a:r>
            <a:endParaRPr b="0" i="0" sz="5500" u="none" cap="none" strike="noStrike">
              <a:solidFill>
                <a:schemeClr val="lt1"/>
              </a:solidFill>
              <a:latin typeface="Arial Black"/>
              <a:ea typeface="Arial Black"/>
              <a:cs typeface="Arial Black"/>
              <a:sym typeface="Arial Black"/>
            </a:endParaRPr>
          </a:p>
        </p:txBody>
      </p:sp>
      <p:sp>
        <p:nvSpPr>
          <p:cNvPr id="202" name="Google Shape;202;g27708a45e04_0_24"/>
          <p:cNvSpPr txBox="1"/>
          <p:nvPr/>
        </p:nvSpPr>
        <p:spPr>
          <a:xfrm>
            <a:off x="1273846" y="1377807"/>
            <a:ext cx="1285800" cy="8466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9</a:t>
            </a:r>
            <a:endParaRPr b="1" i="0" sz="5500" u="none" cap="none" strike="noStrike">
              <a:solidFill>
                <a:srgbClr val="FFFFFF"/>
              </a:solidFill>
              <a:latin typeface="Arial Black"/>
              <a:ea typeface="Arial Black"/>
              <a:cs typeface="Arial Black"/>
              <a:sym typeface="Arial Black"/>
            </a:endParaRPr>
          </a:p>
        </p:txBody>
      </p:sp>
      <p:pic>
        <p:nvPicPr>
          <p:cNvPr id="203" name="Google Shape;203;g27708a45e04_0_24"/>
          <p:cNvPicPr preferRelativeResize="0"/>
          <p:nvPr/>
        </p:nvPicPr>
        <p:blipFill>
          <a:blip r:embed="rId3">
            <a:alphaModFix/>
          </a:blip>
          <a:stretch>
            <a:fillRect/>
          </a:stretch>
        </p:blipFill>
        <p:spPr>
          <a:xfrm>
            <a:off x="9473200" y="2180400"/>
            <a:ext cx="7901600" cy="592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208" name="Shape 208"/>
        <p:cNvGrpSpPr/>
        <p:nvPr/>
      </p:nvGrpSpPr>
      <p:grpSpPr>
        <a:xfrm>
          <a:off x="0" y="0"/>
          <a:ext cx="0" cy="0"/>
          <a:chOff x="0" y="0"/>
          <a:chExt cx="0" cy="0"/>
        </a:xfrm>
      </p:grpSpPr>
      <p:sp>
        <p:nvSpPr>
          <p:cNvPr id="209" name="Google Shape;209;g27708a45e04_0_31"/>
          <p:cNvSpPr txBox="1"/>
          <p:nvPr/>
        </p:nvSpPr>
        <p:spPr>
          <a:xfrm>
            <a:off x="1026350" y="2981975"/>
            <a:ext cx="70659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“Make the people sit down,” Jesus told them. (There was a lot of grass there.) So all the people sat down; there were about five thousand men.</a:t>
            </a:r>
            <a:endParaRPr b="0" i="0" sz="4500" u="none" cap="none" strike="noStrike">
              <a:solidFill>
                <a:schemeClr val="lt1"/>
              </a:solidFill>
              <a:latin typeface="Arial Black"/>
              <a:ea typeface="Arial Black"/>
              <a:cs typeface="Arial Black"/>
              <a:sym typeface="Arial Black"/>
            </a:endParaRPr>
          </a:p>
        </p:txBody>
      </p:sp>
      <p:sp>
        <p:nvSpPr>
          <p:cNvPr id="210" name="Google Shape;210;g27708a45e04_0_31"/>
          <p:cNvSpPr txBox="1"/>
          <p:nvPr/>
        </p:nvSpPr>
        <p:spPr>
          <a:xfrm>
            <a:off x="1026347" y="1763713"/>
            <a:ext cx="1285800" cy="846600"/>
          </a:xfrm>
          <a:prstGeom prst="rect">
            <a:avLst/>
          </a:prstGeom>
          <a:solidFill>
            <a:srgbClr val="98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10</a:t>
            </a:r>
            <a:endParaRPr b="1" i="0" sz="5500" u="none" cap="none" strike="noStrike">
              <a:solidFill>
                <a:srgbClr val="FFFFFF"/>
              </a:solidFill>
              <a:latin typeface="Arial Black"/>
              <a:ea typeface="Arial Black"/>
              <a:cs typeface="Arial Black"/>
              <a:sym typeface="Arial Black"/>
            </a:endParaRPr>
          </a:p>
        </p:txBody>
      </p:sp>
      <p:pic>
        <p:nvPicPr>
          <p:cNvPr id="211" name="Google Shape;211;g27708a45e04_0_31"/>
          <p:cNvPicPr preferRelativeResize="0"/>
          <p:nvPr/>
        </p:nvPicPr>
        <p:blipFill>
          <a:blip r:embed="rId3">
            <a:alphaModFix/>
          </a:blip>
          <a:stretch>
            <a:fillRect/>
          </a:stretch>
        </p:blipFill>
        <p:spPr>
          <a:xfrm>
            <a:off x="8377286" y="1839200"/>
            <a:ext cx="8811450" cy="6608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5200C"/>
        </a:solidFill>
      </p:bgPr>
    </p:bg>
    <p:spTree>
      <p:nvGrpSpPr>
        <p:cNvPr id="216" name="Shape 216"/>
        <p:cNvGrpSpPr/>
        <p:nvPr/>
      </p:nvGrpSpPr>
      <p:grpSpPr>
        <a:xfrm>
          <a:off x="0" y="0"/>
          <a:ext cx="0" cy="0"/>
          <a:chOff x="0" y="0"/>
          <a:chExt cx="0" cy="0"/>
        </a:xfrm>
      </p:grpSpPr>
      <p:sp>
        <p:nvSpPr>
          <p:cNvPr id="217" name="Google Shape;217;g27708a45e04_0_38"/>
          <p:cNvSpPr txBox="1"/>
          <p:nvPr/>
        </p:nvSpPr>
        <p:spPr>
          <a:xfrm>
            <a:off x="1040538" y="2635625"/>
            <a:ext cx="7065900" cy="623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Jesus took the bread, gave thanks to God, and distributed it to the people who were sitting there. He did the same with the fish, and they all had as much as they wanted. </a:t>
            </a:r>
            <a:endParaRPr b="0" i="0" sz="4500" u="none" cap="none" strike="noStrike">
              <a:solidFill>
                <a:schemeClr val="lt1"/>
              </a:solidFill>
              <a:latin typeface="Arial Black"/>
              <a:ea typeface="Arial Black"/>
              <a:cs typeface="Arial Black"/>
              <a:sym typeface="Arial Black"/>
            </a:endParaRPr>
          </a:p>
        </p:txBody>
      </p:sp>
      <p:sp>
        <p:nvSpPr>
          <p:cNvPr id="218" name="Google Shape;218;g27708a45e04_0_38"/>
          <p:cNvSpPr txBox="1"/>
          <p:nvPr/>
        </p:nvSpPr>
        <p:spPr>
          <a:xfrm>
            <a:off x="1040534" y="1417363"/>
            <a:ext cx="1285800" cy="846600"/>
          </a:xfrm>
          <a:prstGeom prst="rect">
            <a:avLst/>
          </a:prstGeom>
          <a:solidFill>
            <a:srgbClr val="6AA84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11</a:t>
            </a:r>
            <a:endParaRPr b="1" i="0" sz="5500" u="none" cap="none" strike="noStrike">
              <a:solidFill>
                <a:srgbClr val="FFFFFF"/>
              </a:solidFill>
              <a:latin typeface="Arial Black"/>
              <a:ea typeface="Arial Black"/>
              <a:cs typeface="Arial Black"/>
              <a:sym typeface="Arial Black"/>
            </a:endParaRPr>
          </a:p>
        </p:txBody>
      </p:sp>
      <p:pic>
        <p:nvPicPr>
          <p:cNvPr id="219" name="Google Shape;219;g27708a45e04_0_38"/>
          <p:cNvPicPr preferRelativeResize="0"/>
          <p:nvPr/>
        </p:nvPicPr>
        <p:blipFill>
          <a:blip r:embed="rId3">
            <a:alphaModFix/>
          </a:blip>
          <a:stretch>
            <a:fillRect/>
          </a:stretch>
        </p:blipFill>
        <p:spPr>
          <a:xfrm>
            <a:off x="8935634" y="2080425"/>
            <a:ext cx="8168200" cy="6126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4" name="Shape 224"/>
        <p:cNvGrpSpPr/>
        <p:nvPr/>
      </p:nvGrpSpPr>
      <p:grpSpPr>
        <a:xfrm>
          <a:off x="0" y="0"/>
          <a:ext cx="0" cy="0"/>
          <a:chOff x="0" y="0"/>
          <a:chExt cx="0" cy="0"/>
        </a:xfrm>
      </p:grpSpPr>
      <p:sp>
        <p:nvSpPr>
          <p:cNvPr id="225" name="Google Shape;225;g27708a45e04_0_45"/>
          <p:cNvSpPr txBox="1"/>
          <p:nvPr/>
        </p:nvSpPr>
        <p:spPr>
          <a:xfrm>
            <a:off x="1446624" y="2789525"/>
            <a:ext cx="6402300" cy="592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 When they were all full, he said to his disciples, “Gather the pieces left over; let us not waste a bit.”</a:t>
            </a:r>
            <a:endParaRPr b="0" i="0" sz="5500" u="none" cap="none" strike="noStrike">
              <a:solidFill>
                <a:schemeClr val="lt1"/>
              </a:solidFill>
              <a:latin typeface="Arial Black"/>
              <a:ea typeface="Arial Black"/>
              <a:cs typeface="Arial Black"/>
              <a:sym typeface="Arial Black"/>
            </a:endParaRPr>
          </a:p>
        </p:txBody>
      </p:sp>
      <p:sp>
        <p:nvSpPr>
          <p:cNvPr id="226" name="Google Shape;226;g27708a45e04_0_45"/>
          <p:cNvSpPr txBox="1"/>
          <p:nvPr/>
        </p:nvSpPr>
        <p:spPr>
          <a:xfrm>
            <a:off x="1446609" y="1571263"/>
            <a:ext cx="1285800" cy="846600"/>
          </a:xfrm>
          <a:prstGeom prst="rect">
            <a:avLst/>
          </a:prstGeom>
          <a:solidFill>
            <a:srgbClr val="C00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12</a:t>
            </a:r>
            <a:endParaRPr b="1" i="0" sz="5500" u="none" cap="none" strike="noStrike">
              <a:solidFill>
                <a:srgbClr val="FFFFFF"/>
              </a:solidFill>
              <a:latin typeface="Arial Black"/>
              <a:ea typeface="Arial Black"/>
              <a:cs typeface="Arial Black"/>
              <a:sym typeface="Arial Black"/>
            </a:endParaRPr>
          </a:p>
        </p:txBody>
      </p:sp>
      <p:pic>
        <p:nvPicPr>
          <p:cNvPr id="227" name="Google Shape;227;g27708a45e04_0_45"/>
          <p:cNvPicPr preferRelativeResize="0"/>
          <p:nvPr/>
        </p:nvPicPr>
        <p:blipFill>
          <a:blip r:embed="rId3">
            <a:alphaModFix/>
          </a:blip>
          <a:stretch>
            <a:fillRect/>
          </a:stretch>
        </p:blipFill>
        <p:spPr>
          <a:xfrm>
            <a:off x="8884909" y="2167138"/>
            <a:ext cx="8117425" cy="608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AEAD"/>
        </a:solidFill>
      </p:bgPr>
    </p:bg>
    <p:spTree>
      <p:nvGrpSpPr>
        <p:cNvPr id="232" name="Shape 232"/>
        <p:cNvGrpSpPr/>
        <p:nvPr/>
      </p:nvGrpSpPr>
      <p:grpSpPr>
        <a:xfrm>
          <a:off x="0" y="0"/>
          <a:ext cx="0" cy="0"/>
          <a:chOff x="0" y="0"/>
          <a:chExt cx="0" cy="0"/>
        </a:xfrm>
      </p:grpSpPr>
      <p:sp>
        <p:nvSpPr>
          <p:cNvPr id="233" name="Google Shape;233;g27708a45e04_0_52"/>
          <p:cNvSpPr txBox="1"/>
          <p:nvPr/>
        </p:nvSpPr>
        <p:spPr>
          <a:xfrm>
            <a:off x="1040538" y="2635625"/>
            <a:ext cx="7065900" cy="67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So they gathered them all and filled twelve baskets with the pieces left over from the five barley loaves which the people had eaten.</a:t>
            </a:r>
            <a:endParaRPr b="0" i="0" sz="5500" u="none" cap="none" strike="noStrike">
              <a:solidFill>
                <a:schemeClr val="lt1"/>
              </a:solidFill>
              <a:latin typeface="Arial Black"/>
              <a:ea typeface="Arial Black"/>
              <a:cs typeface="Arial Black"/>
              <a:sym typeface="Arial Black"/>
            </a:endParaRPr>
          </a:p>
        </p:txBody>
      </p:sp>
      <p:sp>
        <p:nvSpPr>
          <p:cNvPr id="234" name="Google Shape;234;g27708a45e04_0_52"/>
          <p:cNvSpPr txBox="1"/>
          <p:nvPr/>
        </p:nvSpPr>
        <p:spPr>
          <a:xfrm>
            <a:off x="1040534" y="1417363"/>
            <a:ext cx="1285800" cy="846600"/>
          </a:xfrm>
          <a:prstGeom prst="rect">
            <a:avLst/>
          </a:prstGeom>
          <a:solidFill>
            <a:srgbClr val="0000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13</a:t>
            </a:r>
            <a:endParaRPr b="1" i="0" sz="5500" u="none" cap="none" strike="noStrike">
              <a:solidFill>
                <a:srgbClr val="FFFFFF"/>
              </a:solidFill>
              <a:latin typeface="Arial Black"/>
              <a:ea typeface="Arial Black"/>
              <a:cs typeface="Arial Black"/>
              <a:sym typeface="Arial Black"/>
            </a:endParaRPr>
          </a:p>
        </p:txBody>
      </p:sp>
      <p:pic>
        <p:nvPicPr>
          <p:cNvPr id="235" name="Google Shape;235;g27708a45e04_0_52"/>
          <p:cNvPicPr preferRelativeResize="0"/>
          <p:nvPr/>
        </p:nvPicPr>
        <p:blipFill>
          <a:blip r:embed="rId3">
            <a:alphaModFix/>
          </a:blip>
          <a:stretch>
            <a:fillRect/>
          </a:stretch>
        </p:blipFill>
        <p:spPr>
          <a:xfrm>
            <a:off x="8343462" y="1779975"/>
            <a:ext cx="8969400" cy="6727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4EA7"/>
        </a:solidFill>
      </p:bgPr>
    </p:bg>
    <p:spTree>
      <p:nvGrpSpPr>
        <p:cNvPr id="240" name="Shape 240"/>
        <p:cNvGrpSpPr/>
        <p:nvPr/>
      </p:nvGrpSpPr>
      <p:grpSpPr>
        <a:xfrm>
          <a:off x="0" y="0"/>
          <a:ext cx="0" cy="0"/>
          <a:chOff x="0" y="0"/>
          <a:chExt cx="0" cy="0"/>
        </a:xfrm>
      </p:grpSpPr>
      <p:sp>
        <p:nvSpPr>
          <p:cNvPr id="241" name="Google Shape;241;g27708a45e04_0_59"/>
          <p:cNvSpPr txBox="1"/>
          <p:nvPr/>
        </p:nvSpPr>
        <p:spPr>
          <a:xfrm>
            <a:off x="1040552" y="2366225"/>
            <a:ext cx="8077200" cy="67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Seeing this miracle that Jesus had performed, the people there said, “Surely this is the Prophet[b] who was to come into the world!”</a:t>
            </a:r>
            <a:endParaRPr b="0" i="0" sz="5500" u="none" cap="none" strike="noStrike">
              <a:solidFill>
                <a:schemeClr val="lt1"/>
              </a:solidFill>
              <a:latin typeface="Arial Black"/>
              <a:ea typeface="Arial Black"/>
              <a:cs typeface="Arial Black"/>
              <a:sym typeface="Arial Black"/>
            </a:endParaRPr>
          </a:p>
        </p:txBody>
      </p:sp>
      <p:sp>
        <p:nvSpPr>
          <p:cNvPr id="242" name="Google Shape;242;g27708a45e04_0_59"/>
          <p:cNvSpPr txBox="1"/>
          <p:nvPr/>
        </p:nvSpPr>
        <p:spPr>
          <a:xfrm>
            <a:off x="1040534" y="1147963"/>
            <a:ext cx="1285800" cy="846600"/>
          </a:xfrm>
          <a:prstGeom prst="rect">
            <a:avLst/>
          </a:prstGeom>
          <a:solidFill>
            <a:srgbClr val="FDAB1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14</a:t>
            </a:r>
            <a:endParaRPr b="1" i="0" sz="5500" u="none" cap="none" strike="noStrike">
              <a:solidFill>
                <a:srgbClr val="FFFFFF"/>
              </a:solidFill>
              <a:latin typeface="Arial Black"/>
              <a:ea typeface="Arial Black"/>
              <a:cs typeface="Arial Black"/>
              <a:sym typeface="Arial Black"/>
            </a:endParaRPr>
          </a:p>
        </p:txBody>
      </p:sp>
      <p:pic>
        <p:nvPicPr>
          <p:cNvPr id="243" name="Google Shape;243;g27708a45e04_0_59"/>
          <p:cNvPicPr preferRelativeResize="0"/>
          <p:nvPr/>
        </p:nvPicPr>
        <p:blipFill>
          <a:blip r:embed="rId3">
            <a:alphaModFix/>
          </a:blip>
          <a:stretch>
            <a:fillRect/>
          </a:stretch>
        </p:blipFill>
        <p:spPr>
          <a:xfrm>
            <a:off x="9388599" y="2180500"/>
            <a:ext cx="7901350" cy="592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Seventeenth</a:t>
              </a:r>
              <a:r>
                <a:rPr b="1" i="0" lang="en-US" sz="3000" u="none" cap="none" strike="noStrike">
                  <a:solidFill>
                    <a:srgbClr val="FFFFFF"/>
                  </a:solidFill>
                  <a:latin typeface="Arial"/>
                  <a:ea typeface="Arial"/>
                  <a:cs typeface="Arial"/>
                  <a:sym typeface="Arial"/>
                </a:rPr>
                <a:t> Sunday in Ordinary Time - July 2</a:t>
              </a:r>
              <a:r>
                <a:rPr b="1" lang="en-US" sz="3000">
                  <a:solidFill>
                    <a:srgbClr val="FFFFFF"/>
                  </a:solidFill>
                </a:rPr>
                <a:t>8</a:t>
              </a:r>
              <a:r>
                <a:rPr b="1" i="0" lang="en-US" sz="3000" u="none" cap="none" strike="noStrike">
                  <a:solidFill>
                    <a:srgbClr val="FFFFFF"/>
                  </a:solidFill>
                  <a:latin typeface="Arial"/>
                  <a:ea typeface="Arial"/>
                  <a:cs typeface="Arial"/>
                  <a:sym typeface="Arial"/>
                </a:rPr>
                <a:t>, 2024</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3" cy="6076787"/>
            </a:xfrm>
            <a:prstGeom prst="rect">
              <a:avLst/>
            </a:prstGeom>
            <a:noFill/>
            <a:ln>
              <a:noFill/>
            </a:ln>
          </p:spPr>
        </p:pic>
      </p:grpSp>
      <p:sp>
        <p:nvSpPr>
          <p:cNvPr id="108" name="Google Shape;108;p2"/>
          <p:cNvSpPr txBox="1"/>
          <p:nvPr/>
        </p:nvSpPr>
        <p:spPr>
          <a:xfrm>
            <a:off x="17524730" y="6951980"/>
            <a:ext cx="609600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8" name="Shape 248"/>
        <p:cNvGrpSpPr/>
        <p:nvPr/>
      </p:nvGrpSpPr>
      <p:grpSpPr>
        <a:xfrm>
          <a:off x="0" y="0"/>
          <a:ext cx="0" cy="0"/>
          <a:chOff x="0" y="0"/>
          <a:chExt cx="0" cy="0"/>
        </a:xfrm>
      </p:grpSpPr>
      <p:sp>
        <p:nvSpPr>
          <p:cNvPr id="249" name="Google Shape;249;g27708a45e04_0_66"/>
          <p:cNvSpPr txBox="1"/>
          <p:nvPr/>
        </p:nvSpPr>
        <p:spPr>
          <a:xfrm>
            <a:off x="1257538" y="2366225"/>
            <a:ext cx="7065900" cy="677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Jesus knew that they were about to come and seize him in order to make him king by force; so he went off again to the hills by himself.</a:t>
            </a:r>
            <a:endParaRPr b="0" i="0" sz="5500" u="none" cap="none" strike="noStrike">
              <a:solidFill>
                <a:schemeClr val="lt1"/>
              </a:solidFill>
              <a:latin typeface="Arial Black"/>
              <a:ea typeface="Arial Black"/>
              <a:cs typeface="Arial Black"/>
              <a:sym typeface="Arial Black"/>
            </a:endParaRPr>
          </a:p>
        </p:txBody>
      </p:sp>
      <p:sp>
        <p:nvSpPr>
          <p:cNvPr id="250" name="Google Shape;250;g27708a45e04_0_66"/>
          <p:cNvSpPr txBox="1"/>
          <p:nvPr/>
        </p:nvSpPr>
        <p:spPr>
          <a:xfrm>
            <a:off x="1257534" y="1147963"/>
            <a:ext cx="1285800" cy="846600"/>
          </a:xfrm>
          <a:prstGeom prst="rect">
            <a:avLst/>
          </a:prstGeom>
          <a:solidFill>
            <a:srgbClr val="93C47D"/>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15</a:t>
            </a:r>
            <a:endParaRPr b="1" i="0" sz="5500" u="none" cap="none" strike="noStrike">
              <a:solidFill>
                <a:srgbClr val="FFFFFF"/>
              </a:solidFill>
              <a:latin typeface="Arial Black"/>
              <a:ea typeface="Arial Black"/>
              <a:cs typeface="Arial Black"/>
              <a:sym typeface="Arial Black"/>
            </a:endParaRPr>
          </a:p>
        </p:txBody>
      </p:sp>
      <p:pic>
        <p:nvPicPr>
          <p:cNvPr id="251" name="Google Shape;251;g27708a45e04_0_66"/>
          <p:cNvPicPr preferRelativeResize="0"/>
          <p:nvPr/>
        </p:nvPicPr>
        <p:blipFill>
          <a:blip r:embed="rId3">
            <a:alphaModFix/>
          </a:blip>
          <a:stretch>
            <a:fillRect/>
          </a:stretch>
        </p:blipFill>
        <p:spPr>
          <a:xfrm>
            <a:off x="9271062" y="2233725"/>
            <a:ext cx="7759400" cy="581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255" name="Shape 255"/>
        <p:cNvGrpSpPr/>
        <p:nvPr/>
      </p:nvGrpSpPr>
      <p:grpSpPr>
        <a:xfrm>
          <a:off x="0" y="0"/>
          <a:ext cx="0" cy="0"/>
          <a:chOff x="0" y="0"/>
          <a:chExt cx="0" cy="0"/>
        </a:xfrm>
      </p:grpSpPr>
      <p:sp>
        <p:nvSpPr>
          <p:cNvPr id="256" name="Google Shape;256;g2751b432733_0_52"/>
          <p:cNvSpPr txBox="1"/>
          <p:nvPr/>
        </p:nvSpPr>
        <p:spPr>
          <a:xfrm>
            <a:off x="1464415" y="2191172"/>
            <a:ext cx="153591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57" name="Google Shape;257;g2751b432733_0_52"/>
          <p:cNvSpPr txBox="1"/>
          <p:nvPr/>
        </p:nvSpPr>
        <p:spPr>
          <a:xfrm>
            <a:off x="3251200" y="5142324"/>
            <a:ext cx="117855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262" name="Shape 262"/>
        <p:cNvGrpSpPr/>
        <p:nvPr/>
      </p:nvGrpSpPr>
      <p:grpSpPr>
        <a:xfrm>
          <a:off x="0" y="0"/>
          <a:ext cx="0" cy="0"/>
          <a:chOff x="0" y="0"/>
          <a:chExt cx="0" cy="0"/>
        </a:xfrm>
      </p:grpSpPr>
      <p:sp>
        <p:nvSpPr>
          <p:cNvPr id="263" name="Google Shape;263;g2751b432733_0_57"/>
          <p:cNvSpPr/>
          <p:nvPr/>
        </p:nvSpPr>
        <p:spPr>
          <a:xfrm>
            <a:off x="838200" y="3442361"/>
            <a:ext cx="9144000" cy="3402300"/>
          </a:xfrm>
          <a:prstGeom prst="rect">
            <a:avLst/>
          </a:prstGeom>
          <a:noFill/>
          <a:ln>
            <a:noFill/>
          </a:ln>
        </p:spPr>
        <p:txBody>
          <a:bodyPr anchorCtr="0" anchor="t" bIns="45700" lIns="91425" spcFirstLastPara="1" rIns="91425" wrap="square" tIns="45700">
            <a:noAutofit/>
          </a:bodyPr>
          <a:lstStyle/>
          <a:p>
            <a:pPr indent="0" lvl="0" marL="0" marR="0" rtl="0" algn="ctr">
              <a:lnSpc>
                <a:spcPct val="141000"/>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64" name="Google Shape;264;g2751b432733_0_57"/>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C213D"/>
        </a:solidFill>
      </p:bgPr>
    </p:bg>
    <p:spTree>
      <p:nvGrpSpPr>
        <p:cNvPr id="269" name="Shape 269"/>
        <p:cNvGrpSpPr/>
        <p:nvPr/>
      </p:nvGrpSpPr>
      <p:grpSpPr>
        <a:xfrm>
          <a:off x="0" y="0"/>
          <a:ext cx="0" cy="0"/>
          <a:chOff x="0" y="0"/>
          <a:chExt cx="0" cy="0"/>
        </a:xfrm>
      </p:grpSpPr>
      <p:sp>
        <p:nvSpPr>
          <p:cNvPr id="270" name="Google Shape;270;g2ea057ee002_0_2"/>
          <p:cNvSpPr/>
          <p:nvPr/>
        </p:nvSpPr>
        <p:spPr>
          <a:xfrm>
            <a:off x="687713" y="2161475"/>
            <a:ext cx="7566300" cy="957300"/>
          </a:xfrm>
          <a:prstGeom prst="rect">
            <a:avLst/>
          </a:prstGeom>
          <a:solidFill>
            <a:srgbClr val="B4973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800" u="none" cap="none" strike="noStrike">
                <a:solidFill>
                  <a:schemeClr val="lt1"/>
                </a:solidFill>
                <a:latin typeface="Arial Black"/>
                <a:ea typeface="Arial Black"/>
                <a:cs typeface="Arial Black"/>
                <a:sym typeface="Arial Black"/>
              </a:rPr>
              <a:t>Activity: Basket Case</a:t>
            </a:r>
            <a:endParaRPr b="0" i="0" sz="4800" u="none" cap="none" strike="noStrike">
              <a:solidFill>
                <a:schemeClr val="lt1"/>
              </a:solidFill>
              <a:latin typeface="Arial Black"/>
              <a:ea typeface="Arial Black"/>
              <a:cs typeface="Arial Black"/>
              <a:sym typeface="Arial Black"/>
            </a:endParaRPr>
          </a:p>
        </p:txBody>
      </p:sp>
      <p:sp>
        <p:nvSpPr>
          <p:cNvPr id="271" name="Google Shape;271;g2ea057ee002_0_2"/>
          <p:cNvSpPr txBox="1"/>
          <p:nvPr/>
        </p:nvSpPr>
        <p:spPr>
          <a:xfrm>
            <a:off x="687713" y="3554125"/>
            <a:ext cx="9004500" cy="5017800"/>
          </a:xfrm>
          <a:prstGeom prst="rect">
            <a:avLst/>
          </a:prstGeom>
          <a:noFill/>
          <a:ln>
            <a:noFill/>
          </a:ln>
        </p:spPr>
        <p:txBody>
          <a:bodyPr anchorCtr="0" anchor="t" bIns="45700" lIns="91425" spcFirstLastPara="1" rIns="91425" wrap="square" tIns="45700">
            <a:spAutoFit/>
          </a:bodyPr>
          <a:lstStyle/>
          <a:p>
            <a:pPr indent="-914400" lvl="0" marL="91440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1.	Paper plates</a:t>
            </a:r>
            <a:endParaRPr b="0" i="0" sz="4000" u="none" cap="none" strike="noStrike">
              <a:solidFill>
                <a:srgbClr val="000000"/>
              </a:solidFill>
              <a:latin typeface="Arial"/>
              <a:ea typeface="Arial"/>
              <a:cs typeface="Arial"/>
              <a:sym typeface="Arial"/>
            </a:endParaRPr>
          </a:p>
          <a:p>
            <a:pPr indent="-914400" lvl="0" marL="91440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2.	Markers, stickers,  </a:t>
            </a:r>
            <a:endParaRPr b="0" i="0" sz="4000" u="none" cap="none" strike="noStrike">
              <a:solidFill>
                <a:schemeClr val="lt1"/>
              </a:solidFill>
              <a:latin typeface="Arial Black"/>
              <a:ea typeface="Arial Black"/>
              <a:cs typeface="Arial Black"/>
              <a:sym typeface="Arial Black"/>
            </a:endParaRPr>
          </a:p>
          <a:p>
            <a:pPr indent="-914400" lvl="0" marL="91440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      or other decorating materials</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3.	Scissors</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4.	Glue, tape or staples</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Black"/>
                <a:ea typeface="Arial Black"/>
                <a:cs typeface="Arial Black"/>
                <a:sym typeface="Arial Black"/>
              </a:rPr>
              <a:t>5.	Paper, cut into small strips</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Arial Black"/>
              <a:ea typeface="Arial Black"/>
              <a:cs typeface="Arial Black"/>
              <a:sym typeface="Arial Black"/>
            </a:endParaRPr>
          </a:p>
        </p:txBody>
      </p:sp>
      <p:pic>
        <p:nvPicPr>
          <p:cNvPr descr="C:\Users\deyo\Desktop\Jesus-Feeds-5000-Bask-of-Fish-Craft.jpg" id="272" name="Google Shape;272;g2ea057ee002_0_2"/>
          <p:cNvPicPr preferRelativeResize="0"/>
          <p:nvPr/>
        </p:nvPicPr>
        <p:blipFill rotWithShape="1">
          <a:blip r:embed="rId3">
            <a:alphaModFix/>
          </a:blip>
          <a:srcRect b="0" l="0" r="0" t="0"/>
          <a:stretch/>
        </p:blipFill>
        <p:spPr>
          <a:xfrm>
            <a:off x="9414479" y="1493575"/>
            <a:ext cx="8185807" cy="7130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973F"/>
        </a:solidFill>
      </p:bgPr>
    </p:bg>
    <p:spTree>
      <p:nvGrpSpPr>
        <p:cNvPr id="277" name="Shape 277"/>
        <p:cNvGrpSpPr/>
        <p:nvPr/>
      </p:nvGrpSpPr>
      <p:grpSpPr>
        <a:xfrm>
          <a:off x="0" y="0"/>
          <a:ext cx="0" cy="0"/>
          <a:chOff x="0" y="0"/>
          <a:chExt cx="0" cy="0"/>
        </a:xfrm>
      </p:grpSpPr>
      <p:sp>
        <p:nvSpPr>
          <p:cNvPr id="278" name="Google Shape;278;g2ea057ee002_0_9"/>
          <p:cNvSpPr/>
          <p:nvPr/>
        </p:nvSpPr>
        <p:spPr>
          <a:xfrm>
            <a:off x="787125" y="580350"/>
            <a:ext cx="7172100" cy="766500"/>
          </a:xfrm>
          <a:prstGeom prst="rect">
            <a:avLst/>
          </a:prstGeom>
          <a:solidFill>
            <a:srgbClr val="B4973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500" u="none" cap="none" strike="noStrike">
                <a:solidFill>
                  <a:schemeClr val="lt1"/>
                </a:solidFill>
                <a:latin typeface="Arial Black"/>
                <a:ea typeface="Arial Black"/>
                <a:cs typeface="Arial Black"/>
                <a:sym typeface="Arial Black"/>
              </a:rPr>
              <a:t>Activity: Basket Case</a:t>
            </a:r>
            <a:endParaRPr b="0" i="0" sz="4500" u="none" cap="none" strike="noStrike">
              <a:solidFill>
                <a:schemeClr val="lt1"/>
              </a:solidFill>
              <a:latin typeface="Arial Black"/>
              <a:ea typeface="Arial Black"/>
              <a:cs typeface="Arial Black"/>
              <a:sym typeface="Arial Black"/>
            </a:endParaRPr>
          </a:p>
        </p:txBody>
      </p:sp>
      <p:sp>
        <p:nvSpPr>
          <p:cNvPr id="279" name="Google Shape;279;g2ea057ee002_0_9"/>
          <p:cNvSpPr txBox="1"/>
          <p:nvPr/>
        </p:nvSpPr>
        <p:spPr>
          <a:xfrm>
            <a:off x="787125" y="1593900"/>
            <a:ext cx="7992300" cy="7634700"/>
          </a:xfrm>
          <a:prstGeom prst="rect">
            <a:avLst/>
          </a:prstGeom>
          <a:noFill/>
          <a:ln>
            <a:noFill/>
          </a:ln>
        </p:spPr>
        <p:txBody>
          <a:bodyPr anchorCtr="0" anchor="t" bIns="45700" lIns="91425" spcFirstLastPara="1" rIns="91425" wrap="square" tIns="45700">
            <a:spAutoFit/>
          </a:bodyPr>
          <a:lstStyle/>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1.	Cut the plate in half, and cut vertical slits in each half, about an inch apart.</a:t>
            </a:r>
            <a:endParaRPr b="0" i="0" sz="35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2.	Take one strip of paper at a time and weave it in and out of the slits in the plate.</a:t>
            </a:r>
            <a:endParaRPr b="0" i="0" sz="35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3.	Once the weaving is complete, staple the plates together to make a “basket.”</a:t>
            </a:r>
            <a:endParaRPr b="0" i="0" sz="35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4.	Add decorations as desired. Attach a pipe cleaner handle.</a:t>
            </a:r>
            <a:endParaRPr b="0" i="0" sz="35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5.	Cut the paper into shapes of fish and bread loaves.</a:t>
            </a:r>
            <a:endParaRPr b="0" i="0" sz="35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000000"/>
              </a:buClr>
              <a:buSzPts val="3500"/>
              <a:buFont typeface="Arial"/>
              <a:buNone/>
            </a:pPr>
            <a:r>
              <a:rPr b="1" i="0" lang="en-US" sz="3500" u="none" cap="none" strike="noStrike">
                <a:solidFill>
                  <a:schemeClr val="lt1"/>
                </a:solidFill>
                <a:latin typeface="Arial"/>
                <a:ea typeface="Arial"/>
                <a:cs typeface="Arial"/>
                <a:sym typeface="Arial"/>
              </a:rPr>
              <a:t>6.	Add captions and verses. </a:t>
            </a:r>
            <a:endParaRPr b="1" i="0" sz="3500" u="none" cap="none" strike="noStrike">
              <a:solidFill>
                <a:schemeClr val="lt1"/>
              </a:solidFill>
              <a:latin typeface="Arial Black"/>
              <a:ea typeface="Arial Black"/>
              <a:cs typeface="Arial Black"/>
              <a:sym typeface="Arial Black"/>
            </a:endParaRPr>
          </a:p>
        </p:txBody>
      </p:sp>
      <p:pic>
        <p:nvPicPr>
          <p:cNvPr descr="C:\Users\deyo\Desktop\Jesus-Feeds-5000-Bask-of-Fish-Craft.jpg" id="280" name="Google Shape;280;g2ea057ee002_0_9"/>
          <p:cNvPicPr preferRelativeResize="0"/>
          <p:nvPr/>
        </p:nvPicPr>
        <p:blipFill rotWithShape="1">
          <a:blip r:embed="rId3">
            <a:alphaModFix/>
          </a:blip>
          <a:srcRect b="0" l="0" r="0" t="0"/>
          <a:stretch/>
        </p:blipFill>
        <p:spPr>
          <a:xfrm>
            <a:off x="9247950" y="2013250"/>
            <a:ext cx="7625675" cy="6642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85" name="Shape 285"/>
        <p:cNvGrpSpPr/>
        <p:nvPr/>
      </p:nvGrpSpPr>
      <p:grpSpPr>
        <a:xfrm>
          <a:off x="0" y="0"/>
          <a:ext cx="0" cy="0"/>
          <a:chOff x="0" y="0"/>
          <a:chExt cx="0" cy="0"/>
        </a:xfrm>
      </p:grpSpPr>
      <p:grpSp>
        <p:nvGrpSpPr>
          <p:cNvPr id="286" name="Google Shape;286;p20"/>
          <p:cNvGrpSpPr/>
          <p:nvPr/>
        </p:nvGrpSpPr>
        <p:grpSpPr>
          <a:xfrm>
            <a:off x="1268652" y="1120722"/>
            <a:ext cx="15750697" cy="8045556"/>
            <a:chOff x="1962255" y="1120722"/>
            <a:chExt cx="15750697" cy="8045556"/>
          </a:xfrm>
        </p:grpSpPr>
        <p:sp>
          <p:nvSpPr>
            <p:cNvPr id="287" name="Google Shape;287;p20"/>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88" name="Google Shape;288;p20"/>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Dear God</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We thank you Jesus for speaking to us today! We ask for forgiveness for the times that we don’t share  the things that we have  to others, Please used us Lord to be a blessing to others. May your will be done in us. Amen.</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Oh, Glory be to the Father, into the Son and into the Holy Spirit. As it was in the beginning is now and ever shall be world without end. </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Amen!</a:t>
              </a:r>
              <a:endParaRPr b="1" i="0" sz="3100" u="none" cap="none" strike="noStrike">
                <a:solidFill>
                  <a:schemeClr val="lt1"/>
                </a:solidFill>
                <a:latin typeface="Arial"/>
                <a:ea typeface="Arial"/>
                <a:cs typeface="Arial"/>
                <a:sym typeface="Arial"/>
              </a:endParaRPr>
            </a:p>
          </p:txBody>
        </p:sp>
        <p:pic>
          <p:nvPicPr>
            <p:cNvPr descr="Image result for animated kid praying transparent background" id="289" name="Google Shape;289;p20"/>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A logo with a cross in a square&#10;&#10;Description automatically generated" id="294" name="Google Shape;294;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3" name="Shape 113"/>
        <p:cNvGrpSpPr/>
        <p:nvPr/>
      </p:nvGrpSpPr>
      <p:grpSpPr>
        <a:xfrm>
          <a:off x="0" y="0"/>
          <a:ext cx="0" cy="0"/>
          <a:chOff x="0" y="0"/>
          <a:chExt cx="0" cy="0"/>
        </a:xfrm>
      </p:grpSpPr>
      <p:sp>
        <p:nvSpPr>
          <p:cNvPr id="114" name="Google Shape;114;p3"/>
          <p:cNvSpPr txBox="1"/>
          <p:nvPr/>
        </p:nvSpPr>
        <p:spPr>
          <a:xfrm>
            <a:off x="1094700" y="1628213"/>
            <a:ext cx="16098600" cy="80811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US" sz="3500">
                <a:solidFill>
                  <a:schemeClr val="dk1"/>
                </a:solidFill>
              </a:rPr>
              <a:t>Word of Jesus’ miracles and life-changing teaching was spreading—he was becoming something of a celebrity. One day, on a hillside near the Sea of Galilee, a massive crowd of over 5,000 people gathered to hear him. In the midst of the crushing mass, a bad situation became obvious to Jesus’ disciples: These people would soon be hungry and clearly there was no possible way to feed them all.</a:t>
            </a:r>
            <a:endParaRPr sz="35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5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rPr lang="en-US" sz="3500">
                <a:solidFill>
                  <a:schemeClr val="dk1"/>
                </a:solidFill>
              </a:rPr>
              <a:t>God often works in this way so we realize that only he can provide for our deepest needs and hungers. He wants us to know that he will provide even when it may not seem possible to us, and that he may also want to involve us (our time, our abilities, and so on) in the process of his provision. Are you aware, in this moment, how much you rely on God? That he is the ultimate provider of your food, your water, your shelter, even the air you breathe as you read these words? Take time to give God credit for his provision. Take stock of divine provisions in your life you may have taken for granted. Praise God for the needs he meets and the lessons he seeks to teach you through your dependence upon him.</a:t>
            </a:r>
            <a:endParaRPr b="0" i="0" sz="3500" u="none" cap="none" strike="noStrike">
              <a:solidFill>
                <a:schemeClr val="dk1"/>
              </a:solidFill>
              <a:latin typeface="Arial"/>
              <a:ea typeface="Arial"/>
              <a:cs typeface="Arial"/>
              <a:sym typeface="Arial"/>
            </a:endParaRPr>
          </a:p>
        </p:txBody>
      </p:sp>
      <p:sp>
        <p:nvSpPr>
          <p:cNvPr id="115" name="Google Shape;115;p3"/>
          <p:cNvSpPr txBox="1"/>
          <p:nvPr/>
        </p:nvSpPr>
        <p:spPr>
          <a:xfrm>
            <a:off x="1769100" y="577685"/>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dk1"/>
                </a:solidFill>
                <a:latin typeface="Arial"/>
                <a:ea typeface="Arial"/>
                <a:cs typeface="Arial"/>
                <a:sym typeface="Arial"/>
              </a:rPr>
              <a:t>UNDERSTANDING THE GOSPEL (for facilitators only)</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1506225" y="8311525"/>
            <a:ext cx="152748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rgbClr val="C00000"/>
                </a:solidFill>
                <a:latin typeface="Arial Black"/>
                <a:ea typeface="Arial Black"/>
                <a:cs typeface="Arial Black"/>
                <a:sym typeface="Arial Black"/>
              </a:rPr>
              <a:t>Jesus Feeds Five Thousand</a:t>
            </a:r>
            <a:endParaRPr b="0" i="0" sz="5600" u="none" cap="none" strike="noStrike">
              <a:solidFill>
                <a:srgbClr val="C00000"/>
              </a:solidFill>
              <a:latin typeface="Arial Black"/>
              <a:ea typeface="Arial Black"/>
              <a:cs typeface="Arial Black"/>
              <a:sym typeface="Arial Black"/>
            </a:endParaRPr>
          </a:p>
          <a:p>
            <a:pPr indent="0" lvl="0" marL="0" rtl="0" algn="ctr">
              <a:spcBef>
                <a:spcPts val="0"/>
              </a:spcBef>
              <a:spcAft>
                <a:spcPts val="0"/>
              </a:spcAft>
              <a:buClr>
                <a:schemeClr val="dk1"/>
              </a:buClr>
              <a:buSzPts val="1100"/>
              <a:buFont typeface="Arial"/>
              <a:buNone/>
            </a:pPr>
            <a:r>
              <a:rPr lang="en-US" sz="6000">
                <a:solidFill>
                  <a:schemeClr val="dk1"/>
                </a:solidFill>
                <a:latin typeface="Arial Black"/>
                <a:ea typeface="Arial Black"/>
                <a:cs typeface="Arial Black"/>
                <a:sym typeface="Arial Black"/>
              </a:rPr>
              <a:t>John 6:1-15</a:t>
            </a:r>
            <a:endParaRPr sz="6000">
              <a:solidFill>
                <a:schemeClr val="dk1"/>
              </a:solidFill>
              <a:latin typeface="Arial Black"/>
              <a:ea typeface="Arial Black"/>
              <a:cs typeface="Arial Black"/>
              <a:sym typeface="Arial Black"/>
            </a:endParaRPr>
          </a:p>
        </p:txBody>
      </p:sp>
      <p:pic>
        <p:nvPicPr>
          <p:cNvPr id="123" name="Google Shape;123;p4"/>
          <p:cNvPicPr preferRelativeResize="0"/>
          <p:nvPr/>
        </p:nvPicPr>
        <p:blipFill>
          <a:blip r:embed="rId3">
            <a:alphaModFix/>
          </a:blip>
          <a:stretch>
            <a:fillRect/>
          </a:stretch>
        </p:blipFill>
        <p:spPr>
          <a:xfrm>
            <a:off x="3729413" y="0"/>
            <a:ext cx="10828424" cy="812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John.</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34" name="Shape 134"/>
        <p:cNvGrpSpPr/>
        <p:nvPr/>
      </p:nvGrpSpPr>
      <p:grpSpPr>
        <a:xfrm>
          <a:off x="0" y="0"/>
          <a:ext cx="0" cy="0"/>
          <a:chOff x="0" y="0"/>
          <a:chExt cx="0" cy="0"/>
        </a:xfrm>
      </p:grpSpPr>
      <p:sp>
        <p:nvSpPr>
          <p:cNvPr id="135" name="Google Shape;135;g2751b432733_0_1"/>
          <p:cNvSpPr txBox="1"/>
          <p:nvPr/>
        </p:nvSpPr>
        <p:spPr>
          <a:xfrm>
            <a:off x="1166490" y="2002090"/>
            <a:ext cx="1104900" cy="8466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500">
                <a:solidFill>
                  <a:srgbClr val="FFFFFF"/>
                </a:solidFill>
                <a:latin typeface="Arial Black"/>
                <a:ea typeface="Arial Black"/>
                <a:cs typeface="Arial Black"/>
                <a:sym typeface="Arial Black"/>
              </a:rPr>
              <a:t>1</a:t>
            </a:r>
            <a:endParaRPr b="1" i="0" sz="5500" u="none" cap="none" strike="noStrike">
              <a:solidFill>
                <a:srgbClr val="FFFFFF"/>
              </a:solidFill>
              <a:latin typeface="Arial Black"/>
              <a:ea typeface="Arial Black"/>
              <a:cs typeface="Arial Black"/>
              <a:sym typeface="Arial Black"/>
            </a:endParaRPr>
          </a:p>
        </p:txBody>
      </p:sp>
      <p:sp>
        <p:nvSpPr>
          <p:cNvPr id="136" name="Google Shape;136;g2751b432733_0_1"/>
          <p:cNvSpPr txBox="1"/>
          <p:nvPr/>
        </p:nvSpPr>
        <p:spPr>
          <a:xfrm>
            <a:off x="1166476" y="3205300"/>
            <a:ext cx="5768700" cy="5926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After this, Jesus went across Lake Galilee (or, Lake Tiberias, as it is also called).</a:t>
            </a:r>
            <a:endParaRPr b="0" i="0" sz="5500" u="none" cap="none" strike="noStrike">
              <a:solidFill>
                <a:schemeClr val="lt1"/>
              </a:solidFill>
              <a:latin typeface="Arial Black"/>
              <a:ea typeface="Arial Black"/>
              <a:cs typeface="Arial Black"/>
              <a:sym typeface="Arial Black"/>
            </a:endParaRPr>
          </a:p>
        </p:txBody>
      </p:sp>
      <p:pic>
        <p:nvPicPr>
          <p:cNvPr id="137" name="Google Shape;137;g2751b432733_0_1"/>
          <p:cNvPicPr preferRelativeResize="0"/>
          <p:nvPr/>
        </p:nvPicPr>
        <p:blipFill>
          <a:blip r:embed="rId3">
            <a:alphaModFix/>
          </a:blip>
          <a:stretch>
            <a:fillRect/>
          </a:stretch>
        </p:blipFill>
        <p:spPr>
          <a:xfrm>
            <a:off x="8085823" y="1698300"/>
            <a:ext cx="9187200" cy="6890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142" name="Shape 142"/>
        <p:cNvGrpSpPr/>
        <p:nvPr/>
      </p:nvGrpSpPr>
      <p:grpSpPr>
        <a:xfrm>
          <a:off x="0" y="0"/>
          <a:ext cx="0" cy="0"/>
          <a:chOff x="0" y="0"/>
          <a:chExt cx="0" cy="0"/>
        </a:xfrm>
      </p:grpSpPr>
      <p:sp>
        <p:nvSpPr>
          <p:cNvPr id="143" name="Google Shape;143;g2751b432733_0_8"/>
          <p:cNvSpPr txBox="1"/>
          <p:nvPr/>
        </p:nvSpPr>
        <p:spPr>
          <a:xfrm>
            <a:off x="967348" y="3032313"/>
            <a:ext cx="6610800" cy="507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A large crowd followed him, because they had seen his miracles of healing the sick.</a:t>
            </a:r>
            <a:endParaRPr b="0" i="0" sz="5500" u="none" cap="none" strike="noStrike">
              <a:solidFill>
                <a:schemeClr val="lt1"/>
              </a:solidFill>
              <a:latin typeface="Arial Black"/>
              <a:ea typeface="Arial Black"/>
              <a:cs typeface="Arial Black"/>
              <a:sym typeface="Arial Black"/>
            </a:endParaRPr>
          </a:p>
        </p:txBody>
      </p:sp>
      <p:sp>
        <p:nvSpPr>
          <p:cNvPr id="144" name="Google Shape;144;g2751b432733_0_8"/>
          <p:cNvSpPr txBox="1"/>
          <p:nvPr/>
        </p:nvSpPr>
        <p:spPr>
          <a:xfrm>
            <a:off x="967340" y="1680167"/>
            <a:ext cx="1214400" cy="8466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2</a:t>
            </a:r>
            <a:endParaRPr b="1" i="0" sz="5500" u="none" cap="none" strike="noStrike">
              <a:solidFill>
                <a:srgbClr val="FFFFFF"/>
              </a:solidFill>
              <a:latin typeface="Arial Black"/>
              <a:ea typeface="Arial Black"/>
              <a:cs typeface="Arial Black"/>
              <a:sym typeface="Arial Black"/>
            </a:endParaRPr>
          </a:p>
        </p:txBody>
      </p:sp>
      <p:pic>
        <p:nvPicPr>
          <p:cNvPr id="145" name="Google Shape;145;g2751b432733_0_8"/>
          <p:cNvPicPr preferRelativeResize="0"/>
          <p:nvPr/>
        </p:nvPicPr>
        <p:blipFill>
          <a:blip r:embed="rId3">
            <a:alphaModFix/>
          </a:blip>
          <a:stretch>
            <a:fillRect/>
          </a:stretch>
        </p:blipFill>
        <p:spPr>
          <a:xfrm>
            <a:off x="8508827" y="1749038"/>
            <a:ext cx="8391950" cy="6293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3B7"/>
        </a:solidFill>
      </p:bgPr>
    </p:bg>
    <p:spTree>
      <p:nvGrpSpPr>
        <p:cNvPr id="150" name="Shape 150"/>
        <p:cNvGrpSpPr/>
        <p:nvPr/>
      </p:nvGrpSpPr>
      <p:grpSpPr>
        <a:xfrm>
          <a:off x="0" y="0"/>
          <a:ext cx="0" cy="0"/>
          <a:chOff x="0" y="0"/>
          <a:chExt cx="0" cy="0"/>
        </a:xfrm>
      </p:grpSpPr>
      <p:sp>
        <p:nvSpPr>
          <p:cNvPr id="151" name="Google Shape;151;g2751b432733_0_22"/>
          <p:cNvSpPr txBox="1"/>
          <p:nvPr/>
        </p:nvSpPr>
        <p:spPr>
          <a:xfrm>
            <a:off x="1566079" y="2382826"/>
            <a:ext cx="1285800" cy="8466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3</a:t>
            </a:r>
            <a:endParaRPr b="1" i="0" sz="5500" u="none" cap="none" strike="noStrike">
              <a:solidFill>
                <a:srgbClr val="FFFFFF"/>
              </a:solidFill>
              <a:latin typeface="Arial Black"/>
              <a:ea typeface="Arial Black"/>
              <a:cs typeface="Arial Black"/>
              <a:sym typeface="Arial Black"/>
            </a:endParaRPr>
          </a:p>
        </p:txBody>
      </p:sp>
      <p:sp>
        <p:nvSpPr>
          <p:cNvPr id="152" name="Google Shape;152;g2751b432733_0_22"/>
          <p:cNvSpPr txBox="1"/>
          <p:nvPr/>
        </p:nvSpPr>
        <p:spPr>
          <a:xfrm>
            <a:off x="1566079" y="3671155"/>
            <a:ext cx="5216100" cy="423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5500">
                <a:solidFill>
                  <a:schemeClr val="lt1"/>
                </a:solidFill>
                <a:latin typeface="Arial Black"/>
                <a:ea typeface="Arial Black"/>
                <a:cs typeface="Arial Black"/>
                <a:sym typeface="Arial Black"/>
              </a:rPr>
              <a:t>Jesus went up a hill and sat down with his disciples. </a:t>
            </a:r>
            <a:endParaRPr b="0" i="0" sz="55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53" name="Google Shape;153;g2751b432733_0_22"/>
          <p:cNvSpPr/>
          <p:nvPr/>
        </p:nvSpPr>
        <p:spPr>
          <a:xfrm>
            <a:off x="8818063"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4" name="Google Shape;154;g2751b432733_0_22"/>
          <p:cNvPicPr preferRelativeResize="0"/>
          <p:nvPr/>
        </p:nvPicPr>
        <p:blipFill rotWithShape="1">
          <a:blip r:embed="rId3">
            <a:alphaModFix/>
          </a:blip>
          <a:srcRect b="0" l="18497" r="14893" t="0"/>
          <a:stretch/>
        </p:blipFill>
        <p:spPr>
          <a:xfrm>
            <a:off x="8474925" y="971525"/>
            <a:ext cx="7410700" cy="834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AEAD"/>
        </a:solidFill>
      </p:bgPr>
    </p:bg>
    <p:spTree>
      <p:nvGrpSpPr>
        <p:cNvPr id="159" name="Shape 159"/>
        <p:cNvGrpSpPr/>
        <p:nvPr/>
      </p:nvGrpSpPr>
      <p:grpSpPr>
        <a:xfrm>
          <a:off x="0" y="0"/>
          <a:ext cx="0" cy="0"/>
          <a:chOff x="0" y="0"/>
          <a:chExt cx="0" cy="0"/>
        </a:xfrm>
      </p:grpSpPr>
      <p:sp>
        <p:nvSpPr>
          <p:cNvPr id="160" name="Google Shape;160;g2751b432733_0_30"/>
          <p:cNvSpPr txBox="1"/>
          <p:nvPr/>
        </p:nvSpPr>
        <p:spPr>
          <a:xfrm>
            <a:off x="1984475" y="4099000"/>
            <a:ext cx="61353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The time for the Passover Festival was near.</a:t>
            </a:r>
            <a:endParaRPr b="0" i="0" sz="5500" u="none" cap="none" strike="noStrike">
              <a:solidFill>
                <a:schemeClr val="lt1"/>
              </a:solidFill>
              <a:latin typeface="Arial Black"/>
              <a:ea typeface="Arial Black"/>
              <a:cs typeface="Arial Black"/>
              <a:sym typeface="Arial Black"/>
            </a:endParaRPr>
          </a:p>
        </p:txBody>
      </p:sp>
      <p:sp>
        <p:nvSpPr>
          <p:cNvPr id="161" name="Google Shape;161;g2751b432733_0_30"/>
          <p:cNvSpPr txBox="1"/>
          <p:nvPr/>
        </p:nvSpPr>
        <p:spPr>
          <a:xfrm>
            <a:off x="1984471" y="2801607"/>
            <a:ext cx="1285800" cy="8466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4</a:t>
            </a:r>
            <a:endParaRPr b="1" i="0" sz="5500" u="none" cap="none" strike="noStrike">
              <a:solidFill>
                <a:srgbClr val="FFFFFF"/>
              </a:solidFill>
              <a:latin typeface="Arial Black"/>
              <a:ea typeface="Arial Black"/>
              <a:cs typeface="Arial Black"/>
              <a:sym typeface="Arial Black"/>
            </a:endParaRPr>
          </a:p>
        </p:txBody>
      </p:sp>
      <p:pic>
        <p:nvPicPr>
          <p:cNvPr id="162" name="Google Shape;162;g2751b432733_0_30"/>
          <p:cNvPicPr preferRelativeResize="0"/>
          <p:nvPr/>
        </p:nvPicPr>
        <p:blipFill rotWithShape="1">
          <a:blip r:embed="rId3">
            <a:alphaModFix/>
          </a:blip>
          <a:srcRect b="0" l="18497" r="14893" t="0"/>
          <a:stretch/>
        </p:blipFill>
        <p:spPr>
          <a:xfrm>
            <a:off x="8474925" y="971525"/>
            <a:ext cx="7410700" cy="8343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2024-02-01T02:11:00Z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75F1A57C14304B4A973DC24D90363328_13</vt:lpwstr>
  </property>
  <property fmtid="{D5CDD505-2E9C-101B-9397-08002B2CF9AE}" pid="3" name="KSOProductBuildVer">
    <vt:lpwstr>1033-12.2.0.13431</vt:lpwstr>
  </property>
</Properties>
</file>