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10287000" cx="18288000"/>
  <p:notesSz cx="6858000" cy="9144000"/>
  <p:embeddedFontLst>
    <p:embeddedFont>
      <p:font typeface="Arial Black"/>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24">
          <p15:clr>
            <a:srgbClr val="A4A3A4"/>
          </p15:clr>
        </p15:guide>
        <p15:guide id="2" pos="2872">
          <p15:clr>
            <a:srgbClr val="A4A3A4"/>
          </p15:clr>
        </p15:guide>
      </p15:sldGuideLst>
    </p:ext>
    <p:ext uri="GoogleSlidesCustomDataVersion2">
      <go:slidesCustomData xmlns:go="http://customooxmlschemas.google.com/" r:id="rId25" roundtripDataSignature="AMtx7mhCbp1sBG6J01XJS/hiCeN3O3S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24" orient="horz"/>
        <p:guide pos="2872"/>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ArialBlack-regular.fntdata"/><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5"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96" name="Google Shape;9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751b432733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g2751b432733_0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g2751b432733_0_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751b432733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g2751b432733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751b432733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g2751b432733_0_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g2751b432733_0_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ec03609db4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g2ec03609db4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g2ec03609db4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ec03609db4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g2ec03609db4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g2ec03609db4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ec03609db4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g2ec03609db4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g2ec03609db4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09" name="Google Shape;209;p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17" name="Google Shape;21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02" name="Google Shape;102;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12" name="Google Shape;112;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19" name="Google Shape;11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126" name="Google Shape;12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751b432733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g2751b432733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g2751b432733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751b432733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g2751b432733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g2751b432733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751b432733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g2751b432733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g2751b432733_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751b432733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g2751b432733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g2751b432733_0_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4"/>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5"/>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5"/>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 name="Google Shape;22;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2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2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3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3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3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3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3"/>
          <p:cNvSpPr/>
          <p:nvPr>
            <p:ph idx="2" type="pic"/>
          </p:nvPr>
        </p:nvSpPr>
        <p:spPr>
          <a:xfrm>
            <a:off x="1792288" y="612775"/>
            <a:ext cx="5486400" cy="4114800"/>
          </a:xfrm>
          <a:prstGeom prst="rect">
            <a:avLst/>
          </a:prstGeom>
          <a:noFill/>
          <a:ln>
            <a:noFill/>
          </a:ln>
        </p:spPr>
      </p:sp>
      <p:sp>
        <p:nvSpPr>
          <p:cNvPr id="68" name="Google Shape;68;p3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9D8"/>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9D8"/>
        </a:solidFill>
      </p:bgPr>
    </p:bg>
    <p:spTree>
      <p:nvGrpSpPr>
        <p:cNvPr id="84" name="Shape 84"/>
        <p:cNvGrpSpPr/>
        <p:nvPr/>
      </p:nvGrpSpPr>
      <p:grpSpPr>
        <a:xfrm>
          <a:off x="0" y="0"/>
          <a:ext cx="0" cy="0"/>
          <a:chOff x="0" y="0"/>
          <a:chExt cx="0" cy="0"/>
        </a:xfrm>
      </p:grpSpPr>
      <p:sp>
        <p:nvSpPr>
          <p:cNvPr id="85" name="Google Shape;85;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87" name="Google Shape;87;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8" name="Google Shape;88;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9" name="Google Shape;89;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A logo with a cross in a square&#10;&#10;Description automatically generated" id="98" name="Google Shape;98;p1"/>
          <p:cNvPicPr preferRelativeResize="0"/>
          <p:nvPr/>
        </p:nvPicPr>
        <p:blipFill rotWithShape="1">
          <a:blip r:embed="rId3">
            <a:alphaModFix/>
          </a:blip>
          <a:srcRect b="0" l="0" r="0" t="0"/>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973F"/>
        </a:solidFill>
      </p:bgPr>
    </p:bg>
    <p:spTree>
      <p:nvGrpSpPr>
        <p:cNvPr id="167" name="Shape 167"/>
        <p:cNvGrpSpPr/>
        <p:nvPr/>
      </p:nvGrpSpPr>
      <p:grpSpPr>
        <a:xfrm>
          <a:off x="0" y="0"/>
          <a:ext cx="0" cy="0"/>
          <a:chOff x="0" y="0"/>
          <a:chExt cx="0" cy="0"/>
        </a:xfrm>
      </p:grpSpPr>
      <p:sp>
        <p:nvSpPr>
          <p:cNvPr id="168" name="Google Shape;168;g2751b432733_0_45"/>
          <p:cNvSpPr txBox="1"/>
          <p:nvPr/>
        </p:nvSpPr>
        <p:spPr>
          <a:xfrm>
            <a:off x="1040538" y="2635625"/>
            <a:ext cx="7065900" cy="6234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000"/>
              <a:buFont typeface="Arial"/>
              <a:buNone/>
            </a:pPr>
            <a:r>
              <a:rPr lang="en-US" sz="4500">
                <a:solidFill>
                  <a:schemeClr val="lt1"/>
                </a:solidFill>
                <a:latin typeface="Arial Black"/>
                <a:ea typeface="Arial Black"/>
                <a:cs typeface="Arial Black"/>
                <a:sym typeface="Arial Black"/>
              </a:rPr>
              <a:t>When Jesus got out of the boat, he saw this large crowd, and his heart was filled with pity for them, because they were like sheep without a shepherd. So he began to teach them many things.</a:t>
            </a:r>
            <a:endParaRPr b="0" i="0" sz="4500" u="none" cap="none" strike="noStrike">
              <a:solidFill>
                <a:schemeClr val="lt1"/>
              </a:solidFill>
              <a:latin typeface="Arial Black"/>
              <a:ea typeface="Arial Black"/>
              <a:cs typeface="Arial Black"/>
              <a:sym typeface="Arial Black"/>
            </a:endParaRPr>
          </a:p>
        </p:txBody>
      </p:sp>
      <p:sp>
        <p:nvSpPr>
          <p:cNvPr id="169" name="Google Shape;169;g2751b432733_0_45"/>
          <p:cNvSpPr txBox="1"/>
          <p:nvPr/>
        </p:nvSpPr>
        <p:spPr>
          <a:xfrm>
            <a:off x="1040534" y="1417363"/>
            <a:ext cx="1285800" cy="846600"/>
          </a:xfrm>
          <a:prstGeom prst="rect">
            <a:avLst/>
          </a:prstGeom>
          <a:solidFill>
            <a:schemeClr val="accent1"/>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000"/>
              <a:buFont typeface="Arial"/>
              <a:buNone/>
            </a:pPr>
            <a:r>
              <a:rPr b="1" lang="en-US" sz="5500">
                <a:solidFill>
                  <a:srgbClr val="FFFFFF"/>
                </a:solidFill>
                <a:latin typeface="Arial Black"/>
                <a:ea typeface="Arial Black"/>
                <a:cs typeface="Arial Black"/>
                <a:sym typeface="Arial Black"/>
              </a:rPr>
              <a:t>34</a:t>
            </a:r>
            <a:endParaRPr b="1" i="0" sz="5500" u="none" cap="none" strike="noStrike">
              <a:solidFill>
                <a:srgbClr val="FFFFFF"/>
              </a:solidFill>
              <a:latin typeface="Arial Black"/>
              <a:ea typeface="Arial Black"/>
              <a:cs typeface="Arial Black"/>
              <a:sym typeface="Arial Black"/>
            </a:endParaRPr>
          </a:p>
        </p:txBody>
      </p:sp>
      <p:pic>
        <p:nvPicPr>
          <p:cNvPr id="170" name="Google Shape;170;g2751b432733_0_45"/>
          <p:cNvPicPr preferRelativeResize="0"/>
          <p:nvPr/>
        </p:nvPicPr>
        <p:blipFill>
          <a:blip r:embed="rId3">
            <a:alphaModFix/>
          </a:blip>
          <a:stretch>
            <a:fillRect/>
          </a:stretch>
        </p:blipFill>
        <p:spPr>
          <a:xfrm>
            <a:off x="8935462" y="2026500"/>
            <a:ext cx="8312000" cy="6234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6C09"/>
        </a:solidFill>
      </p:bgPr>
    </p:bg>
    <p:spTree>
      <p:nvGrpSpPr>
        <p:cNvPr id="174" name="Shape 174"/>
        <p:cNvGrpSpPr/>
        <p:nvPr/>
      </p:nvGrpSpPr>
      <p:grpSpPr>
        <a:xfrm>
          <a:off x="0" y="0"/>
          <a:ext cx="0" cy="0"/>
          <a:chOff x="0" y="0"/>
          <a:chExt cx="0" cy="0"/>
        </a:xfrm>
      </p:grpSpPr>
      <p:sp>
        <p:nvSpPr>
          <p:cNvPr id="175" name="Google Shape;175;g2751b432733_0_52"/>
          <p:cNvSpPr txBox="1"/>
          <p:nvPr/>
        </p:nvSpPr>
        <p:spPr>
          <a:xfrm>
            <a:off x="1464415" y="2191172"/>
            <a:ext cx="15359100" cy="123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i="1" lang="en-US" sz="8000" u="none" cap="none" strike="noStrike">
                <a:solidFill>
                  <a:srgbClr val="FFC000"/>
                </a:solidFill>
                <a:latin typeface="Arial"/>
                <a:ea typeface="Arial"/>
                <a:cs typeface="Arial"/>
                <a:sym typeface="Arial"/>
              </a:rPr>
              <a:t>Leader: </a:t>
            </a:r>
            <a:r>
              <a:rPr b="1" i="0" lang="en-US" sz="8000" u="none" cap="none" strike="noStrike">
                <a:solidFill>
                  <a:srgbClr val="FFFFFF"/>
                </a:solidFill>
                <a:latin typeface="Arial"/>
                <a:ea typeface="Arial"/>
                <a:cs typeface="Arial"/>
                <a:sym typeface="Arial"/>
              </a:rPr>
              <a:t>The Gospel of the Lord.</a:t>
            </a:r>
            <a:endParaRPr b="0" i="0" sz="2800" u="none" cap="none" strike="noStrike">
              <a:solidFill>
                <a:srgbClr val="000000"/>
              </a:solidFill>
              <a:latin typeface="Arial"/>
              <a:ea typeface="Arial"/>
              <a:cs typeface="Arial"/>
              <a:sym typeface="Arial"/>
            </a:endParaRPr>
          </a:p>
        </p:txBody>
      </p:sp>
      <p:sp>
        <p:nvSpPr>
          <p:cNvPr id="176" name="Google Shape;176;g2751b432733_0_52"/>
          <p:cNvSpPr txBox="1"/>
          <p:nvPr/>
        </p:nvSpPr>
        <p:spPr>
          <a:xfrm>
            <a:off x="3251200" y="5142324"/>
            <a:ext cx="11785500" cy="2462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i="1" lang="en-US" sz="8000" u="none" cap="none" strike="noStrike">
                <a:solidFill>
                  <a:srgbClr val="FFC000"/>
                </a:solidFill>
                <a:latin typeface="Arial"/>
                <a:ea typeface="Arial"/>
                <a:cs typeface="Arial"/>
                <a:sym typeface="Arial"/>
              </a:rPr>
              <a:t>All: </a:t>
            </a:r>
            <a:r>
              <a:rPr b="1" i="0" lang="en-US" sz="8000" u="none" cap="none" strike="noStrike">
                <a:solidFill>
                  <a:srgbClr val="FFFFFF"/>
                </a:solidFill>
                <a:latin typeface="Arial"/>
                <a:ea typeface="Arial"/>
                <a:cs typeface="Arial"/>
                <a:sym typeface="Arial"/>
              </a:rPr>
              <a:t>Praise to You,</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800"/>
              <a:buFont typeface="Arial"/>
              <a:buNone/>
            </a:pPr>
            <a:r>
              <a:rPr b="1" i="0" lang="en-US" sz="8000" u="none" cap="none" strike="noStrike">
                <a:solidFill>
                  <a:srgbClr val="FFFFFF"/>
                </a:solidFill>
                <a:latin typeface="Arial"/>
                <a:ea typeface="Arial"/>
                <a:cs typeface="Arial"/>
                <a:sym typeface="Arial"/>
              </a:rPr>
              <a:t>       Lord Jesus Christ.</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923C"/>
        </a:solidFill>
      </p:bgPr>
    </p:bg>
    <p:spTree>
      <p:nvGrpSpPr>
        <p:cNvPr id="181" name="Shape 181"/>
        <p:cNvGrpSpPr/>
        <p:nvPr/>
      </p:nvGrpSpPr>
      <p:grpSpPr>
        <a:xfrm>
          <a:off x="0" y="0"/>
          <a:ext cx="0" cy="0"/>
          <a:chOff x="0" y="0"/>
          <a:chExt cx="0" cy="0"/>
        </a:xfrm>
      </p:grpSpPr>
      <p:sp>
        <p:nvSpPr>
          <p:cNvPr id="182" name="Google Shape;182;g2751b432733_0_57"/>
          <p:cNvSpPr/>
          <p:nvPr/>
        </p:nvSpPr>
        <p:spPr>
          <a:xfrm>
            <a:off x="838200" y="3442361"/>
            <a:ext cx="9144000" cy="3402300"/>
          </a:xfrm>
          <a:prstGeom prst="rect">
            <a:avLst/>
          </a:prstGeom>
          <a:noFill/>
          <a:ln>
            <a:noFill/>
          </a:ln>
        </p:spPr>
        <p:txBody>
          <a:bodyPr anchorCtr="0" anchor="t" bIns="45700" lIns="91425" spcFirstLastPara="1" rIns="91425" wrap="square" tIns="45700">
            <a:noAutofit/>
          </a:bodyPr>
          <a:lstStyle/>
          <a:p>
            <a:pPr indent="0" lvl="0" marL="0" marR="0" rtl="0" algn="ctr">
              <a:lnSpc>
                <a:spcPct val="141000"/>
              </a:lnSpc>
              <a:spcBef>
                <a:spcPts val="0"/>
              </a:spcBef>
              <a:spcAft>
                <a:spcPts val="0"/>
              </a:spcAft>
              <a:buClr>
                <a:srgbClr val="000000"/>
              </a:buClr>
              <a:buSzPts val="9600"/>
              <a:buFont typeface="Arial"/>
              <a:buNone/>
            </a:pPr>
            <a:r>
              <a:rPr b="1" i="0" lang="en-US" sz="9600" u="none" cap="none" strike="noStrike">
                <a:solidFill>
                  <a:srgbClr val="FFFFFF"/>
                </a:solidFill>
                <a:latin typeface="Arial"/>
                <a:ea typeface="Arial"/>
                <a:cs typeface="Arial"/>
                <a:sym typeface="Arial"/>
              </a:rPr>
              <a:t>GOSPEL MESSAGE</a:t>
            </a:r>
            <a:endParaRPr b="0" i="0" sz="1400" u="none" cap="none" strike="noStrike">
              <a:solidFill>
                <a:srgbClr val="000000"/>
              </a:solidFill>
              <a:latin typeface="Arial"/>
              <a:ea typeface="Arial"/>
              <a:cs typeface="Arial"/>
              <a:sym typeface="Arial"/>
            </a:endParaRPr>
          </a:p>
        </p:txBody>
      </p:sp>
      <p:pic>
        <p:nvPicPr>
          <p:cNvPr id="183" name="Google Shape;183;g2751b432733_0_57"/>
          <p:cNvPicPr preferRelativeResize="0"/>
          <p:nvPr/>
        </p:nvPicPr>
        <p:blipFill rotWithShape="1">
          <a:blip r:embed="rId3">
            <a:alphaModFix/>
          </a:blip>
          <a:srcRect b="0" l="0" r="0" t="0"/>
          <a:stretch/>
        </p:blipFill>
        <p:spPr>
          <a:xfrm>
            <a:off x="9720064" y="1471092"/>
            <a:ext cx="7010400" cy="7010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7948"/>
        </a:solidFill>
      </p:bgPr>
    </p:bg>
    <p:spTree>
      <p:nvGrpSpPr>
        <p:cNvPr id="188" name="Shape 188"/>
        <p:cNvGrpSpPr/>
        <p:nvPr/>
      </p:nvGrpSpPr>
      <p:grpSpPr>
        <a:xfrm>
          <a:off x="0" y="0"/>
          <a:ext cx="0" cy="0"/>
          <a:chOff x="0" y="0"/>
          <a:chExt cx="0" cy="0"/>
        </a:xfrm>
      </p:grpSpPr>
      <p:pic>
        <p:nvPicPr>
          <p:cNvPr id="189" name="Google Shape;189;g2ec03609db4_0_1"/>
          <p:cNvPicPr preferRelativeResize="0"/>
          <p:nvPr/>
        </p:nvPicPr>
        <p:blipFill rotWithShape="1">
          <a:blip r:embed="rId3">
            <a:alphaModFix/>
          </a:blip>
          <a:srcRect b="0" l="0" r="0" t="0"/>
          <a:stretch/>
        </p:blipFill>
        <p:spPr>
          <a:xfrm>
            <a:off x="1219200" y="647700"/>
            <a:ext cx="8991600" cy="8991600"/>
          </a:xfrm>
          <a:prstGeom prst="rect">
            <a:avLst/>
          </a:prstGeom>
          <a:noFill/>
          <a:ln>
            <a:noFill/>
          </a:ln>
        </p:spPr>
      </p:pic>
      <p:sp>
        <p:nvSpPr>
          <p:cNvPr id="190" name="Google Shape;190;g2ec03609db4_0_1"/>
          <p:cNvSpPr/>
          <p:nvPr/>
        </p:nvSpPr>
        <p:spPr>
          <a:xfrm>
            <a:off x="10972800" y="876300"/>
            <a:ext cx="6781800" cy="2514600"/>
          </a:xfrm>
          <a:prstGeom prst="rect">
            <a:avLst/>
          </a:prstGeom>
          <a:solidFill>
            <a:srgbClr val="8937B6"/>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800"/>
              <a:buFont typeface="Arial"/>
              <a:buNone/>
            </a:pPr>
            <a:r>
              <a:rPr b="1" i="0" lang="en-US" sz="4800" u="none" cap="none" strike="noStrike">
                <a:solidFill>
                  <a:schemeClr val="lt1"/>
                </a:solidFill>
                <a:latin typeface="Arial"/>
                <a:ea typeface="Arial"/>
                <a:cs typeface="Arial"/>
                <a:sym typeface="Arial"/>
              </a:rPr>
              <a:t>Activity: </a:t>
            </a:r>
            <a:endParaRPr/>
          </a:p>
          <a:p>
            <a:pPr indent="0" lvl="0" marL="0" marR="0" rtl="0" algn="ctr">
              <a:lnSpc>
                <a:spcPct val="100000"/>
              </a:lnSpc>
              <a:spcBef>
                <a:spcPts val="0"/>
              </a:spcBef>
              <a:spcAft>
                <a:spcPts val="0"/>
              </a:spcAft>
              <a:buClr>
                <a:schemeClr val="lt1"/>
              </a:buClr>
              <a:buSzPts val="4800"/>
              <a:buFont typeface="Arial"/>
              <a:buNone/>
            </a:pPr>
            <a:r>
              <a:rPr b="1" i="0" lang="en-US" sz="4800" u="none" cap="none" strike="noStrike">
                <a:solidFill>
                  <a:schemeClr val="lt1"/>
                </a:solidFill>
                <a:latin typeface="Arial"/>
                <a:ea typeface="Arial"/>
                <a:cs typeface="Arial"/>
                <a:sym typeface="Arial"/>
              </a:rPr>
              <a:t>Five loaves and two fishes craft</a:t>
            </a:r>
            <a:endParaRPr/>
          </a:p>
        </p:txBody>
      </p:sp>
      <p:sp>
        <p:nvSpPr>
          <p:cNvPr id="191" name="Google Shape;191;g2ec03609db4_0_1"/>
          <p:cNvSpPr txBox="1"/>
          <p:nvPr/>
        </p:nvSpPr>
        <p:spPr>
          <a:xfrm>
            <a:off x="10972800" y="4000500"/>
            <a:ext cx="6781200" cy="3463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4500"/>
              <a:buFont typeface="Arial"/>
              <a:buNone/>
            </a:pPr>
            <a:r>
              <a:rPr b="1" i="0" lang="en-US" sz="4500" u="none" cap="none" strike="noStrike">
                <a:solidFill>
                  <a:srgbClr val="FFFFFF"/>
                </a:solidFill>
                <a:latin typeface="Arial"/>
                <a:ea typeface="Arial"/>
                <a:cs typeface="Arial"/>
                <a:sym typeface="Arial"/>
              </a:rPr>
              <a:t>Materials:</a:t>
            </a:r>
            <a:endParaRPr/>
          </a:p>
          <a:p>
            <a:pPr indent="0" lvl="0" marL="0" marR="0" rtl="0" algn="ctr">
              <a:lnSpc>
                <a:spcPct val="100000"/>
              </a:lnSpc>
              <a:spcBef>
                <a:spcPts val="0"/>
              </a:spcBef>
              <a:spcAft>
                <a:spcPts val="0"/>
              </a:spcAft>
              <a:buClr>
                <a:srgbClr val="FFFFFF"/>
              </a:buClr>
              <a:buSzPts val="4500"/>
              <a:buFont typeface="Arial"/>
              <a:buNone/>
            </a:pPr>
            <a:r>
              <a:rPr b="1" lang="en-US" sz="4500">
                <a:solidFill>
                  <a:srgbClr val="FFFFFF"/>
                </a:solidFill>
                <a:latin typeface="Arial"/>
                <a:ea typeface="Arial"/>
                <a:cs typeface="Arial"/>
                <a:sym typeface="Arial"/>
              </a:rPr>
              <a:t>Paper</a:t>
            </a:r>
            <a:endParaRPr/>
          </a:p>
          <a:p>
            <a:pPr indent="0" lvl="0" marL="0" marR="0" rtl="0" algn="ctr">
              <a:lnSpc>
                <a:spcPct val="100000"/>
              </a:lnSpc>
              <a:spcBef>
                <a:spcPts val="0"/>
              </a:spcBef>
              <a:spcAft>
                <a:spcPts val="0"/>
              </a:spcAft>
              <a:buClr>
                <a:srgbClr val="FFFFFF"/>
              </a:buClr>
              <a:buSzPts val="4500"/>
              <a:buFont typeface="Arial"/>
              <a:buNone/>
            </a:pPr>
            <a:r>
              <a:rPr b="1" lang="en-US" sz="4500">
                <a:solidFill>
                  <a:srgbClr val="FFFFFF"/>
                </a:solidFill>
                <a:latin typeface="Arial"/>
                <a:ea typeface="Arial"/>
                <a:cs typeface="Arial"/>
                <a:sym typeface="Arial"/>
              </a:rPr>
              <a:t>Crayons</a:t>
            </a:r>
            <a:endParaRPr/>
          </a:p>
          <a:p>
            <a:pPr indent="0" lvl="0" marL="0" marR="0" rtl="0" algn="ctr">
              <a:lnSpc>
                <a:spcPct val="100000"/>
              </a:lnSpc>
              <a:spcBef>
                <a:spcPts val="0"/>
              </a:spcBef>
              <a:spcAft>
                <a:spcPts val="0"/>
              </a:spcAft>
              <a:buClr>
                <a:srgbClr val="FFFFFF"/>
              </a:buClr>
              <a:buSzPts val="4500"/>
              <a:buFont typeface="Arial"/>
              <a:buNone/>
            </a:pPr>
            <a:r>
              <a:rPr b="1" lang="en-US" sz="4500">
                <a:solidFill>
                  <a:srgbClr val="FFFFFF"/>
                </a:solidFill>
                <a:latin typeface="Arial"/>
                <a:ea typeface="Arial"/>
                <a:cs typeface="Arial"/>
                <a:sym typeface="Arial"/>
              </a:rPr>
              <a:t>Scissors</a:t>
            </a:r>
            <a:endParaRPr/>
          </a:p>
          <a:p>
            <a:pPr indent="0" lvl="0" marL="0" marR="0" rtl="0" algn="ctr">
              <a:lnSpc>
                <a:spcPct val="100000"/>
              </a:lnSpc>
              <a:spcBef>
                <a:spcPts val="0"/>
              </a:spcBef>
              <a:spcAft>
                <a:spcPts val="0"/>
              </a:spcAft>
              <a:buClr>
                <a:srgbClr val="FFFFFF"/>
              </a:buClr>
              <a:buSzPts val="4500"/>
              <a:buFont typeface="Arial"/>
              <a:buNone/>
            </a:pPr>
            <a:r>
              <a:rPr b="1" lang="en-US" sz="4500">
                <a:solidFill>
                  <a:srgbClr val="FFFFFF"/>
                </a:solidFill>
                <a:latin typeface="Arial"/>
                <a:ea typeface="Arial"/>
                <a:cs typeface="Arial"/>
                <a:sym typeface="Arial"/>
              </a:rPr>
              <a:t>Tape or Stapler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96" name="Shape 196"/>
        <p:cNvGrpSpPr/>
        <p:nvPr/>
      </p:nvGrpSpPr>
      <p:grpSpPr>
        <a:xfrm>
          <a:off x="0" y="0"/>
          <a:ext cx="0" cy="0"/>
          <a:chOff x="0" y="0"/>
          <a:chExt cx="0" cy="0"/>
        </a:xfrm>
      </p:grpSpPr>
      <p:sp>
        <p:nvSpPr>
          <p:cNvPr id="197" name="Google Shape;197;g2ec03609db4_0_8"/>
          <p:cNvSpPr txBox="1"/>
          <p:nvPr/>
        </p:nvSpPr>
        <p:spPr>
          <a:xfrm>
            <a:off x="10134600" y="1681013"/>
            <a:ext cx="6781200" cy="6926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4500"/>
              <a:buFont typeface="Arial"/>
              <a:buNone/>
            </a:pPr>
            <a:r>
              <a:rPr b="1" lang="en-US" sz="4500">
                <a:solidFill>
                  <a:srgbClr val="FFFFFF"/>
                </a:solidFill>
                <a:latin typeface="Arial"/>
                <a:ea typeface="Arial"/>
                <a:cs typeface="Arial"/>
                <a:sym typeface="Arial"/>
              </a:rPr>
              <a:t>Fold your paper into two and draw a basket shaped. You can write the verse Luke 18:27 or “God is generous” phrase.</a:t>
            </a:r>
            <a:endParaRPr/>
          </a:p>
          <a:p>
            <a:pPr indent="0" lvl="0" marL="0" marR="0" rtl="0" algn="ctr">
              <a:lnSpc>
                <a:spcPct val="100000"/>
              </a:lnSpc>
              <a:spcBef>
                <a:spcPts val="0"/>
              </a:spcBef>
              <a:spcAft>
                <a:spcPts val="0"/>
              </a:spcAft>
              <a:buClr>
                <a:schemeClr val="dk1"/>
              </a:buClr>
              <a:buSzPts val="4500"/>
              <a:buFont typeface="Calibri"/>
              <a:buNone/>
            </a:pPr>
            <a:r>
              <a:t/>
            </a:r>
            <a:endParaRPr b="1" sz="4500">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4500"/>
              <a:buFont typeface="Arial"/>
              <a:buNone/>
            </a:pPr>
            <a:r>
              <a:rPr b="1" lang="en-US" sz="4500">
                <a:solidFill>
                  <a:srgbClr val="FFFFFF"/>
                </a:solidFill>
                <a:latin typeface="Arial"/>
                <a:ea typeface="Arial"/>
                <a:cs typeface="Arial"/>
                <a:sym typeface="Arial"/>
              </a:rPr>
              <a:t>Cut it out then use tape or stapler to stick both sides. </a:t>
            </a:r>
            <a:endParaRPr/>
          </a:p>
        </p:txBody>
      </p:sp>
      <p:pic>
        <p:nvPicPr>
          <p:cNvPr id="198" name="Google Shape;198;g2ec03609db4_0_8"/>
          <p:cNvPicPr preferRelativeResize="0"/>
          <p:nvPr/>
        </p:nvPicPr>
        <p:blipFill rotWithShape="1">
          <a:blip r:embed="rId3">
            <a:alphaModFix/>
          </a:blip>
          <a:srcRect b="0" l="0" r="0" t="0"/>
          <a:stretch/>
        </p:blipFill>
        <p:spPr>
          <a:xfrm rot="5400000">
            <a:off x="878804" y="1524000"/>
            <a:ext cx="9291392" cy="7239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03" name="Shape 203"/>
        <p:cNvGrpSpPr/>
        <p:nvPr/>
      </p:nvGrpSpPr>
      <p:grpSpPr>
        <a:xfrm>
          <a:off x="0" y="0"/>
          <a:ext cx="0" cy="0"/>
          <a:chOff x="0" y="0"/>
          <a:chExt cx="0" cy="0"/>
        </a:xfrm>
      </p:grpSpPr>
      <p:sp>
        <p:nvSpPr>
          <p:cNvPr id="204" name="Google Shape;204;g2ec03609db4_0_14"/>
          <p:cNvSpPr txBox="1"/>
          <p:nvPr/>
        </p:nvSpPr>
        <p:spPr>
          <a:xfrm>
            <a:off x="9830466" y="1328183"/>
            <a:ext cx="6781200" cy="7619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4500"/>
              <a:buFont typeface="Arial"/>
              <a:buNone/>
            </a:pPr>
            <a:r>
              <a:rPr b="1" lang="en-US" sz="4500">
                <a:solidFill>
                  <a:srgbClr val="FFFFFF"/>
                </a:solidFill>
                <a:latin typeface="Arial"/>
                <a:ea typeface="Arial"/>
                <a:cs typeface="Arial"/>
                <a:sym typeface="Arial"/>
              </a:rPr>
              <a:t>Draw a fish and bread on a separate paper then  cut it out. </a:t>
            </a:r>
            <a:endParaRPr/>
          </a:p>
          <a:p>
            <a:pPr indent="0" lvl="0" marL="0" marR="0" rtl="0" algn="ctr">
              <a:lnSpc>
                <a:spcPct val="100000"/>
              </a:lnSpc>
              <a:spcBef>
                <a:spcPts val="0"/>
              </a:spcBef>
              <a:spcAft>
                <a:spcPts val="0"/>
              </a:spcAft>
              <a:buClr>
                <a:schemeClr val="dk1"/>
              </a:buClr>
              <a:buSzPts val="4500"/>
              <a:buFont typeface="Calibri"/>
              <a:buNone/>
            </a:pPr>
            <a:r>
              <a:t/>
            </a:r>
            <a:endParaRPr b="1" sz="4500">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4500"/>
              <a:buFont typeface="Arial"/>
              <a:buNone/>
            </a:pPr>
            <a:r>
              <a:rPr b="1" lang="en-US" sz="4500">
                <a:solidFill>
                  <a:srgbClr val="FFFFFF"/>
                </a:solidFill>
                <a:latin typeface="Arial"/>
                <a:ea typeface="Arial"/>
                <a:cs typeface="Arial"/>
                <a:sym typeface="Arial"/>
              </a:rPr>
              <a:t>At the back of each cut outs, write down one blessing that you received from the Lord. </a:t>
            </a:r>
            <a:endParaRPr/>
          </a:p>
          <a:p>
            <a:pPr indent="0" lvl="0" marL="0" marR="0" rtl="0" algn="ctr">
              <a:lnSpc>
                <a:spcPct val="100000"/>
              </a:lnSpc>
              <a:spcBef>
                <a:spcPts val="0"/>
              </a:spcBef>
              <a:spcAft>
                <a:spcPts val="0"/>
              </a:spcAft>
              <a:buClr>
                <a:schemeClr val="dk1"/>
              </a:buClr>
              <a:buSzPts val="4500"/>
              <a:buFont typeface="Calibri"/>
              <a:buNone/>
            </a:pPr>
            <a:r>
              <a:t/>
            </a:r>
            <a:endParaRPr b="1" sz="4500">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4500"/>
              <a:buFont typeface="Arial"/>
              <a:buNone/>
            </a:pPr>
            <a:r>
              <a:rPr b="1" lang="en-US" sz="4500">
                <a:solidFill>
                  <a:srgbClr val="FFFFFF"/>
                </a:solidFill>
                <a:latin typeface="Arial"/>
                <a:ea typeface="Arial"/>
                <a:cs typeface="Arial"/>
                <a:sym typeface="Arial"/>
              </a:rPr>
              <a:t>Put your fish in your basket after.</a:t>
            </a:r>
            <a:endParaRPr/>
          </a:p>
        </p:txBody>
      </p:sp>
      <p:pic>
        <p:nvPicPr>
          <p:cNvPr id="205" name="Google Shape;205;g2ec03609db4_0_14"/>
          <p:cNvPicPr preferRelativeResize="0"/>
          <p:nvPr/>
        </p:nvPicPr>
        <p:blipFill rotWithShape="1">
          <a:blip r:embed="rId3">
            <a:alphaModFix/>
          </a:blip>
          <a:srcRect b="0" l="0" r="3836" t="0"/>
          <a:stretch/>
        </p:blipFill>
        <p:spPr>
          <a:xfrm rot="5400000">
            <a:off x="1292741" y="1517420"/>
            <a:ext cx="8006317" cy="7239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E7CC3"/>
        </a:solidFill>
      </p:bgPr>
    </p:bg>
    <p:spTree>
      <p:nvGrpSpPr>
        <p:cNvPr id="210" name="Shape 210"/>
        <p:cNvGrpSpPr/>
        <p:nvPr/>
      </p:nvGrpSpPr>
      <p:grpSpPr>
        <a:xfrm>
          <a:off x="0" y="0"/>
          <a:ext cx="0" cy="0"/>
          <a:chOff x="0" y="0"/>
          <a:chExt cx="0" cy="0"/>
        </a:xfrm>
      </p:grpSpPr>
      <p:grpSp>
        <p:nvGrpSpPr>
          <p:cNvPr id="211" name="Google Shape;211;p20"/>
          <p:cNvGrpSpPr/>
          <p:nvPr/>
        </p:nvGrpSpPr>
        <p:grpSpPr>
          <a:xfrm>
            <a:off x="1268652" y="1120722"/>
            <a:ext cx="15750697" cy="8045556"/>
            <a:chOff x="1962255" y="1120722"/>
            <a:chExt cx="15750697" cy="8045556"/>
          </a:xfrm>
        </p:grpSpPr>
        <p:sp>
          <p:nvSpPr>
            <p:cNvPr id="212" name="Google Shape;212;p20"/>
            <p:cNvSpPr/>
            <p:nvPr/>
          </p:nvSpPr>
          <p:spPr>
            <a:xfrm>
              <a:off x="2027149" y="1120722"/>
              <a:ext cx="5857800" cy="745800"/>
            </a:xfrm>
            <a:prstGeom prst="rect">
              <a:avLst/>
            </a:prstGeom>
            <a:solidFill>
              <a:srgbClr val="20586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Arial Black"/>
                  <a:ea typeface="Arial Black"/>
                  <a:cs typeface="Arial Black"/>
                  <a:sym typeface="Arial Black"/>
                </a:rPr>
                <a:t>Closing Prayer</a:t>
              </a:r>
              <a:endParaRPr b="0" i="0" sz="1400" u="none" cap="none" strike="noStrike">
                <a:solidFill>
                  <a:srgbClr val="000000"/>
                </a:solidFill>
                <a:latin typeface="Arial"/>
                <a:ea typeface="Arial"/>
                <a:cs typeface="Arial"/>
                <a:sym typeface="Arial"/>
              </a:endParaRPr>
            </a:p>
          </p:txBody>
        </p:sp>
        <p:sp>
          <p:nvSpPr>
            <p:cNvPr id="213" name="Google Shape;213;p20"/>
            <p:cNvSpPr/>
            <p:nvPr/>
          </p:nvSpPr>
          <p:spPr>
            <a:xfrm>
              <a:off x="1962255" y="2332144"/>
              <a:ext cx="8505218" cy="6834134"/>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100"/>
                <a:buFont typeface="Arial"/>
                <a:buNone/>
              </a:pPr>
              <a:r>
                <a:rPr b="1" i="0" lang="en-US" sz="3100" u="none" cap="none" strike="noStrike">
                  <a:solidFill>
                    <a:schemeClr val="lt1"/>
                  </a:solidFill>
                  <a:latin typeface="Arial"/>
                  <a:ea typeface="Arial"/>
                  <a:cs typeface="Arial"/>
                  <a:sym typeface="Arial"/>
                </a:rPr>
                <a:t>Dear God</a:t>
              </a:r>
              <a:endParaRPr b="1" i="0" sz="31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t/>
              </a:r>
              <a:endParaRPr b="1" i="0" sz="3100" u="none" cap="none" strike="noStrike">
                <a:solidFill>
                  <a:schemeClr val="lt1"/>
                </a:solidFill>
                <a:latin typeface="Arial"/>
                <a:ea typeface="Arial"/>
                <a:cs typeface="Arial"/>
                <a:sym typeface="Arial"/>
              </a:endParaRPr>
            </a:p>
            <a:p>
              <a:pPr indent="0" lvl="0" marL="0" rtl="0" algn="just">
                <a:spcBef>
                  <a:spcPts val="0"/>
                </a:spcBef>
                <a:spcAft>
                  <a:spcPts val="0"/>
                </a:spcAft>
                <a:buClr>
                  <a:schemeClr val="dk1"/>
                </a:buClr>
                <a:buSzPts val="1100"/>
                <a:buFont typeface="Arial"/>
                <a:buNone/>
              </a:pPr>
              <a:r>
                <a:rPr b="1" lang="en-US" sz="3100">
                  <a:solidFill>
                    <a:schemeClr val="lt1"/>
                  </a:solidFill>
                </a:rPr>
                <a:t>Our Father, thank you for being generous in our lives. Thank you for blessing us and for your providence in our families. Make us also an instrument of your love. Teach us how to give especially to those people who are in need. May you always protect and guide us. </a:t>
              </a:r>
              <a:endParaRPr b="1" sz="3100">
                <a:solidFill>
                  <a:schemeClr val="lt1"/>
                </a:solidFill>
              </a:endParaRPr>
            </a:p>
            <a:p>
              <a:pPr indent="0" lvl="0" marL="0" marR="0" rtl="0" algn="just">
                <a:lnSpc>
                  <a:spcPct val="100000"/>
                </a:lnSpc>
                <a:spcBef>
                  <a:spcPts val="0"/>
                </a:spcBef>
                <a:spcAft>
                  <a:spcPts val="0"/>
                </a:spcAft>
                <a:buClr>
                  <a:schemeClr val="dk1"/>
                </a:buClr>
                <a:buSzPts val="1100"/>
                <a:buFont typeface="Arial"/>
                <a:buNone/>
              </a:pPr>
              <a:r>
                <a:t/>
              </a:r>
              <a:endParaRPr b="1" i="0" sz="31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rPr b="1" i="0" lang="en-US" sz="3100" u="none" cap="none" strike="noStrike">
                  <a:solidFill>
                    <a:schemeClr val="lt1"/>
                  </a:solidFill>
                  <a:latin typeface="Arial"/>
                  <a:ea typeface="Arial"/>
                  <a:cs typeface="Arial"/>
                  <a:sym typeface="Arial"/>
                </a:rPr>
                <a:t>Amen!</a:t>
              </a:r>
              <a:endParaRPr b="1" i="0" sz="3100" u="none" cap="none" strike="noStrike">
                <a:solidFill>
                  <a:schemeClr val="lt1"/>
                </a:solidFill>
                <a:latin typeface="Arial"/>
                <a:ea typeface="Arial"/>
                <a:cs typeface="Arial"/>
                <a:sym typeface="Arial"/>
              </a:endParaRPr>
            </a:p>
          </p:txBody>
        </p:sp>
        <p:pic>
          <p:nvPicPr>
            <p:cNvPr descr="Image result for animated kid praying transparent background" id="214" name="Google Shape;214;p20"/>
            <p:cNvPicPr preferRelativeResize="0"/>
            <p:nvPr/>
          </p:nvPicPr>
          <p:blipFill rotWithShape="1">
            <a:blip r:embed="rId3">
              <a:alphaModFix/>
            </a:blip>
            <a:srcRect b="0" l="0" r="0" t="0"/>
            <a:stretch/>
          </p:blipFill>
          <p:spPr>
            <a:xfrm>
              <a:off x="11160224" y="1120722"/>
              <a:ext cx="6552728" cy="8045556"/>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descr="A logo with a cross in a square&#10;&#10;Description automatically generated" id="219" name="Google Shape;219;p21"/>
          <p:cNvPicPr preferRelativeResize="0"/>
          <p:nvPr/>
        </p:nvPicPr>
        <p:blipFill rotWithShape="1">
          <a:blip r:embed="rId3">
            <a:alphaModFix/>
          </a:blip>
          <a:srcRect b="0" l="0" r="0" t="0"/>
          <a:stretch/>
        </p:blipFill>
        <p:spPr>
          <a:xfrm>
            <a:off x="0" y="0"/>
            <a:ext cx="18288000" cy="10287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 name="Shape 103"/>
        <p:cNvGrpSpPr/>
        <p:nvPr/>
      </p:nvGrpSpPr>
      <p:grpSpPr>
        <a:xfrm>
          <a:off x="0" y="0"/>
          <a:ext cx="0" cy="0"/>
          <a:chOff x="0" y="0"/>
          <a:chExt cx="0" cy="0"/>
        </a:xfrm>
      </p:grpSpPr>
      <p:grpSp>
        <p:nvGrpSpPr>
          <p:cNvPr id="104" name="Google Shape;104;p2"/>
          <p:cNvGrpSpPr/>
          <p:nvPr/>
        </p:nvGrpSpPr>
        <p:grpSpPr>
          <a:xfrm>
            <a:off x="2824213" y="1058567"/>
            <a:ext cx="12639575" cy="8169867"/>
            <a:chOff x="2824210" y="1058354"/>
            <a:chExt cx="12639575" cy="8169867"/>
          </a:xfrm>
        </p:grpSpPr>
        <p:sp>
          <p:nvSpPr>
            <p:cNvPr id="105" name="Google Shape;105;p2"/>
            <p:cNvSpPr/>
            <p:nvPr/>
          </p:nvSpPr>
          <p:spPr>
            <a:xfrm>
              <a:off x="2824210" y="7555832"/>
              <a:ext cx="12639575" cy="1672389"/>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6" name="Google Shape;106;p2"/>
            <p:cNvSpPr txBox="1"/>
            <p:nvPr/>
          </p:nvSpPr>
          <p:spPr>
            <a:xfrm>
              <a:off x="3208943" y="7824601"/>
              <a:ext cx="11870100" cy="1154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000"/>
                <a:buFont typeface="Arial"/>
                <a:buNone/>
              </a:pPr>
              <a:r>
                <a:rPr b="1" lang="en-US" sz="3000">
                  <a:solidFill>
                    <a:srgbClr val="FFFFFF"/>
                  </a:solidFill>
                </a:rPr>
                <a:t>Sixteenth Sunday in Ordinary Time</a:t>
              </a:r>
              <a:r>
                <a:rPr b="1" i="0" lang="en-US" sz="3000" u="none" cap="none" strike="noStrike">
                  <a:solidFill>
                    <a:srgbClr val="FFFFFF"/>
                  </a:solidFill>
                  <a:latin typeface="Arial"/>
                  <a:ea typeface="Arial"/>
                  <a:cs typeface="Arial"/>
                  <a:sym typeface="Arial"/>
                </a:rPr>
                <a:t> - July </a:t>
              </a:r>
              <a:r>
                <a:rPr b="1" lang="en-US" sz="3000">
                  <a:solidFill>
                    <a:srgbClr val="FFFFFF"/>
                  </a:solidFill>
                </a:rPr>
                <a:t>21</a:t>
              </a:r>
              <a:r>
                <a:rPr b="1" i="0" lang="en-US" sz="3000" u="none" cap="none" strike="noStrike">
                  <a:solidFill>
                    <a:srgbClr val="FFFFFF"/>
                  </a:solidFill>
                  <a:latin typeface="Arial"/>
                  <a:ea typeface="Arial"/>
                  <a:cs typeface="Arial"/>
                  <a:sym typeface="Arial"/>
                </a:rPr>
                <a:t>, 2024</a:t>
              </a:r>
              <a:endParaRPr b="1" i="0" sz="30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000"/>
                <a:buFont typeface="Arial"/>
                <a:buNone/>
              </a:pPr>
              <a:r>
                <a:rPr b="0" i="0" lang="en-US" sz="4500" u="none" cap="none" strike="noStrike">
                  <a:solidFill>
                    <a:srgbClr val="FFFFFF"/>
                  </a:solidFill>
                  <a:latin typeface="Arial"/>
                  <a:ea typeface="Arial"/>
                  <a:cs typeface="Arial"/>
                  <a:sym typeface="Arial"/>
                </a:rPr>
                <a:t>CYCLE B – YEAR II </a:t>
              </a:r>
              <a:endParaRPr b="0" i="0" sz="4500" u="none" cap="none" strike="noStrike">
                <a:solidFill>
                  <a:srgbClr val="000000"/>
                </a:solidFill>
                <a:latin typeface="Arial"/>
                <a:ea typeface="Arial"/>
                <a:cs typeface="Arial"/>
                <a:sym typeface="Arial"/>
              </a:endParaRPr>
            </a:p>
          </p:txBody>
        </p:sp>
        <p:pic>
          <p:nvPicPr>
            <p:cNvPr descr="A group of kids reading a bible&#10;&#10;Description automatically generated" id="107" name="Google Shape;107;p2"/>
            <p:cNvPicPr preferRelativeResize="0"/>
            <p:nvPr/>
          </p:nvPicPr>
          <p:blipFill rotWithShape="1">
            <a:blip r:embed="rId3">
              <a:alphaModFix/>
            </a:blip>
            <a:srcRect b="0" l="0" r="0" t="0"/>
            <a:stretch/>
          </p:blipFill>
          <p:spPr>
            <a:xfrm>
              <a:off x="5185649" y="1058354"/>
              <a:ext cx="7916703" cy="6076787"/>
            </a:xfrm>
            <a:prstGeom prst="rect">
              <a:avLst/>
            </a:prstGeom>
            <a:noFill/>
            <a:ln>
              <a:noFill/>
            </a:ln>
          </p:spPr>
        </p:pic>
      </p:grpSp>
      <p:sp>
        <p:nvSpPr>
          <p:cNvPr id="108" name="Google Shape;108;p2"/>
          <p:cNvSpPr txBox="1"/>
          <p:nvPr/>
        </p:nvSpPr>
        <p:spPr>
          <a:xfrm>
            <a:off x="17524730" y="6951980"/>
            <a:ext cx="6096000" cy="3067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13" name="Shape 113"/>
        <p:cNvGrpSpPr/>
        <p:nvPr/>
      </p:nvGrpSpPr>
      <p:grpSpPr>
        <a:xfrm>
          <a:off x="0" y="0"/>
          <a:ext cx="0" cy="0"/>
          <a:chOff x="0" y="0"/>
          <a:chExt cx="0" cy="0"/>
        </a:xfrm>
      </p:grpSpPr>
      <p:sp>
        <p:nvSpPr>
          <p:cNvPr id="114" name="Google Shape;114;p3"/>
          <p:cNvSpPr txBox="1"/>
          <p:nvPr/>
        </p:nvSpPr>
        <p:spPr>
          <a:xfrm>
            <a:off x="1094700" y="2033950"/>
            <a:ext cx="16098600" cy="60954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Clr>
                <a:schemeClr val="dk1"/>
              </a:buClr>
              <a:buSzPts val="1100"/>
              <a:buFont typeface="Arial"/>
              <a:buNone/>
            </a:pPr>
            <a:r>
              <a:rPr lang="en-US" sz="3300">
                <a:solidFill>
                  <a:schemeClr val="dk1"/>
                </a:solidFill>
              </a:rPr>
              <a:t>In a world today with a busy life, with many people around, there was little opportunity to take a break or even to eat. Jesus saw the need for rest, for some quiet time, and he invited the apostles to a deserted place for a rest. It remains a good message to all who have busy lives. May we have the wisdom to step back and not let work dominate us to the point of exhaustion.</a:t>
            </a:r>
            <a:endParaRPr sz="3300">
              <a:solidFill>
                <a:schemeClr val="dk1"/>
              </a:solidFill>
            </a:endParaRPr>
          </a:p>
          <a:p>
            <a:pPr indent="0" lvl="0" marL="0" rtl="0" algn="just">
              <a:spcBef>
                <a:spcPts val="0"/>
              </a:spcBef>
              <a:spcAft>
                <a:spcPts val="0"/>
              </a:spcAft>
              <a:buClr>
                <a:schemeClr val="dk1"/>
              </a:buClr>
              <a:buSzPts val="1100"/>
              <a:buFont typeface="Arial"/>
              <a:buNone/>
            </a:pPr>
            <a:r>
              <a:t/>
            </a:r>
            <a:endParaRPr sz="3300">
              <a:solidFill>
                <a:schemeClr val="dk1"/>
              </a:solidFill>
            </a:endParaRPr>
          </a:p>
          <a:p>
            <a:pPr indent="0" lvl="0" marL="0" rtl="0" algn="just">
              <a:spcBef>
                <a:spcPts val="0"/>
              </a:spcBef>
              <a:spcAft>
                <a:spcPts val="0"/>
              </a:spcAft>
              <a:buClr>
                <a:schemeClr val="dk1"/>
              </a:buClr>
              <a:buSzPts val="1100"/>
              <a:buFont typeface="Arial"/>
              <a:buNone/>
            </a:pPr>
            <a:r>
              <a:rPr lang="en-US" sz="3300">
                <a:solidFill>
                  <a:schemeClr val="dk1"/>
                </a:solidFill>
              </a:rPr>
              <a:t>The people observed where Jesus and the apostles were going and hurried there. Jesus assessed the situation, recognised their need and was able to forego his time of rest to reach out to them. Lord, help us to recognise when we are selfish and when there is a genuine call to respond, so that we may be guided by you in our relationships with others.</a:t>
            </a:r>
            <a:endParaRPr sz="3300">
              <a:solidFill>
                <a:schemeClr val="dk1"/>
              </a:solidFill>
            </a:endParaRPr>
          </a:p>
          <a:p>
            <a:pPr indent="0" lvl="0" marL="0" marR="0" rtl="0" algn="just">
              <a:lnSpc>
                <a:spcPct val="100000"/>
              </a:lnSpc>
              <a:spcBef>
                <a:spcPts val="0"/>
              </a:spcBef>
              <a:spcAft>
                <a:spcPts val="0"/>
              </a:spcAft>
              <a:buClr>
                <a:schemeClr val="dk1"/>
              </a:buClr>
              <a:buSzPts val="1100"/>
              <a:buFont typeface="Arial"/>
              <a:buNone/>
            </a:pPr>
            <a:r>
              <a:t/>
            </a:r>
            <a:endParaRPr sz="3300">
              <a:solidFill>
                <a:schemeClr val="dk1"/>
              </a:solidFill>
            </a:endParaRPr>
          </a:p>
        </p:txBody>
      </p:sp>
      <p:sp>
        <p:nvSpPr>
          <p:cNvPr id="115" name="Google Shape;115;p3"/>
          <p:cNvSpPr txBox="1"/>
          <p:nvPr/>
        </p:nvSpPr>
        <p:spPr>
          <a:xfrm>
            <a:off x="1769100" y="983422"/>
            <a:ext cx="14353500" cy="677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000"/>
              <a:buFont typeface="Arial"/>
              <a:buNone/>
            </a:pPr>
            <a:r>
              <a:rPr b="1" i="0" lang="en-US" sz="4400" u="none" cap="none" strike="noStrike">
                <a:solidFill>
                  <a:schemeClr val="dk1"/>
                </a:solidFill>
                <a:latin typeface="Arial"/>
                <a:ea typeface="Arial"/>
                <a:cs typeface="Arial"/>
                <a:sym typeface="Arial"/>
              </a:rPr>
              <a:t>UNDERSTANDING THE GOSPEL (for facilitators only)</a:t>
            </a:r>
            <a:endParaRPr b="1" i="0" sz="44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AB16"/>
        </a:solidFill>
      </p:bgPr>
    </p:bg>
    <p:spTree>
      <p:nvGrpSpPr>
        <p:cNvPr id="120" name="Shape 120"/>
        <p:cNvGrpSpPr/>
        <p:nvPr/>
      </p:nvGrpSpPr>
      <p:grpSpPr>
        <a:xfrm>
          <a:off x="0" y="0"/>
          <a:ext cx="0" cy="0"/>
          <a:chOff x="0" y="0"/>
          <a:chExt cx="0" cy="0"/>
        </a:xfrm>
      </p:grpSpPr>
      <p:sp>
        <p:nvSpPr>
          <p:cNvPr id="121" name="Google Shape;121;p4"/>
          <p:cNvSpPr/>
          <p:nvPr/>
        </p:nvSpPr>
        <p:spPr>
          <a:xfrm>
            <a:off x="2896" y="8121316"/>
            <a:ext cx="18285103" cy="2165684"/>
          </a:xfrm>
          <a:prstGeom prst="rect">
            <a:avLst/>
          </a:prstGeom>
          <a:solidFill>
            <a:schemeClr val="lt1"/>
          </a:solidFill>
          <a:ln cap="flat" cmpd="sng" w="25400">
            <a:solidFill>
              <a:srgbClr val="F2F2F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2" name="Google Shape;122;p4"/>
          <p:cNvSpPr txBox="1"/>
          <p:nvPr/>
        </p:nvSpPr>
        <p:spPr>
          <a:xfrm>
            <a:off x="1506225" y="8311525"/>
            <a:ext cx="15274800" cy="178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600"/>
              <a:buFont typeface="Arial"/>
              <a:buNone/>
            </a:pPr>
            <a:r>
              <a:rPr lang="en-US" sz="5600">
                <a:solidFill>
                  <a:srgbClr val="C00000"/>
                </a:solidFill>
                <a:latin typeface="Arial Black"/>
                <a:ea typeface="Arial Black"/>
                <a:cs typeface="Arial Black"/>
                <a:sym typeface="Arial Black"/>
              </a:rPr>
              <a:t>Jesus Feeds Five Thousand</a:t>
            </a:r>
            <a:endParaRPr b="0" i="0" sz="5600" u="none" cap="none" strike="noStrike">
              <a:solidFill>
                <a:srgbClr val="C00000"/>
              </a:solidFill>
              <a:latin typeface="Arial Black"/>
              <a:ea typeface="Arial Black"/>
              <a:cs typeface="Arial Black"/>
              <a:sym typeface="Arial Black"/>
            </a:endParaRPr>
          </a:p>
          <a:p>
            <a:pPr indent="0" lvl="0" marL="0" marR="0" rtl="0" algn="ctr">
              <a:lnSpc>
                <a:spcPct val="100000"/>
              </a:lnSpc>
              <a:spcBef>
                <a:spcPts val="0"/>
              </a:spcBef>
              <a:spcAft>
                <a:spcPts val="0"/>
              </a:spcAft>
              <a:buClr>
                <a:schemeClr val="dk1"/>
              </a:buClr>
              <a:buSzPts val="1100"/>
              <a:buFont typeface="Arial"/>
              <a:buNone/>
            </a:pPr>
            <a:r>
              <a:rPr b="0" i="0" lang="en-US" sz="6000" u="none" cap="none" strike="noStrike">
                <a:solidFill>
                  <a:schemeClr val="dk1"/>
                </a:solidFill>
                <a:latin typeface="Arial Black"/>
                <a:ea typeface="Arial Black"/>
                <a:cs typeface="Arial Black"/>
                <a:sym typeface="Arial Black"/>
              </a:rPr>
              <a:t>Mark 6:</a:t>
            </a:r>
            <a:r>
              <a:rPr lang="en-US" sz="6000">
                <a:solidFill>
                  <a:schemeClr val="dk1"/>
                </a:solidFill>
                <a:latin typeface="Arial Black"/>
                <a:ea typeface="Arial Black"/>
                <a:cs typeface="Arial Black"/>
                <a:sym typeface="Arial Black"/>
              </a:rPr>
              <a:t>30</a:t>
            </a:r>
            <a:r>
              <a:rPr b="0" i="0" lang="en-US" sz="6000" u="none" cap="none" strike="noStrike">
                <a:solidFill>
                  <a:schemeClr val="dk1"/>
                </a:solidFill>
                <a:latin typeface="Arial Black"/>
                <a:ea typeface="Arial Black"/>
                <a:cs typeface="Arial Black"/>
                <a:sym typeface="Arial Black"/>
              </a:rPr>
              <a:t>-</a:t>
            </a:r>
            <a:r>
              <a:rPr lang="en-US" sz="6000">
                <a:solidFill>
                  <a:schemeClr val="dk1"/>
                </a:solidFill>
                <a:latin typeface="Arial Black"/>
                <a:ea typeface="Arial Black"/>
                <a:cs typeface="Arial Black"/>
                <a:sym typeface="Arial Black"/>
              </a:rPr>
              <a:t>34</a:t>
            </a:r>
            <a:endParaRPr b="0" i="0" sz="6000" u="none" cap="none" strike="noStrike">
              <a:solidFill>
                <a:schemeClr val="dk1"/>
              </a:solidFill>
              <a:latin typeface="Arial Black"/>
              <a:ea typeface="Arial Black"/>
              <a:cs typeface="Arial Black"/>
              <a:sym typeface="Arial Black"/>
            </a:endParaRPr>
          </a:p>
        </p:txBody>
      </p:sp>
      <p:pic>
        <p:nvPicPr>
          <p:cNvPr id="123" name="Google Shape;123;p4"/>
          <p:cNvPicPr preferRelativeResize="0"/>
          <p:nvPr/>
        </p:nvPicPr>
        <p:blipFill>
          <a:blip r:embed="rId3">
            <a:alphaModFix/>
          </a:blip>
          <a:stretch>
            <a:fillRect/>
          </a:stretch>
        </p:blipFill>
        <p:spPr>
          <a:xfrm>
            <a:off x="3731238" y="0"/>
            <a:ext cx="10828433" cy="8121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5959"/>
        </a:solidFill>
      </p:bgPr>
    </p:bg>
    <p:spTree>
      <p:nvGrpSpPr>
        <p:cNvPr id="127" name="Shape 127"/>
        <p:cNvGrpSpPr/>
        <p:nvPr/>
      </p:nvGrpSpPr>
      <p:grpSpPr>
        <a:xfrm>
          <a:off x="0" y="0"/>
          <a:ext cx="0" cy="0"/>
          <a:chOff x="0" y="0"/>
          <a:chExt cx="0" cy="0"/>
        </a:xfrm>
      </p:grpSpPr>
      <p:sp>
        <p:nvSpPr>
          <p:cNvPr id="128" name="Google Shape;128;p5"/>
          <p:cNvSpPr txBox="1"/>
          <p:nvPr/>
        </p:nvSpPr>
        <p:spPr>
          <a:xfrm>
            <a:off x="1434809" y="2109702"/>
            <a:ext cx="17007900" cy="3463200"/>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Clr>
                <a:srgbClr val="000000"/>
              </a:buClr>
              <a:buSzPts val="7200"/>
              <a:buFont typeface="Arial"/>
              <a:buNone/>
            </a:pPr>
            <a:r>
              <a:rPr b="1" i="1" lang="en-US" sz="7200" u="none" cap="none" strike="noStrike">
                <a:solidFill>
                  <a:srgbClr val="FFC000"/>
                </a:solidFill>
                <a:latin typeface="Arial"/>
                <a:ea typeface="Arial"/>
                <a:cs typeface="Arial"/>
                <a:sym typeface="Arial"/>
              </a:rPr>
              <a:t>Leader: </a:t>
            </a:r>
            <a:r>
              <a:rPr b="1" i="0" lang="en-US" sz="7200" u="none" cap="none" strike="noStrike">
                <a:solidFill>
                  <a:srgbClr val="FFFFFF"/>
                </a:solidFill>
                <a:latin typeface="Arial"/>
                <a:ea typeface="Arial"/>
                <a:cs typeface="Arial"/>
                <a:sym typeface="Arial"/>
              </a:rPr>
              <a:t>A reading from</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FFFFFF"/>
                </a:solidFill>
                <a:latin typeface="Arial"/>
                <a:ea typeface="Arial"/>
                <a:cs typeface="Arial"/>
                <a:sym typeface="Arial"/>
              </a:rPr>
              <a:t>              the Holy Gospel</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FFFFFF"/>
                </a:solidFill>
                <a:latin typeface="Arial"/>
                <a:ea typeface="Arial"/>
                <a:cs typeface="Arial"/>
                <a:sym typeface="Arial"/>
              </a:rPr>
              <a:t>              according to </a:t>
            </a:r>
            <a:r>
              <a:rPr b="1" lang="en-US" sz="7200">
                <a:solidFill>
                  <a:srgbClr val="FFFFFF"/>
                </a:solidFill>
              </a:rPr>
              <a:t>Mark</a:t>
            </a:r>
            <a:r>
              <a:rPr b="1" i="0" lang="en-US" sz="7200" u="none" cap="none" strike="noStrike">
                <a:solidFill>
                  <a:srgbClr val="FFFFFF"/>
                </a:solidFill>
                <a:latin typeface="Arial"/>
                <a:ea typeface="Arial"/>
                <a:cs typeface="Arial"/>
                <a:sym typeface="Arial"/>
              </a:rPr>
              <a:t>.</a:t>
            </a:r>
            <a:endParaRPr b="0" i="0" sz="2100" u="none" cap="none" strike="noStrike">
              <a:solidFill>
                <a:srgbClr val="000000"/>
              </a:solidFill>
              <a:latin typeface="Arial"/>
              <a:ea typeface="Arial"/>
              <a:cs typeface="Arial"/>
              <a:sym typeface="Arial"/>
            </a:endParaRPr>
          </a:p>
        </p:txBody>
      </p:sp>
      <p:sp>
        <p:nvSpPr>
          <p:cNvPr id="129" name="Google Shape;129;p5"/>
          <p:cNvSpPr txBox="1"/>
          <p:nvPr/>
        </p:nvSpPr>
        <p:spPr>
          <a:xfrm>
            <a:off x="3062757" y="6257464"/>
            <a:ext cx="13751943" cy="1246496"/>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Clr>
                <a:srgbClr val="000000"/>
              </a:buClr>
              <a:buSzPts val="7200"/>
              <a:buFont typeface="Arial"/>
              <a:buNone/>
            </a:pPr>
            <a:r>
              <a:rPr b="1" i="1" lang="en-US" sz="7200" u="none" cap="none" strike="noStrike">
                <a:solidFill>
                  <a:srgbClr val="FFC000"/>
                </a:solidFill>
                <a:latin typeface="Arial"/>
                <a:ea typeface="Arial"/>
                <a:cs typeface="Arial"/>
                <a:sym typeface="Arial"/>
              </a:rPr>
              <a:t>All: </a:t>
            </a:r>
            <a:r>
              <a:rPr b="1" i="0" lang="en-US" sz="7200" u="none" cap="none" strike="noStrike">
                <a:solidFill>
                  <a:srgbClr val="FFFFFF"/>
                </a:solidFill>
                <a:latin typeface="Arial"/>
                <a:ea typeface="Arial"/>
                <a:cs typeface="Arial"/>
                <a:sym typeface="Arial"/>
              </a:rPr>
              <a:t>Glory to You, Oh Lord.</a:t>
            </a:r>
            <a:endParaRPr b="0" i="0" sz="21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AB16"/>
        </a:solidFill>
      </p:bgPr>
    </p:bg>
    <p:spTree>
      <p:nvGrpSpPr>
        <p:cNvPr id="134" name="Shape 134"/>
        <p:cNvGrpSpPr/>
        <p:nvPr/>
      </p:nvGrpSpPr>
      <p:grpSpPr>
        <a:xfrm>
          <a:off x="0" y="0"/>
          <a:ext cx="0" cy="0"/>
          <a:chOff x="0" y="0"/>
          <a:chExt cx="0" cy="0"/>
        </a:xfrm>
      </p:grpSpPr>
      <p:sp>
        <p:nvSpPr>
          <p:cNvPr id="135" name="Google Shape;135;g2751b432733_0_1"/>
          <p:cNvSpPr txBox="1"/>
          <p:nvPr/>
        </p:nvSpPr>
        <p:spPr>
          <a:xfrm>
            <a:off x="1166490" y="2002090"/>
            <a:ext cx="1104900" cy="846600"/>
          </a:xfrm>
          <a:prstGeom prst="rect">
            <a:avLst/>
          </a:prstGeom>
          <a:solidFill>
            <a:srgbClr val="953734"/>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lang="en-US" sz="5500">
                <a:solidFill>
                  <a:srgbClr val="FFFFFF"/>
                </a:solidFill>
                <a:latin typeface="Arial Black"/>
                <a:ea typeface="Arial Black"/>
                <a:cs typeface="Arial Black"/>
                <a:sym typeface="Arial Black"/>
              </a:rPr>
              <a:t>30</a:t>
            </a:r>
            <a:endParaRPr b="1" i="0" sz="5500" u="none" cap="none" strike="noStrike">
              <a:solidFill>
                <a:srgbClr val="FFFFFF"/>
              </a:solidFill>
              <a:latin typeface="Arial Black"/>
              <a:ea typeface="Arial Black"/>
              <a:cs typeface="Arial Black"/>
              <a:sym typeface="Arial Black"/>
            </a:endParaRPr>
          </a:p>
        </p:txBody>
      </p:sp>
      <p:sp>
        <p:nvSpPr>
          <p:cNvPr id="136" name="Google Shape;136;g2751b432733_0_1"/>
          <p:cNvSpPr txBox="1"/>
          <p:nvPr/>
        </p:nvSpPr>
        <p:spPr>
          <a:xfrm>
            <a:off x="1166487" y="3205300"/>
            <a:ext cx="6589200" cy="50796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Clr>
                <a:srgbClr val="000000"/>
              </a:buClr>
              <a:buSzPts val="4000"/>
              <a:buFont typeface="Arial"/>
              <a:buNone/>
            </a:pPr>
            <a:r>
              <a:rPr lang="en-US" sz="5500">
                <a:solidFill>
                  <a:schemeClr val="lt1"/>
                </a:solidFill>
                <a:latin typeface="Arial Black"/>
                <a:ea typeface="Arial Black"/>
                <a:cs typeface="Arial Black"/>
                <a:sym typeface="Arial Black"/>
              </a:rPr>
              <a:t> The apostles returned and met with Jesus, and told him all they had done and taught. </a:t>
            </a:r>
            <a:endParaRPr b="0" i="0" sz="5500" u="none" cap="none" strike="noStrike">
              <a:solidFill>
                <a:schemeClr val="lt1"/>
              </a:solidFill>
              <a:latin typeface="Arial Black"/>
              <a:ea typeface="Arial Black"/>
              <a:cs typeface="Arial Black"/>
              <a:sym typeface="Arial Black"/>
            </a:endParaRPr>
          </a:p>
        </p:txBody>
      </p:sp>
      <p:pic>
        <p:nvPicPr>
          <p:cNvPr id="137" name="Google Shape;137;g2751b432733_0_1"/>
          <p:cNvPicPr preferRelativeResize="0"/>
          <p:nvPr/>
        </p:nvPicPr>
        <p:blipFill>
          <a:blip r:embed="rId3">
            <a:alphaModFix/>
          </a:blip>
          <a:stretch>
            <a:fillRect/>
          </a:stretch>
        </p:blipFill>
        <p:spPr>
          <a:xfrm>
            <a:off x="7992563" y="1720138"/>
            <a:ext cx="9128951" cy="6846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1859B"/>
        </a:solidFill>
      </p:bgPr>
    </p:bg>
    <p:spTree>
      <p:nvGrpSpPr>
        <p:cNvPr id="142" name="Shape 142"/>
        <p:cNvGrpSpPr/>
        <p:nvPr/>
      </p:nvGrpSpPr>
      <p:grpSpPr>
        <a:xfrm>
          <a:off x="0" y="0"/>
          <a:ext cx="0" cy="0"/>
          <a:chOff x="0" y="0"/>
          <a:chExt cx="0" cy="0"/>
        </a:xfrm>
      </p:grpSpPr>
      <p:sp>
        <p:nvSpPr>
          <p:cNvPr id="143" name="Google Shape;143;g2751b432733_0_8"/>
          <p:cNvSpPr txBox="1"/>
          <p:nvPr/>
        </p:nvSpPr>
        <p:spPr>
          <a:xfrm>
            <a:off x="950413" y="2356225"/>
            <a:ext cx="8079900" cy="6926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000"/>
              <a:buFont typeface="Arial"/>
              <a:buNone/>
            </a:pPr>
            <a:r>
              <a:rPr lang="en-US" sz="4500">
                <a:solidFill>
                  <a:schemeClr val="lt1"/>
                </a:solidFill>
                <a:latin typeface="Arial Black"/>
                <a:ea typeface="Arial Black"/>
                <a:cs typeface="Arial Black"/>
                <a:sym typeface="Arial Black"/>
              </a:rPr>
              <a:t>There were so many people coming and going that Jesus and his disciples didn't even have time to eat. So he said to them, “Let us go off by ourselves to some place where we will be alone and you can rest a while.”</a:t>
            </a:r>
            <a:endParaRPr b="0" i="0" sz="4500" u="none" cap="none" strike="noStrike">
              <a:solidFill>
                <a:schemeClr val="lt1"/>
              </a:solidFill>
              <a:latin typeface="Arial Black"/>
              <a:ea typeface="Arial Black"/>
              <a:cs typeface="Arial Black"/>
              <a:sym typeface="Arial Black"/>
            </a:endParaRPr>
          </a:p>
        </p:txBody>
      </p:sp>
      <p:sp>
        <p:nvSpPr>
          <p:cNvPr id="144" name="Google Shape;144;g2751b432733_0_8"/>
          <p:cNvSpPr txBox="1"/>
          <p:nvPr/>
        </p:nvSpPr>
        <p:spPr>
          <a:xfrm>
            <a:off x="950415" y="1004079"/>
            <a:ext cx="1214400" cy="846600"/>
          </a:xfrm>
          <a:prstGeom prst="rect">
            <a:avLst/>
          </a:prstGeom>
          <a:solidFill>
            <a:srgbClr val="953734"/>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000"/>
              <a:buFont typeface="Arial"/>
              <a:buNone/>
            </a:pPr>
            <a:r>
              <a:rPr b="1" lang="en-US" sz="5500">
                <a:solidFill>
                  <a:srgbClr val="FFFFFF"/>
                </a:solidFill>
                <a:latin typeface="Arial Black"/>
                <a:ea typeface="Arial Black"/>
                <a:cs typeface="Arial Black"/>
                <a:sym typeface="Arial Black"/>
              </a:rPr>
              <a:t>31</a:t>
            </a:r>
            <a:endParaRPr b="1" i="0" sz="5500" u="none" cap="none" strike="noStrike">
              <a:solidFill>
                <a:srgbClr val="FFFFFF"/>
              </a:solidFill>
              <a:latin typeface="Arial Black"/>
              <a:ea typeface="Arial Black"/>
              <a:cs typeface="Arial Black"/>
              <a:sym typeface="Arial Black"/>
            </a:endParaRPr>
          </a:p>
        </p:txBody>
      </p:sp>
      <p:pic>
        <p:nvPicPr>
          <p:cNvPr id="145" name="Google Shape;145;g2751b432733_0_8"/>
          <p:cNvPicPr preferRelativeResize="0"/>
          <p:nvPr/>
        </p:nvPicPr>
        <p:blipFill>
          <a:blip r:embed="rId3">
            <a:alphaModFix/>
          </a:blip>
          <a:stretch>
            <a:fillRect/>
          </a:stretch>
        </p:blipFill>
        <p:spPr>
          <a:xfrm>
            <a:off x="9165787" y="2079075"/>
            <a:ext cx="8171800" cy="6128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83B7"/>
        </a:solidFill>
      </p:bgPr>
    </p:bg>
    <p:spTree>
      <p:nvGrpSpPr>
        <p:cNvPr id="150" name="Shape 150"/>
        <p:cNvGrpSpPr/>
        <p:nvPr/>
      </p:nvGrpSpPr>
      <p:grpSpPr>
        <a:xfrm>
          <a:off x="0" y="0"/>
          <a:ext cx="0" cy="0"/>
          <a:chOff x="0" y="0"/>
          <a:chExt cx="0" cy="0"/>
        </a:xfrm>
      </p:grpSpPr>
      <p:sp>
        <p:nvSpPr>
          <p:cNvPr id="151" name="Google Shape;151;g2751b432733_0_22"/>
          <p:cNvSpPr txBox="1"/>
          <p:nvPr/>
        </p:nvSpPr>
        <p:spPr>
          <a:xfrm>
            <a:off x="1532229" y="3114076"/>
            <a:ext cx="1285800" cy="846600"/>
          </a:xfrm>
          <a:prstGeom prst="rect">
            <a:avLst/>
          </a:prstGeom>
          <a:solidFill>
            <a:srgbClr val="8937B6"/>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000"/>
              <a:buFont typeface="Arial"/>
              <a:buNone/>
            </a:pPr>
            <a:r>
              <a:rPr b="1" lang="en-US" sz="5500">
                <a:solidFill>
                  <a:srgbClr val="FFFFFF"/>
                </a:solidFill>
                <a:latin typeface="Arial Black"/>
                <a:ea typeface="Arial Black"/>
                <a:cs typeface="Arial Black"/>
                <a:sym typeface="Arial Black"/>
              </a:rPr>
              <a:t>32</a:t>
            </a:r>
            <a:endParaRPr b="1" i="0" sz="5500" u="none" cap="none" strike="noStrike">
              <a:solidFill>
                <a:srgbClr val="FFFFFF"/>
              </a:solidFill>
              <a:latin typeface="Arial Black"/>
              <a:ea typeface="Arial Black"/>
              <a:cs typeface="Arial Black"/>
              <a:sym typeface="Arial Black"/>
            </a:endParaRPr>
          </a:p>
        </p:txBody>
      </p:sp>
      <p:sp>
        <p:nvSpPr>
          <p:cNvPr id="152" name="Google Shape;152;g2751b432733_0_22"/>
          <p:cNvSpPr txBox="1"/>
          <p:nvPr/>
        </p:nvSpPr>
        <p:spPr>
          <a:xfrm>
            <a:off x="1532229" y="4402405"/>
            <a:ext cx="5216100" cy="2770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en-US" sz="4500">
                <a:solidFill>
                  <a:schemeClr val="lt1"/>
                </a:solidFill>
                <a:latin typeface="Arial Black"/>
                <a:ea typeface="Arial Black"/>
                <a:cs typeface="Arial Black"/>
                <a:sym typeface="Arial Black"/>
              </a:rPr>
              <a:t>So they started out in a boat by themselves to a lonely place.</a:t>
            </a:r>
            <a:endParaRPr sz="4500">
              <a:solidFill>
                <a:schemeClr val="lt1"/>
              </a:solidFill>
              <a:latin typeface="Arial Black"/>
              <a:ea typeface="Arial Black"/>
              <a:cs typeface="Arial Black"/>
              <a:sym typeface="Arial Black"/>
            </a:endParaRPr>
          </a:p>
        </p:txBody>
      </p:sp>
      <p:sp>
        <p:nvSpPr>
          <p:cNvPr descr="Sunset Animated Illustration by Mina FZ. for Queble on Dribbble" id="153" name="Google Shape;153;g2751b432733_0_22"/>
          <p:cNvSpPr/>
          <p:nvPr/>
        </p:nvSpPr>
        <p:spPr>
          <a:xfrm>
            <a:off x="8818063" y="499108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54" name="Google Shape;154;g2751b432733_0_22"/>
          <p:cNvPicPr preferRelativeResize="0"/>
          <p:nvPr/>
        </p:nvPicPr>
        <p:blipFill>
          <a:blip r:embed="rId3">
            <a:alphaModFix/>
          </a:blip>
          <a:stretch>
            <a:fillRect/>
          </a:stretch>
        </p:blipFill>
        <p:spPr>
          <a:xfrm>
            <a:off x="7989388" y="1856100"/>
            <a:ext cx="8766374" cy="6574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7AEAD"/>
        </a:solidFill>
      </p:bgPr>
    </p:bg>
    <p:spTree>
      <p:nvGrpSpPr>
        <p:cNvPr id="159" name="Shape 159"/>
        <p:cNvGrpSpPr/>
        <p:nvPr/>
      </p:nvGrpSpPr>
      <p:grpSpPr>
        <a:xfrm>
          <a:off x="0" y="0"/>
          <a:ext cx="0" cy="0"/>
          <a:chOff x="0" y="0"/>
          <a:chExt cx="0" cy="0"/>
        </a:xfrm>
      </p:grpSpPr>
      <p:sp>
        <p:nvSpPr>
          <p:cNvPr id="160" name="Google Shape;160;g2751b432733_0_30"/>
          <p:cNvSpPr txBox="1"/>
          <p:nvPr/>
        </p:nvSpPr>
        <p:spPr>
          <a:xfrm>
            <a:off x="1273850" y="2675200"/>
            <a:ext cx="7657800" cy="6234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000"/>
              <a:buFont typeface="Arial"/>
              <a:buNone/>
            </a:pPr>
            <a:r>
              <a:rPr lang="en-US" sz="4500">
                <a:solidFill>
                  <a:schemeClr val="lt1"/>
                </a:solidFill>
                <a:latin typeface="Arial Black"/>
                <a:ea typeface="Arial Black"/>
                <a:cs typeface="Arial Black"/>
                <a:sym typeface="Arial Black"/>
              </a:rPr>
              <a:t>Many people, however, saw them leave and knew at once who they were; so they went from all the towns and ran ahead by land and arrived at the place ahead of Jesus and his disciples.</a:t>
            </a:r>
            <a:endParaRPr b="0" i="0" sz="4500" u="none" cap="none" strike="noStrike">
              <a:solidFill>
                <a:schemeClr val="lt1"/>
              </a:solidFill>
              <a:latin typeface="Arial Black"/>
              <a:ea typeface="Arial Black"/>
              <a:cs typeface="Arial Black"/>
              <a:sym typeface="Arial Black"/>
            </a:endParaRPr>
          </a:p>
        </p:txBody>
      </p:sp>
      <p:sp>
        <p:nvSpPr>
          <p:cNvPr id="161" name="Google Shape;161;g2751b432733_0_30"/>
          <p:cNvSpPr txBox="1"/>
          <p:nvPr/>
        </p:nvSpPr>
        <p:spPr>
          <a:xfrm>
            <a:off x="1273846" y="1377807"/>
            <a:ext cx="1285800" cy="846600"/>
          </a:xfrm>
          <a:prstGeom prst="rect">
            <a:avLst/>
          </a:prstGeom>
          <a:solidFill>
            <a:schemeClr val="accent1"/>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000"/>
              <a:buFont typeface="Arial"/>
              <a:buNone/>
            </a:pPr>
            <a:r>
              <a:rPr b="1" lang="en-US" sz="5500">
                <a:solidFill>
                  <a:srgbClr val="FFFFFF"/>
                </a:solidFill>
                <a:latin typeface="Arial Black"/>
                <a:ea typeface="Arial Black"/>
                <a:cs typeface="Arial Black"/>
                <a:sym typeface="Arial Black"/>
              </a:rPr>
              <a:t>33</a:t>
            </a:r>
            <a:endParaRPr b="1" i="0" sz="5500" u="none" cap="none" strike="noStrike">
              <a:solidFill>
                <a:srgbClr val="FFFFFF"/>
              </a:solidFill>
              <a:latin typeface="Arial Black"/>
              <a:ea typeface="Arial Black"/>
              <a:cs typeface="Arial Black"/>
              <a:sym typeface="Arial Black"/>
            </a:endParaRPr>
          </a:p>
        </p:txBody>
      </p:sp>
      <p:pic>
        <p:nvPicPr>
          <p:cNvPr id="162" name="Google Shape;162;g2751b432733_0_30"/>
          <p:cNvPicPr preferRelativeResize="0"/>
          <p:nvPr/>
        </p:nvPicPr>
        <p:blipFill>
          <a:blip r:embed="rId3">
            <a:alphaModFix/>
          </a:blip>
          <a:stretch>
            <a:fillRect/>
          </a:stretch>
        </p:blipFill>
        <p:spPr>
          <a:xfrm>
            <a:off x="9608550" y="2358150"/>
            <a:ext cx="7427600" cy="5570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2024-02-01T02:11:00Z</dcterms:created>
  <dc:creator>abc</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75F1A57C14304B4A973DC24D90363328_13</vt:lpwstr>
  </property>
  <property fmtid="{D5CDD505-2E9C-101B-9397-08002B2CF9AE}" pid="3" name="KSOProductBuildVer">
    <vt:lpwstr>1033-12.2.0.13431</vt:lpwstr>
  </property>
</Properties>
</file>