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10287000" cx="18288000"/>
  <p:notesSz cx="6858000" cy="9144000"/>
  <p:embeddedFontLst>
    <p:embeddedFont>
      <p:font typeface="Arial Black"/>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24">
          <p15:clr>
            <a:srgbClr val="A4A3A4"/>
          </p15:clr>
        </p15:guide>
        <p15:guide id="2" pos="2872">
          <p15:clr>
            <a:srgbClr val="A4A3A4"/>
          </p15:clr>
        </p15:guide>
      </p15:sldGuideLst>
    </p:ext>
    <p:ext uri="GoogleSlidesCustomDataVersion2">
      <go:slidesCustomData xmlns:go="http://customooxmlschemas.google.com/" r:id="rId26" roundtripDataSignature="AMtx7mhORaPsT0tXeYfcoQrFeznRzVIv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24" orient="horz"/>
        <p:guide pos="287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ArialBlack-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751b432733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2751b432733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2751b432733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751b432733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2751b432733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2751b432733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751b432733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2751b432733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2751b432733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751b432733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g2751b432733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751b432733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751b432733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2751b432733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751b432733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2751b432733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2751b432733_0_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751b432733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2751b432733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2751b432733_0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19" name="Google Shape;219;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27" name="Google Shape;22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02" name="Google Shape;102;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12" name="Google Shape;112;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751b432733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2751b432733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2751b432733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751b432733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2751b432733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2751b432733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751b432733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2751b432733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a:p>
        </p:txBody>
      </p:sp>
      <p:sp>
        <p:nvSpPr>
          <p:cNvPr id="149" name="Google Shape;149;g2751b432733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751b432733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2751b432733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g2751b432733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2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p:nvPr>
            <p:ph idx="2" type="pic"/>
          </p:nvPr>
        </p:nvSpPr>
        <p:spPr>
          <a:xfrm>
            <a:off x="1792288" y="612775"/>
            <a:ext cx="5486400" cy="4114800"/>
          </a:xfrm>
          <a:prstGeom prst="rect">
            <a:avLst/>
          </a:prstGeom>
          <a:noFill/>
          <a:ln>
            <a:noFill/>
          </a:ln>
        </p:spPr>
      </p:sp>
      <p:sp>
        <p:nvSpPr>
          <p:cNvPr id="68" name="Google Shape;68;p3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9D8"/>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9D8"/>
        </a:solidFill>
      </p:bgPr>
    </p:bg>
    <p:spTree>
      <p:nvGrpSpPr>
        <p:cNvPr id="84" name="Shape 84"/>
        <p:cNvGrpSpPr/>
        <p:nvPr/>
      </p:nvGrpSpPr>
      <p:grpSpPr>
        <a:xfrm>
          <a:off x="0" y="0"/>
          <a:ext cx="0" cy="0"/>
          <a:chOff x="0" y="0"/>
          <a:chExt cx="0" cy="0"/>
        </a:xfrm>
      </p:grpSpPr>
      <p:sp>
        <p:nvSpPr>
          <p:cNvPr id="85" name="Google Shape;85;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7" name="Google Shape;8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8" name="Google Shape;8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9" name="Google Shape;8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A logo with a cross in a square&#10;&#10;Description automatically generated" id="98" name="Google Shape;98;p1"/>
          <p:cNvPicPr preferRelativeResize="0"/>
          <p:nvPr/>
        </p:nvPicPr>
        <p:blipFill rotWithShape="1">
          <a:blip r:embed="rId3">
            <a:alphaModFix/>
          </a:blip>
          <a:srcRect b="0" l="0" r="0" t="0"/>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AEAD"/>
        </a:solidFill>
      </p:bgPr>
    </p:bg>
    <p:spTree>
      <p:nvGrpSpPr>
        <p:cNvPr id="167" name="Shape 167"/>
        <p:cNvGrpSpPr/>
        <p:nvPr/>
      </p:nvGrpSpPr>
      <p:grpSpPr>
        <a:xfrm>
          <a:off x="0" y="0"/>
          <a:ext cx="0" cy="0"/>
          <a:chOff x="0" y="0"/>
          <a:chExt cx="0" cy="0"/>
        </a:xfrm>
      </p:grpSpPr>
      <p:sp>
        <p:nvSpPr>
          <p:cNvPr id="168" name="Google Shape;168;g2751b432733_0_30"/>
          <p:cNvSpPr txBox="1"/>
          <p:nvPr/>
        </p:nvSpPr>
        <p:spPr>
          <a:xfrm>
            <a:off x="11391646" y="3055359"/>
            <a:ext cx="5400000" cy="4925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000" u="none" cap="none" strike="noStrike">
                <a:solidFill>
                  <a:schemeClr val="lt1"/>
                </a:solidFill>
                <a:latin typeface="Arial Black"/>
                <a:ea typeface="Arial Black"/>
                <a:cs typeface="Arial Black"/>
                <a:sym typeface="Arial Black"/>
              </a:rPr>
              <a:t> Whatever place does not welcome you or listen to you, leave there and shake the dust off your feet in testimony against them.”</a:t>
            </a:r>
            <a:endParaRPr b="0" i="0" sz="4000" u="none" cap="none" strike="noStrike">
              <a:solidFill>
                <a:schemeClr val="lt1"/>
              </a:solidFill>
              <a:latin typeface="Arial Black"/>
              <a:ea typeface="Arial Black"/>
              <a:cs typeface="Arial Black"/>
              <a:sym typeface="Arial Black"/>
            </a:endParaRPr>
          </a:p>
        </p:txBody>
      </p:sp>
      <p:sp>
        <p:nvSpPr>
          <p:cNvPr id="169" name="Google Shape;169;g2751b432733_0_30"/>
          <p:cNvSpPr txBox="1"/>
          <p:nvPr/>
        </p:nvSpPr>
        <p:spPr>
          <a:xfrm>
            <a:off x="11391646" y="1757957"/>
            <a:ext cx="1285800" cy="923400"/>
          </a:xfrm>
          <a:prstGeom prst="rect">
            <a:avLst/>
          </a:prstGeom>
          <a:solidFill>
            <a:schemeClr val="accen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Arial Black"/>
                <a:ea typeface="Arial Black"/>
                <a:cs typeface="Arial Black"/>
                <a:sym typeface="Arial Black"/>
              </a:rPr>
              <a:t>11</a:t>
            </a:r>
            <a:endParaRPr b="1" i="0" sz="6000" u="none" cap="none" strike="noStrike">
              <a:solidFill>
                <a:srgbClr val="FFFFFF"/>
              </a:solidFill>
              <a:latin typeface="Arial Black"/>
              <a:ea typeface="Arial Black"/>
              <a:cs typeface="Arial Black"/>
              <a:sym typeface="Arial Black"/>
            </a:endParaRPr>
          </a:p>
        </p:txBody>
      </p:sp>
      <p:pic>
        <p:nvPicPr>
          <p:cNvPr descr="07_FB_GNPI_051_Disciples_Sent_1024" id="170" name="Google Shape;170;g2751b432733_0_30"/>
          <p:cNvPicPr preferRelativeResize="0"/>
          <p:nvPr/>
        </p:nvPicPr>
        <p:blipFill rotWithShape="1">
          <a:blip r:embed="rId3">
            <a:alphaModFix/>
          </a:blip>
          <a:srcRect b="0" l="0" r="0" t="0"/>
          <a:stretch/>
        </p:blipFill>
        <p:spPr>
          <a:xfrm>
            <a:off x="1475452" y="1431548"/>
            <a:ext cx="9060931" cy="74239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53734"/>
        </a:solidFill>
      </p:bgPr>
    </p:bg>
    <p:spTree>
      <p:nvGrpSpPr>
        <p:cNvPr id="175" name="Shape 175"/>
        <p:cNvGrpSpPr/>
        <p:nvPr/>
      </p:nvGrpSpPr>
      <p:grpSpPr>
        <a:xfrm>
          <a:off x="0" y="0"/>
          <a:ext cx="0" cy="0"/>
          <a:chOff x="0" y="0"/>
          <a:chExt cx="0" cy="0"/>
        </a:xfrm>
      </p:grpSpPr>
      <p:sp>
        <p:nvSpPr>
          <p:cNvPr id="176" name="Google Shape;176;g2751b432733_0_37"/>
          <p:cNvSpPr txBox="1"/>
          <p:nvPr/>
        </p:nvSpPr>
        <p:spPr>
          <a:xfrm>
            <a:off x="1735051" y="1084208"/>
            <a:ext cx="1285800" cy="923400"/>
          </a:xfrm>
          <a:prstGeom prst="rect">
            <a:avLst/>
          </a:prstGeom>
          <a:solidFill>
            <a:srgbClr val="8937B6"/>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Arial Black"/>
                <a:ea typeface="Arial Black"/>
                <a:cs typeface="Arial Black"/>
                <a:sym typeface="Arial Black"/>
              </a:rPr>
              <a:t>12</a:t>
            </a:r>
            <a:endParaRPr b="1" i="0" sz="6000" u="none" cap="none" strike="noStrike">
              <a:solidFill>
                <a:srgbClr val="FFFFFF"/>
              </a:solidFill>
              <a:latin typeface="Arial Black"/>
              <a:ea typeface="Arial Black"/>
              <a:cs typeface="Arial Black"/>
              <a:sym typeface="Arial Black"/>
            </a:endParaRPr>
          </a:p>
        </p:txBody>
      </p:sp>
      <p:sp>
        <p:nvSpPr>
          <p:cNvPr id="177" name="Google Shape;177;g2751b432733_0_37"/>
          <p:cNvSpPr txBox="1"/>
          <p:nvPr/>
        </p:nvSpPr>
        <p:spPr>
          <a:xfrm>
            <a:off x="3761509" y="1223475"/>
            <a:ext cx="141555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000" u="none" cap="none" strike="noStrike">
                <a:solidFill>
                  <a:schemeClr val="lt1"/>
                </a:solidFill>
                <a:latin typeface="Arial Black"/>
                <a:ea typeface="Arial Black"/>
                <a:cs typeface="Arial Black"/>
                <a:sym typeface="Arial Black"/>
              </a:rPr>
              <a:t>So they went off and preached repentance.</a:t>
            </a:r>
            <a:endParaRPr b="0" i="0" sz="4000" u="none" cap="none" strike="noStrike">
              <a:solidFill>
                <a:schemeClr val="lt1"/>
              </a:solidFill>
              <a:latin typeface="Arial Black"/>
              <a:ea typeface="Arial Black"/>
              <a:cs typeface="Arial Black"/>
              <a:sym typeface="Arial Black"/>
            </a:endParaRPr>
          </a:p>
        </p:txBody>
      </p:sp>
      <p:sp>
        <p:nvSpPr>
          <p:cNvPr descr="Sunset Animated Illustration by Mina FZ. for Queble on Dribbble" id="178" name="Google Shape;178;g2751b432733_0_37"/>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04_FB_GNPI_051_Disciples_Sent_1024" id="179" name="Google Shape;179;g2751b432733_0_37"/>
          <p:cNvPicPr preferRelativeResize="0"/>
          <p:nvPr/>
        </p:nvPicPr>
        <p:blipFill rotWithShape="1">
          <a:blip r:embed="rId3">
            <a:alphaModFix/>
          </a:blip>
          <a:srcRect b="0" l="0" r="0" t="0"/>
          <a:stretch/>
        </p:blipFill>
        <p:spPr>
          <a:xfrm>
            <a:off x="1735051" y="2286000"/>
            <a:ext cx="15122698" cy="71147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973F"/>
        </a:solidFill>
      </p:bgPr>
    </p:bg>
    <p:spTree>
      <p:nvGrpSpPr>
        <p:cNvPr id="184" name="Shape 184"/>
        <p:cNvGrpSpPr/>
        <p:nvPr/>
      </p:nvGrpSpPr>
      <p:grpSpPr>
        <a:xfrm>
          <a:off x="0" y="0"/>
          <a:ext cx="0" cy="0"/>
          <a:chOff x="0" y="0"/>
          <a:chExt cx="0" cy="0"/>
        </a:xfrm>
      </p:grpSpPr>
      <p:sp>
        <p:nvSpPr>
          <p:cNvPr id="185" name="Google Shape;185;g2751b432733_0_45"/>
          <p:cNvSpPr txBox="1"/>
          <p:nvPr/>
        </p:nvSpPr>
        <p:spPr>
          <a:xfrm>
            <a:off x="12034546" y="3189745"/>
            <a:ext cx="4459500" cy="4925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000" u="none" cap="none" strike="noStrike">
                <a:solidFill>
                  <a:schemeClr val="lt1"/>
                </a:solidFill>
                <a:latin typeface="Arial Black"/>
                <a:ea typeface="Arial Black"/>
                <a:cs typeface="Arial Black"/>
                <a:sym typeface="Arial Black"/>
              </a:rPr>
              <a:t>The Twelve drove out many demons, and they anointed with oil many who were sick and cured them.</a:t>
            </a:r>
            <a:endParaRPr b="0" i="0" sz="4000" u="none" cap="none" strike="noStrike">
              <a:solidFill>
                <a:schemeClr val="lt1"/>
              </a:solidFill>
              <a:latin typeface="Arial Black"/>
              <a:ea typeface="Arial Black"/>
              <a:cs typeface="Arial Black"/>
              <a:sym typeface="Arial Black"/>
            </a:endParaRPr>
          </a:p>
        </p:txBody>
      </p:sp>
      <p:sp>
        <p:nvSpPr>
          <p:cNvPr id="186" name="Google Shape;186;g2751b432733_0_45"/>
          <p:cNvSpPr txBox="1"/>
          <p:nvPr/>
        </p:nvSpPr>
        <p:spPr>
          <a:xfrm>
            <a:off x="12034546" y="1971488"/>
            <a:ext cx="1285800" cy="923400"/>
          </a:xfrm>
          <a:prstGeom prst="rect">
            <a:avLst/>
          </a:prstGeom>
          <a:solidFill>
            <a:schemeClr val="accen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Arial Black"/>
                <a:ea typeface="Arial Black"/>
                <a:cs typeface="Arial Black"/>
                <a:sym typeface="Arial Black"/>
              </a:rPr>
              <a:t>13</a:t>
            </a:r>
            <a:endParaRPr b="1" i="0" sz="6000" u="none" cap="none" strike="noStrike">
              <a:solidFill>
                <a:srgbClr val="FFFFFF"/>
              </a:solidFill>
              <a:latin typeface="Arial Black"/>
              <a:ea typeface="Arial Black"/>
              <a:cs typeface="Arial Black"/>
              <a:sym typeface="Arial Black"/>
            </a:endParaRPr>
          </a:p>
        </p:txBody>
      </p:sp>
      <p:pic>
        <p:nvPicPr>
          <p:cNvPr descr="09_FB_GNPI_051_Disciples_Sent_1024" id="187" name="Google Shape;187;g2751b432733_0_45"/>
          <p:cNvPicPr preferRelativeResize="0"/>
          <p:nvPr/>
        </p:nvPicPr>
        <p:blipFill rotWithShape="1">
          <a:blip r:embed="rId3">
            <a:alphaModFix/>
          </a:blip>
          <a:srcRect b="0" l="0" r="0" t="0"/>
          <a:stretch/>
        </p:blipFill>
        <p:spPr>
          <a:xfrm>
            <a:off x="1415792" y="1576633"/>
            <a:ext cx="9675325" cy="75249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6C09"/>
        </a:solidFill>
      </p:bgPr>
    </p:bg>
    <p:spTree>
      <p:nvGrpSpPr>
        <p:cNvPr id="191" name="Shape 191"/>
        <p:cNvGrpSpPr/>
        <p:nvPr/>
      </p:nvGrpSpPr>
      <p:grpSpPr>
        <a:xfrm>
          <a:off x="0" y="0"/>
          <a:ext cx="0" cy="0"/>
          <a:chOff x="0" y="0"/>
          <a:chExt cx="0" cy="0"/>
        </a:xfrm>
      </p:grpSpPr>
      <p:sp>
        <p:nvSpPr>
          <p:cNvPr id="192" name="Google Shape;192;g2751b432733_0_52"/>
          <p:cNvSpPr txBox="1"/>
          <p:nvPr/>
        </p:nvSpPr>
        <p:spPr>
          <a:xfrm>
            <a:off x="1464415" y="2191172"/>
            <a:ext cx="153591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Leader: </a:t>
            </a:r>
            <a:r>
              <a:rPr b="1" i="0" lang="en-US" sz="8000" u="none" cap="none" strike="noStrike">
                <a:solidFill>
                  <a:srgbClr val="FFFFFF"/>
                </a:solidFill>
                <a:latin typeface="Arial"/>
                <a:ea typeface="Arial"/>
                <a:cs typeface="Arial"/>
                <a:sym typeface="Arial"/>
              </a:rPr>
              <a:t>The Gospel of the Lord.</a:t>
            </a:r>
            <a:endParaRPr b="0" i="0" sz="2800" u="none" cap="none" strike="noStrike">
              <a:solidFill>
                <a:srgbClr val="000000"/>
              </a:solidFill>
              <a:latin typeface="Arial"/>
              <a:ea typeface="Arial"/>
              <a:cs typeface="Arial"/>
              <a:sym typeface="Arial"/>
            </a:endParaRPr>
          </a:p>
        </p:txBody>
      </p:sp>
      <p:sp>
        <p:nvSpPr>
          <p:cNvPr id="193" name="Google Shape;193;g2751b432733_0_52"/>
          <p:cNvSpPr txBox="1"/>
          <p:nvPr/>
        </p:nvSpPr>
        <p:spPr>
          <a:xfrm>
            <a:off x="3251200" y="5142324"/>
            <a:ext cx="11785500" cy="246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All: </a:t>
            </a:r>
            <a:r>
              <a:rPr b="1" i="0" lang="en-US" sz="8000" u="none" cap="none" strike="noStrike">
                <a:solidFill>
                  <a:srgbClr val="FFFFFF"/>
                </a:solidFill>
                <a:latin typeface="Arial"/>
                <a:ea typeface="Arial"/>
                <a:cs typeface="Arial"/>
                <a:sym typeface="Arial"/>
              </a:rPr>
              <a:t>Praise to You,</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1" i="0" lang="en-US" sz="8000" u="none" cap="none" strike="noStrike">
                <a:solidFill>
                  <a:srgbClr val="FFFFFF"/>
                </a:solidFill>
                <a:latin typeface="Arial"/>
                <a:ea typeface="Arial"/>
                <a:cs typeface="Arial"/>
                <a:sym typeface="Arial"/>
              </a:rPr>
              <a:t>       Lord Jesus Christ.</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198" name="Shape 198"/>
        <p:cNvGrpSpPr/>
        <p:nvPr/>
      </p:nvGrpSpPr>
      <p:grpSpPr>
        <a:xfrm>
          <a:off x="0" y="0"/>
          <a:ext cx="0" cy="0"/>
          <a:chOff x="0" y="0"/>
          <a:chExt cx="0" cy="0"/>
        </a:xfrm>
      </p:grpSpPr>
      <p:sp>
        <p:nvSpPr>
          <p:cNvPr id="199" name="Google Shape;199;g2751b432733_0_57"/>
          <p:cNvSpPr/>
          <p:nvPr/>
        </p:nvSpPr>
        <p:spPr>
          <a:xfrm>
            <a:off x="838200" y="3442361"/>
            <a:ext cx="9144000" cy="3402300"/>
          </a:xfrm>
          <a:prstGeom prst="rect">
            <a:avLst/>
          </a:prstGeom>
          <a:noFill/>
          <a:ln>
            <a:noFill/>
          </a:ln>
        </p:spPr>
        <p:txBody>
          <a:bodyPr anchorCtr="0" anchor="t" bIns="45700" lIns="91425" spcFirstLastPara="1" rIns="91425" wrap="square" tIns="45700">
            <a:noAutofit/>
          </a:bodyPr>
          <a:lstStyle/>
          <a:p>
            <a:pPr indent="0" lvl="0" marL="0" marR="0" rtl="0" algn="ctr">
              <a:lnSpc>
                <a:spcPct val="141000"/>
              </a:lnSpc>
              <a:spcBef>
                <a:spcPts val="0"/>
              </a:spcBef>
              <a:spcAft>
                <a:spcPts val="0"/>
              </a:spcAft>
              <a:buClr>
                <a:srgbClr val="000000"/>
              </a:buClr>
              <a:buSzPts val="9600"/>
              <a:buFont typeface="Arial"/>
              <a:buNone/>
            </a:pPr>
            <a:r>
              <a:rPr b="1" i="0" lang="en-US" sz="9600" u="none" cap="none" strike="noStrike">
                <a:solidFill>
                  <a:srgbClr val="FFFFFF"/>
                </a:solidFill>
                <a:latin typeface="Arial"/>
                <a:ea typeface="Arial"/>
                <a:cs typeface="Arial"/>
                <a:sym typeface="Arial"/>
              </a:rPr>
              <a:t>GOSPEL MESSAGE</a:t>
            </a:r>
            <a:endParaRPr b="0" i="0" sz="1400" u="none" cap="none" strike="noStrike">
              <a:solidFill>
                <a:srgbClr val="000000"/>
              </a:solidFill>
              <a:latin typeface="Arial"/>
              <a:ea typeface="Arial"/>
              <a:cs typeface="Arial"/>
              <a:sym typeface="Arial"/>
            </a:endParaRPr>
          </a:p>
        </p:txBody>
      </p:sp>
      <p:pic>
        <p:nvPicPr>
          <p:cNvPr id="200" name="Google Shape;200;g2751b432733_0_57"/>
          <p:cNvPicPr preferRelativeResize="0"/>
          <p:nvPr/>
        </p:nvPicPr>
        <p:blipFill rotWithShape="1">
          <a:blip r:embed="rId3">
            <a:alphaModFix/>
          </a:blip>
          <a:srcRect b="0" l="0" r="0" t="0"/>
          <a:stretch/>
        </p:blipFill>
        <p:spPr>
          <a:xfrm>
            <a:off x="9720064" y="1471092"/>
            <a:ext cx="7010400" cy="7010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C213D"/>
        </a:solidFill>
      </p:bgPr>
    </p:bg>
    <p:spTree>
      <p:nvGrpSpPr>
        <p:cNvPr id="205" name="Shape 205"/>
        <p:cNvGrpSpPr/>
        <p:nvPr/>
      </p:nvGrpSpPr>
      <p:grpSpPr>
        <a:xfrm>
          <a:off x="0" y="0"/>
          <a:ext cx="0" cy="0"/>
          <a:chOff x="0" y="0"/>
          <a:chExt cx="0" cy="0"/>
        </a:xfrm>
      </p:grpSpPr>
      <p:sp>
        <p:nvSpPr>
          <p:cNvPr id="206" name="Google Shape;206;g2751b432733_0_63"/>
          <p:cNvSpPr/>
          <p:nvPr/>
        </p:nvSpPr>
        <p:spPr>
          <a:xfrm>
            <a:off x="1315721" y="1501920"/>
            <a:ext cx="7500000" cy="1595700"/>
          </a:xfrm>
          <a:prstGeom prst="rect">
            <a:avLst/>
          </a:prstGeom>
          <a:solidFill>
            <a:srgbClr val="B4973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800" u="none" cap="none" strike="noStrike">
                <a:solidFill>
                  <a:schemeClr val="lt1"/>
                </a:solidFill>
                <a:latin typeface="Arial Black"/>
                <a:ea typeface="Arial Black"/>
                <a:cs typeface="Arial Black"/>
                <a:sym typeface="Arial Black"/>
              </a:rPr>
              <a:t>Activity: </a:t>
            </a:r>
            <a:endParaRPr/>
          </a:p>
          <a:p>
            <a:pPr indent="0" lvl="0" marL="0" marR="0" rtl="0" algn="ctr">
              <a:lnSpc>
                <a:spcPct val="100000"/>
              </a:lnSpc>
              <a:spcBef>
                <a:spcPts val="0"/>
              </a:spcBef>
              <a:spcAft>
                <a:spcPts val="0"/>
              </a:spcAft>
              <a:buClr>
                <a:srgbClr val="000000"/>
              </a:buClr>
              <a:buSzPts val="4000"/>
              <a:buFont typeface="Arial"/>
              <a:buNone/>
            </a:pPr>
            <a:r>
              <a:rPr b="0" i="0" lang="en-US" sz="4800" u="none" cap="none" strike="noStrike">
                <a:solidFill>
                  <a:schemeClr val="lt1"/>
                </a:solidFill>
                <a:latin typeface="Arial Black"/>
                <a:ea typeface="Arial Black"/>
                <a:cs typeface="Arial Black"/>
                <a:sym typeface="Arial Black"/>
              </a:rPr>
              <a:t>Passport of mission</a:t>
            </a:r>
            <a:endParaRPr b="0" i="0" sz="4800" u="none" cap="none" strike="noStrike">
              <a:solidFill>
                <a:schemeClr val="lt1"/>
              </a:solidFill>
              <a:latin typeface="Arial Black"/>
              <a:ea typeface="Arial Black"/>
              <a:cs typeface="Arial Black"/>
              <a:sym typeface="Arial Black"/>
            </a:endParaRPr>
          </a:p>
        </p:txBody>
      </p:sp>
      <p:sp>
        <p:nvSpPr>
          <p:cNvPr id="207" name="Google Shape;207;g2751b432733_0_63"/>
          <p:cNvSpPr txBox="1"/>
          <p:nvPr/>
        </p:nvSpPr>
        <p:spPr>
          <a:xfrm>
            <a:off x="1315721" y="3705485"/>
            <a:ext cx="7179000" cy="507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5400" u="none" cap="none" strike="noStrike">
                <a:solidFill>
                  <a:srgbClr val="F2F2F2"/>
                </a:solidFill>
                <a:latin typeface="Calibri"/>
                <a:ea typeface="Calibri"/>
                <a:cs typeface="Calibri"/>
                <a:sym typeface="Calibri"/>
              </a:rPr>
              <a:t>1. Colored papers</a:t>
            </a:r>
            <a:endParaRPr/>
          </a:p>
          <a:p>
            <a:pPr indent="0" lvl="0" marL="0" marR="0" rtl="0" algn="l">
              <a:lnSpc>
                <a:spcPct val="100000"/>
              </a:lnSpc>
              <a:spcBef>
                <a:spcPts val="0"/>
              </a:spcBef>
              <a:spcAft>
                <a:spcPts val="0"/>
              </a:spcAft>
              <a:buNone/>
            </a:pPr>
            <a:r>
              <a:rPr b="1" i="0" lang="en-US" sz="5400" u="none" cap="none" strike="noStrike">
                <a:solidFill>
                  <a:srgbClr val="F2F2F2"/>
                </a:solidFill>
                <a:latin typeface="Calibri"/>
                <a:ea typeface="Calibri"/>
                <a:cs typeface="Calibri"/>
                <a:sym typeface="Calibri"/>
              </a:rPr>
              <a:t>2. Pen</a:t>
            </a:r>
            <a:endParaRPr/>
          </a:p>
          <a:p>
            <a:pPr indent="0" lvl="0" marL="0" marR="0" rtl="0" algn="l">
              <a:lnSpc>
                <a:spcPct val="100000"/>
              </a:lnSpc>
              <a:spcBef>
                <a:spcPts val="0"/>
              </a:spcBef>
              <a:spcAft>
                <a:spcPts val="0"/>
              </a:spcAft>
              <a:buNone/>
            </a:pPr>
            <a:r>
              <a:rPr b="1" i="0" lang="en-US" sz="5400" u="none" cap="none" strike="noStrike">
                <a:solidFill>
                  <a:srgbClr val="F2F2F2"/>
                </a:solidFill>
                <a:latin typeface="Calibri"/>
                <a:ea typeface="Calibri"/>
                <a:cs typeface="Calibri"/>
                <a:sym typeface="Calibri"/>
              </a:rPr>
              <a:t>3. Scissors</a:t>
            </a:r>
            <a:endParaRPr/>
          </a:p>
          <a:p>
            <a:pPr indent="0" lvl="0" marL="0" marR="0" rtl="0" algn="l">
              <a:lnSpc>
                <a:spcPct val="100000"/>
              </a:lnSpc>
              <a:spcBef>
                <a:spcPts val="0"/>
              </a:spcBef>
              <a:spcAft>
                <a:spcPts val="0"/>
              </a:spcAft>
              <a:buNone/>
            </a:pPr>
            <a:r>
              <a:rPr b="1" i="0" lang="en-US" sz="5400" u="none" cap="none" strike="noStrike">
                <a:solidFill>
                  <a:srgbClr val="F2F2F2"/>
                </a:solidFill>
                <a:latin typeface="Calibri"/>
                <a:ea typeface="Calibri"/>
                <a:cs typeface="Calibri"/>
                <a:sym typeface="Calibri"/>
              </a:rPr>
              <a:t>4. Crayons</a:t>
            </a:r>
            <a:endParaRPr/>
          </a:p>
          <a:p>
            <a:pPr indent="0" lvl="0" marL="0" marR="0" rtl="0" algn="l">
              <a:lnSpc>
                <a:spcPct val="100000"/>
              </a:lnSpc>
              <a:spcBef>
                <a:spcPts val="0"/>
              </a:spcBef>
              <a:spcAft>
                <a:spcPts val="0"/>
              </a:spcAft>
              <a:buNone/>
            </a:pPr>
            <a:r>
              <a:rPr b="1" i="0" lang="en-US" sz="5400" u="none" cap="none" strike="noStrike">
                <a:solidFill>
                  <a:srgbClr val="F2F2F2"/>
                </a:solidFill>
                <a:latin typeface="Calibri"/>
                <a:ea typeface="Calibri"/>
                <a:cs typeface="Calibri"/>
                <a:sym typeface="Calibri"/>
              </a:rPr>
              <a:t>5. Ribbon</a:t>
            </a:r>
            <a:endParaRPr/>
          </a:p>
          <a:p>
            <a:pPr indent="0" lvl="0" marL="0" marR="0" rtl="0" algn="l">
              <a:lnSpc>
                <a:spcPct val="100000"/>
              </a:lnSpc>
              <a:spcBef>
                <a:spcPts val="0"/>
              </a:spcBef>
              <a:spcAft>
                <a:spcPts val="0"/>
              </a:spcAft>
              <a:buNone/>
            </a:pPr>
            <a:r>
              <a:rPr b="1" i="0" lang="en-US" sz="5400" u="none" cap="none" strike="noStrike">
                <a:solidFill>
                  <a:srgbClr val="F2F2F2"/>
                </a:solidFill>
                <a:latin typeface="Calibri"/>
                <a:ea typeface="Calibri"/>
                <a:cs typeface="Calibri"/>
                <a:sym typeface="Calibri"/>
              </a:rPr>
              <a:t>6. Puncher</a:t>
            </a:r>
            <a:endParaRPr/>
          </a:p>
        </p:txBody>
      </p:sp>
      <p:pic>
        <p:nvPicPr>
          <p:cNvPr descr="Puncher mission passport" id="208" name="Google Shape;208;g2751b432733_0_63"/>
          <p:cNvPicPr preferRelativeResize="0"/>
          <p:nvPr/>
        </p:nvPicPr>
        <p:blipFill rotWithShape="1">
          <a:blip r:embed="rId3">
            <a:alphaModFix/>
          </a:blip>
          <a:srcRect b="0" l="0" r="0" t="0"/>
          <a:stretch/>
        </p:blipFill>
        <p:spPr>
          <a:xfrm>
            <a:off x="9472295" y="1319530"/>
            <a:ext cx="7499985" cy="76479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8953"/>
        </a:solidFill>
      </p:bgPr>
    </p:bg>
    <p:spTree>
      <p:nvGrpSpPr>
        <p:cNvPr id="213" name="Shape 213"/>
        <p:cNvGrpSpPr/>
        <p:nvPr/>
      </p:nvGrpSpPr>
      <p:grpSpPr>
        <a:xfrm>
          <a:off x="0" y="0"/>
          <a:ext cx="0" cy="0"/>
          <a:chOff x="0" y="0"/>
          <a:chExt cx="0" cy="0"/>
        </a:xfrm>
      </p:grpSpPr>
      <p:sp>
        <p:nvSpPr>
          <p:cNvPr id="214" name="Google Shape;214;g2751b432733_0_70"/>
          <p:cNvSpPr txBox="1"/>
          <p:nvPr/>
        </p:nvSpPr>
        <p:spPr>
          <a:xfrm>
            <a:off x="768957" y="1005230"/>
            <a:ext cx="8615100" cy="9327900"/>
          </a:xfrm>
          <a:prstGeom prst="rect">
            <a:avLst/>
          </a:prstGeom>
          <a:noFill/>
          <a:ln>
            <a:noFill/>
          </a:ln>
        </p:spPr>
        <p:txBody>
          <a:bodyPr anchorCtr="0" anchor="t" bIns="45700" lIns="91425" spcFirstLastPara="1" rIns="91425" wrap="square" tIns="45700">
            <a:spAutoFit/>
          </a:bodyPr>
          <a:lstStyle/>
          <a:p>
            <a:pPr indent="-1143000" lvl="0" marL="1143000" marR="0" rtl="0" algn="l">
              <a:lnSpc>
                <a:spcPct val="100000"/>
              </a:lnSpc>
              <a:spcBef>
                <a:spcPts val="0"/>
              </a:spcBef>
              <a:spcAft>
                <a:spcPts val="0"/>
              </a:spcAft>
              <a:buClr>
                <a:schemeClr val="lt1"/>
              </a:buClr>
              <a:buSzPts val="4800"/>
              <a:buFont typeface="Arial"/>
              <a:buAutoNum type="arabicPeriod"/>
            </a:pPr>
            <a:r>
              <a:rPr b="1" i="0" lang="en-US" sz="4000" u="none" cap="none" strike="noStrike">
                <a:solidFill>
                  <a:srgbClr val="F2F2F2"/>
                </a:solidFill>
                <a:latin typeface="Arial"/>
                <a:ea typeface="Arial"/>
                <a:cs typeface="Arial"/>
                <a:sym typeface="Arial"/>
              </a:rPr>
              <a:t>Cut the colored paper in half, crosswise.</a:t>
            </a:r>
            <a:endParaRPr/>
          </a:p>
          <a:p>
            <a:pPr indent="-1143000" lvl="0" marL="1143000" marR="0" rtl="0" algn="l">
              <a:lnSpc>
                <a:spcPct val="100000"/>
              </a:lnSpc>
              <a:spcBef>
                <a:spcPts val="0"/>
              </a:spcBef>
              <a:spcAft>
                <a:spcPts val="0"/>
              </a:spcAft>
              <a:buClr>
                <a:schemeClr val="lt1"/>
              </a:buClr>
              <a:buSzPts val="4800"/>
              <a:buFont typeface="Arial"/>
              <a:buAutoNum type="arabicPeriod"/>
            </a:pPr>
            <a:r>
              <a:rPr b="1" i="0" lang="en-US" sz="4000" u="none" cap="none" strike="noStrike">
                <a:solidFill>
                  <a:srgbClr val="F2F2F2"/>
                </a:solidFill>
                <a:latin typeface="Arial"/>
                <a:ea typeface="Arial"/>
                <a:cs typeface="Arial"/>
                <a:sym typeface="Arial"/>
              </a:rPr>
              <a:t>Fold the halfed paper to make a passport, then combine all the pages.</a:t>
            </a:r>
            <a:endParaRPr/>
          </a:p>
          <a:p>
            <a:pPr indent="-1143000" lvl="0" marL="1143000" marR="0" rtl="0" algn="l">
              <a:lnSpc>
                <a:spcPct val="100000"/>
              </a:lnSpc>
              <a:spcBef>
                <a:spcPts val="0"/>
              </a:spcBef>
              <a:spcAft>
                <a:spcPts val="0"/>
              </a:spcAft>
              <a:buClr>
                <a:schemeClr val="lt1"/>
              </a:buClr>
              <a:buSzPts val="4800"/>
              <a:buFont typeface="Arial"/>
              <a:buAutoNum type="arabicPeriod"/>
            </a:pPr>
            <a:r>
              <a:rPr b="1" i="0" lang="en-US" sz="4000" u="none" cap="none" strike="noStrike">
                <a:solidFill>
                  <a:srgbClr val="F2F2F2"/>
                </a:solidFill>
                <a:latin typeface="Arial"/>
                <a:ea typeface="Arial"/>
                <a:cs typeface="Arial"/>
                <a:sym typeface="Arial"/>
              </a:rPr>
              <a:t>Make a hole at the side using the puncher </a:t>
            </a:r>
            <a:endParaRPr/>
          </a:p>
          <a:p>
            <a:pPr indent="-1143000" lvl="0" marL="1143000" marR="0" rtl="0" algn="l">
              <a:lnSpc>
                <a:spcPct val="100000"/>
              </a:lnSpc>
              <a:spcBef>
                <a:spcPts val="0"/>
              </a:spcBef>
              <a:spcAft>
                <a:spcPts val="0"/>
              </a:spcAft>
              <a:buClr>
                <a:schemeClr val="lt1"/>
              </a:buClr>
              <a:buSzPts val="4800"/>
              <a:buFont typeface="Arial"/>
              <a:buAutoNum type="arabicPeriod"/>
            </a:pPr>
            <a:r>
              <a:rPr b="1" i="0" lang="en-US" sz="4000" u="none" cap="none" strike="noStrike">
                <a:solidFill>
                  <a:srgbClr val="F2F2F2"/>
                </a:solidFill>
                <a:latin typeface="Arial"/>
                <a:ea typeface="Arial"/>
                <a:cs typeface="Arial"/>
                <a:sym typeface="Arial"/>
              </a:rPr>
              <a:t>Tie the ribbon in the hole to bind the pages of the passport.</a:t>
            </a:r>
            <a:endParaRPr/>
          </a:p>
          <a:p>
            <a:pPr indent="-1143000" lvl="0" marL="1143000" marR="0" rtl="0" algn="l">
              <a:lnSpc>
                <a:spcPct val="100000"/>
              </a:lnSpc>
              <a:spcBef>
                <a:spcPts val="0"/>
              </a:spcBef>
              <a:spcAft>
                <a:spcPts val="0"/>
              </a:spcAft>
              <a:buClr>
                <a:schemeClr val="lt1"/>
              </a:buClr>
              <a:buSzPts val="4800"/>
              <a:buFont typeface="Arial"/>
              <a:buAutoNum type="arabicPeriod"/>
            </a:pPr>
            <a:r>
              <a:rPr b="1" i="0" lang="en-US" sz="4000" u="none" cap="none" strike="noStrike">
                <a:solidFill>
                  <a:srgbClr val="F2F2F2"/>
                </a:solidFill>
                <a:latin typeface="Arial"/>
                <a:ea typeface="Arial"/>
                <a:cs typeface="Arial"/>
                <a:sym typeface="Arial"/>
              </a:rPr>
              <a:t>Write the school works or household chores per page, if you finished the chores your parents will put a stamp.</a:t>
            </a:r>
            <a:endParaRPr/>
          </a:p>
        </p:txBody>
      </p:sp>
      <p:pic>
        <p:nvPicPr>
          <p:cNvPr descr="cut passport" id="215" name="Google Shape;215;g2751b432733_0_70"/>
          <p:cNvPicPr preferRelativeResize="0"/>
          <p:nvPr/>
        </p:nvPicPr>
        <p:blipFill rotWithShape="1">
          <a:blip r:embed="rId3">
            <a:alphaModFix/>
          </a:blip>
          <a:srcRect b="0" l="0" r="0" t="0"/>
          <a:stretch/>
        </p:blipFill>
        <p:spPr>
          <a:xfrm>
            <a:off x="9904730" y="1244686"/>
            <a:ext cx="7614313" cy="77976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220" name="Shape 220"/>
        <p:cNvGrpSpPr/>
        <p:nvPr/>
      </p:nvGrpSpPr>
      <p:grpSpPr>
        <a:xfrm>
          <a:off x="0" y="0"/>
          <a:ext cx="0" cy="0"/>
          <a:chOff x="0" y="0"/>
          <a:chExt cx="0" cy="0"/>
        </a:xfrm>
      </p:grpSpPr>
      <p:grpSp>
        <p:nvGrpSpPr>
          <p:cNvPr id="221" name="Google Shape;221;p20"/>
          <p:cNvGrpSpPr/>
          <p:nvPr/>
        </p:nvGrpSpPr>
        <p:grpSpPr>
          <a:xfrm>
            <a:off x="1268652" y="1120722"/>
            <a:ext cx="15750697" cy="8045556"/>
            <a:chOff x="1962255" y="1120722"/>
            <a:chExt cx="15750697" cy="8045556"/>
          </a:xfrm>
        </p:grpSpPr>
        <p:sp>
          <p:nvSpPr>
            <p:cNvPr id="222" name="Google Shape;222;p20"/>
            <p:cNvSpPr/>
            <p:nvPr/>
          </p:nvSpPr>
          <p:spPr>
            <a:xfrm>
              <a:off x="2027149" y="1120722"/>
              <a:ext cx="5857800" cy="745800"/>
            </a:xfrm>
            <a:prstGeom prst="rect">
              <a:avLst/>
            </a:prstGeom>
            <a:solidFill>
              <a:srgbClr val="20586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Arial Black"/>
                  <a:ea typeface="Arial Black"/>
                  <a:cs typeface="Arial Black"/>
                  <a:sym typeface="Arial Black"/>
                </a:rPr>
                <a:t>Closing Prayer</a:t>
              </a:r>
              <a:endParaRPr b="0" i="0" sz="1400" u="none" cap="none" strike="noStrike">
                <a:solidFill>
                  <a:srgbClr val="000000"/>
                </a:solidFill>
                <a:latin typeface="Arial"/>
                <a:ea typeface="Arial"/>
                <a:cs typeface="Arial"/>
                <a:sym typeface="Arial"/>
              </a:endParaRPr>
            </a:p>
          </p:txBody>
        </p:sp>
        <p:sp>
          <p:nvSpPr>
            <p:cNvPr id="223" name="Google Shape;223;p20"/>
            <p:cNvSpPr/>
            <p:nvPr/>
          </p:nvSpPr>
          <p:spPr>
            <a:xfrm>
              <a:off x="1962255" y="2332144"/>
              <a:ext cx="8505218" cy="6834134"/>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100"/>
                <a:buFont typeface="Arial"/>
                <a:buNone/>
              </a:pPr>
              <a:r>
                <a:rPr b="1" i="0" lang="en-US" sz="3100" u="none" cap="none" strike="noStrike">
                  <a:solidFill>
                    <a:schemeClr val="lt1"/>
                  </a:solidFill>
                  <a:latin typeface="Arial"/>
                  <a:ea typeface="Arial"/>
                  <a:cs typeface="Arial"/>
                  <a:sym typeface="Arial"/>
                </a:rPr>
                <a:t>Dear God</a:t>
              </a:r>
              <a:endParaRPr b="1" i="0" sz="31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1" i="0" sz="3100" u="none" cap="none" strike="noStrike">
                <a:solidFill>
                  <a:schemeClr val="lt1"/>
                </a:solidFill>
                <a:latin typeface="Arial"/>
                <a:ea typeface="Arial"/>
                <a:cs typeface="Arial"/>
                <a:sym typeface="Arial"/>
              </a:endParaRPr>
            </a:p>
            <a:p>
              <a:pPr indent="0" lvl="0" marL="0" rtl="0" algn="just">
                <a:spcBef>
                  <a:spcPts val="0"/>
                </a:spcBef>
                <a:spcAft>
                  <a:spcPts val="0"/>
                </a:spcAft>
                <a:buClr>
                  <a:schemeClr val="dk1"/>
                </a:buClr>
                <a:buSzPts val="1100"/>
                <a:buFont typeface="Arial"/>
                <a:buNone/>
              </a:pPr>
              <a:r>
                <a:rPr b="1" lang="en-US" sz="3100">
                  <a:solidFill>
                    <a:schemeClr val="lt1"/>
                  </a:solidFill>
                </a:rPr>
                <a:t>We thank you Jesus for speaking to us today! We ask for forgiveness for the times that we don’t listen to you, Lord. Please strengthen our faith and remove our doubts. May your will be done in us. Amen.</a:t>
              </a:r>
              <a:endParaRPr b="1" sz="3100">
                <a:solidFill>
                  <a:schemeClr val="lt1"/>
                </a:solidFill>
              </a:endParaRPr>
            </a:p>
            <a:p>
              <a:pPr indent="0" lvl="0" marL="0" rtl="0" algn="just">
                <a:spcBef>
                  <a:spcPts val="0"/>
                </a:spcBef>
                <a:spcAft>
                  <a:spcPts val="0"/>
                </a:spcAft>
                <a:buClr>
                  <a:schemeClr val="dk1"/>
                </a:buClr>
                <a:buSzPts val="1100"/>
                <a:buFont typeface="Arial"/>
                <a:buNone/>
              </a:pPr>
              <a:r>
                <a:t/>
              </a:r>
              <a:endParaRPr b="1" sz="3100">
                <a:solidFill>
                  <a:schemeClr val="lt1"/>
                </a:solidFill>
              </a:endParaRPr>
            </a:p>
            <a:p>
              <a:pPr indent="0" lvl="0" marL="0" rtl="0" algn="just">
                <a:spcBef>
                  <a:spcPts val="0"/>
                </a:spcBef>
                <a:spcAft>
                  <a:spcPts val="0"/>
                </a:spcAft>
                <a:buClr>
                  <a:schemeClr val="dk1"/>
                </a:buClr>
                <a:buSzPts val="1100"/>
                <a:buFont typeface="Arial"/>
                <a:buNone/>
              </a:pPr>
              <a:r>
                <a:rPr b="1" lang="en-US" sz="3100">
                  <a:solidFill>
                    <a:schemeClr val="lt1"/>
                  </a:solidFill>
                </a:rPr>
                <a:t>Oh, Glory be to the Father, into the Son and into the Holy Spirit. As it was in the beginning is now and ever shall be world without end. </a:t>
              </a:r>
              <a:endParaRPr b="1" sz="3100">
                <a:solidFill>
                  <a:schemeClr val="lt1"/>
                </a:solidFill>
              </a:endParaRPr>
            </a:p>
            <a:p>
              <a:pPr indent="0" lvl="0" marL="0" rtl="0" algn="just">
                <a:spcBef>
                  <a:spcPts val="0"/>
                </a:spcBef>
                <a:spcAft>
                  <a:spcPts val="0"/>
                </a:spcAft>
                <a:buClr>
                  <a:schemeClr val="dk1"/>
                </a:buClr>
                <a:buSzPts val="1100"/>
                <a:buFont typeface="Arial"/>
                <a:buNone/>
              </a:pPr>
              <a:r>
                <a:t/>
              </a:r>
              <a:endParaRPr b="1" sz="3100">
                <a:solidFill>
                  <a:schemeClr val="lt1"/>
                </a:solidFill>
              </a:endParaRPr>
            </a:p>
            <a:p>
              <a:pPr indent="0" lvl="0" marL="0" rtl="0" algn="just">
                <a:spcBef>
                  <a:spcPts val="0"/>
                </a:spcBef>
                <a:spcAft>
                  <a:spcPts val="0"/>
                </a:spcAft>
                <a:buClr>
                  <a:schemeClr val="dk1"/>
                </a:buClr>
                <a:buSzPts val="1100"/>
                <a:buFont typeface="Arial"/>
                <a:buNone/>
              </a:pPr>
              <a:r>
                <a:rPr b="1" lang="en-US" sz="3100">
                  <a:solidFill>
                    <a:schemeClr val="lt1"/>
                  </a:solidFill>
                </a:rPr>
                <a:t>Amen!</a:t>
              </a:r>
              <a:endParaRPr b="1" sz="3100">
                <a:solidFill>
                  <a:schemeClr val="lt1"/>
                </a:solidFill>
              </a:endParaRPr>
            </a:p>
          </p:txBody>
        </p:sp>
        <p:pic>
          <p:nvPicPr>
            <p:cNvPr descr="Image result for animated kid praying transparent background" id="224" name="Google Shape;224;p20"/>
            <p:cNvPicPr preferRelativeResize="0"/>
            <p:nvPr/>
          </p:nvPicPr>
          <p:blipFill rotWithShape="1">
            <a:blip r:embed="rId3">
              <a:alphaModFix/>
            </a:blip>
            <a:srcRect b="0" l="0" r="0" t="0"/>
            <a:stretch/>
          </p:blipFill>
          <p:spPr>
            <a:xfrm>
              <a:off x="11160224" y="1120722"/>
              <a:ext cx="6552728" cy="8045556"/>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A logo with a cross in a square&#10;&#10;Description automatically generated" id="229" name="Google Shape;229;p21"/>
          <p:cNvPicPr preferRelativeResize="0"/>
          <p:nvPr/>
        </p:nvPicPr>
        <p:blipFill rotWithShape="1">
          <a:blip r:embed="rId3">
            <a:alphaModFix/>
          </a:blip>
          <a:srcRect b="0" l="0" r="0" t="0"/>
          <a:stretch/>
        </p:blipFill>
        <p:spPr>
          <a:xfrm>
            <a:off x="0" y="0"/>
            <a:ext cx="18288000"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2"/>
            <p:cNvSpPr txBox="1"/>
            <p:nvPr/>
          </p:nvSpPr>
          <p:spPr>
            <a:xfrm>
              <a:off x="3208943" y="7824601"/>
              <a:ext cx="118701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lang="en-US" sz="3000">
                  <a:solidFill>
                    <a:srgbClr val="FFFFFF"/>
                  </a:solidFill>
                </a:rPr>
                <a:t>Fifteenth Sunday in Ordinary Time </a:t>
              </a:r>
              <a:r>
                <a:rPr b="1" i="0" lang="en-US" sz="3000" u="none" cap="none" strike="noStrike">
                  <a:solidFill>
                    <a:srgbClr val="FFFFFF"/>
                  </a:solidFill>
                  <a:latin typeface="Arial"/>
                  <a:ea typeface="Arial"/>
                  <a:cs typeface="Arial"/>
                  <a:sym typeface="Arial"/>
                </a:rPr>
                <a:t>- July </a:t>
              </a:r>
              <a:r>
                <a:rPr b="1" lang="en-US" sz="3000">
                  <a:solidFill>
                    <a:srgbClr val="FFFFFF"/>
                  </a:solidFill>
                </a:rPr>
                <a:t>14</a:t>
              </a:r>
              <a:r>
                <a:rPr b="1" i="0" lang="en-US" sz="3000" u="none" cap="none" strike="noStrike">
                  <a:solidFill>
                    <a:srgbClr val="FFFFFF"/>
                  </a:solidFill>
                  <a:latin typeface="Arial"/>
                  <a:ea typeface="Arial"/>
                  <a:cs typeface="Arial"/>
                  <a:sym typeface="Arial"/>
                </a:rPr>
                <a:t>, 2024</a:t>
              </a:r>
              <a:endParaRPr b="1" i="0" sz="3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0" i="0" lang="en-US" sz="4500" u="none" cap="none" strike="noStrike">
                  <a:solidFill>
                    <a:srgbClr val="FFFFFF"/>
                  </a:solidFill>
                  <a:latin typeface="Arial"/>
                  <a:ea typeface="Arial"/>
                  <a:cs typeface="Arial"/>
                  <a:sym typeface="Arial"/>
                </a:rPr>
                <a:t>CYCLE B – YEAR II </a:t>
              </a:r>
              <a:endParaRPr b="0" i="0" sz="4500" u="none" cap="none" strike="noStrike">
                <a:solidFill>
                  <a:srgbClr val="000000"/>
                </a:solidFill>
                <a:latin typeface="Arial"/>
                <a:ea typeface="Arial"/>
                <a:cs typeface="Arial"/>
                <a:sym typeface="Arial"/>
              </a:endParaRPr>
            </a:p>
          </p:txBody>
        </p:sp>
        <p:pic>
          <p:nvPicPr>
            <p:cNvPr descr="A group of kids reading a bible&#10;&#10;Description automatically generated" id="107" name="Google Shape;107;p2"/>
            <p:cNvPicPr preferRelativeResize="0"/>
            <p:nvPr/>
          </p:nvPicPr>
          <p:blipFill rotWithShape="1">
            <a:blip r:embed="rId3">
              <a:alphaModFix/>
            </a:blip>
            <a:srcRect b="0" l="0" r="0" t="0"/>
            <a:stretch/>
          </p:blipFill>
          <p:spPr>
            <a:xfrm>
              <a:off x="5185649" y="1058354"/>
              <a:ext cx="7916703" cy="6076787"/>
            </a:xfrm>
            <a:prstGeom prst="rect">
              <a:avLst/>
            </a:prstGeom>
            <a:noFill/>
            <a:ln>
              <a:noFill/>
            </a:ln>
          </p:spPr>
        </p:pic>
      </p:grpSp>
      <p:sp>
        <p:nvSpPr>
          <p:cNvPr id="108" name="Google Shape;108;p2"/>
          <p:cNvSpPr txBox="1"/>
          <p:nvPr/>
        </p:nvSpPr>
        <p:spPr>
          <a:xfrm>
            <a:off x="17524730" y="6951980"/>
            <a:ext cx="6096000" cy="3067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13" name="Shape 113"/>
        <p:cNvGrpSpPr/>
        <p:nvPr/>
      </p:nvGrpSpPr>
      <p:grpSpPr>
        <a:xfrm>
          <a:off x="0" y="0"/>
          <a:ext cx="0" cy="0"/>
          <a:chOff x="0" y="0"/>
          <a:chExt cx="0" cy="0"/>
        </a:xfrm>
      </p:grpSpPr>
      <p:sp>
        <p:nvSpPr>
          <p:cNvPr id="114" name="Google Shape;114;p3"/>
          <p:cNvSpPr txBox="1"/>
          <p:nvPr/>
        </p:nvSpPr>
        <p:spPr>
          <a:xfrm>
            <a:off x="1094700" y="2033950"/>
            <a:ext cx="16098600" cy="78501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Clr>
                <a:schemeClr val="dk1"/>
              </a:buClr>
              <a:buSzPts val="1100"/>
              <a:buFont typeface="Arial"/>
              <a:buNone/>
            </a:pPr>
            <a:r>
              <a:rPr lang="en-US" sz="3000">
                <a:solidFill>
                  <a:schemeClr val="dk1"/>
                </a:solidFill>
              </a:rPr>
              <a:t>Here our Lord sends out His apostles – two by two – temporarily equipped with the Holy Spirit’s power which they were to fully receive after His Ascension obviously now here pre His Ascension – seemingly, just a little taste of what was to come! Thus far they had been privy merely to sit at His feet hearing His teaching and being eyewitnesses to His miracles. Yet the Lord Jesus had blessed them to be a blessing. Now they were about to learn the valuable lesson that His power extended beyond His personal presence – some knowledge can be learned better on a fieldtrip rather than in a classroom. The process of sending them out two by two would allow for mutual encouragement of both hands and heart. Most assuredly, two are better than one.</a:t>
            </a:r>
            <a:endParaRPr sz="3000">
              <a:solidFill>
                <a:schemeClr val="dk1"/>
              </a:solidFill>
            </a:endParaRPr>
          </a:p>
          <a:p>
            <a:pPr indent="0" lvl="0" marL="0" rtl="0" algn="just">
              <a:spcBef>
                <a:spcPts val="0"/>
              </a:spcBef>
              <a:spcAft>
                <a:spcPts val="0"/>
              </a:spcAft>
              <a:buClr>
                <a:schemeClr val="dk1"/>
              </a:buClr>
              <a:buSzPts val="1100"/>
              <a:buFont typeface="Arial"/>
              <a:buNone/>
            </a:pPr>
            <a:r>
              <a:t/>
            </a:r>
            <a:endParaRPr sz="3000">
              <a:solidFill>
                <a:schemeClr val="dk1"/>
              </a:solidFill>
            </a:endParaRPr>
          </a:p>
          <a:p>
            <a:pPr indent="0" lvl="0" marL="0" rtl="0" algn="just">
              <a:spcBef>
                <a:spcPts val="0"/>
              </a:spcBef>
              <a:spcAft>
                <a:spcPts val="0"/>
              </a:spcAft>
              <a:buClr>
                <a:schemeClr val="dk1"/>
              </a:buClr>
              <a:buSzPts val="1100"/>
              <a:buFont typeface="Arial"/>
              <a:buNone/>
            </a:pPr>
            <a:r>
              <a:rPr lang="en-US" sz="3000">
                <a:solidFill>
                  <a:schemeClr val="dk1"/>
                </a:solidFill>
              </a:rPr>
              <a:t>Jesus sent them is to fulfill a specific special commission – His in-depth instructions were pertaining to that particular mission. In other words, these instructions were not to be taken as “Law” for all further mission assignments. He empowered them with His authority over evil spirits so that their message would be authenticated. They were to depend upon God to supply them with life’s necessities through the hospitality of others as God’s Hand moved hearts to meet their needs. They were not to depend upon their own resources and strength. </a:t>
            </a:r>
            <a:endParaRPr sz="3000">
              <a:solidFill>
                <a:schemeClr val="dk1"/>
              </a:solidFill>
            </a:endParaRPr>
          </a:p>
          <a:p>
            <a:pPr indent="0" lvl="0" marL="0" marR="0" rtl="0" algn="just">
              <a:lnSpc>
                <a:spcPct val="100000"/>
              </a:lnSpc>
              <a:spcBef>
                <a:spcPts val="0"/>
              </a:spcBef>
              <a:spcAft>
                <a:spcPts val="0"/>
              </a:spcAft>
              <a:buClr>
                <a:schemeClr val="dk1"/>
              </a:buClr>
              <a:buSzPts val="1100"/>
              <a:buFont typeface="Arial"/>
              <a:buNone/>
            </a:pPr>
            <a:r>
              <a:t/>
            </a:r>
            <a:endParaRPr sz="3000">
              <a:solidFill>
                <a:schemeClr val="dk1"/>
              </a:solidFill>
            </a:endParaRPr>
          </a:p>
        </p:txBody>
      </p:sp>
      <p:sp>
        <p:nvSpPr>
          <p:cNvPr id="115" name="Google Shape;115;p3"/>
          <p:cNvSpPr txBox="1"/>
          <p:nvPr/>
        </p:nvSpPr>
        <p:spPr>
          <a:xfrm>
            <a:off x="1769100" y="983422"/>
            <a:ext cx="143535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4400" u="none" cap="none" strike="noStrike">
                <a:solidFill>
                  <a:schemeClr val="dk1"/>
                </a:solidFill>
                <a:latin typeface="Arial"/>
                <a:ea typeface="Arial"/>
                <a:cs typeface="Arial"/>
                <a:sym typeface="Arial"/>
              </a:rPr>
              <a:t>UNDERSTANDING THE GOSPEL (for facilitators only)</a:t>
            </a:r>
            <a:endParaRPr b="1" i="0" sz="4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120" name="Shape 120"/>
        <p:cNvGrpSpPr/>
        <p:nvPr/>
      </p:nvGrpSpPr>
      <p:grpSpPr>
        <a:xfrm>
          <a:off x="0" y="0"/>
          <a:ext cx="0" cy="0"/>
          <a:chOff x="0" y="0"/>
          <a:chExt cx="0" cy="0"/>
        </a:xfrm>
      </p:grpSpPr>
      <p:sp>
        <p:nvSpPr>
          <p:cNvPr id="121" name="Google Shape;121;p4"/>
          <p:cNvSpPr/>
          <p:nvPr/>
        </p:nvSpPr>
        <p:spPr>
          <a:xfrm>
            <a:off x="2896" y="8121316"/>
            <a:ext cx="18285103" cy="2165684"/>
          </a:xfrm>
          <a:prstGeom prst="rect">
            <a:avLst/>
          </a:prstGeom>
          <a:solidFill>
            <a:schemeClr val="l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 name="Google Shape;122;p4"/>
          <p:cNvSpPr txBox="1"/>
          <p:nvPr/>
        </p:nvSpPr>
        <p:spPr>
          <a:xfrm>
            <a:off x="1506225" y="8311525"/>
            <a:ext cx="15274800" cy="178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600"/>
              <a:buFont typeface="Arial"/>
              <a:buNone/>
            </a:pPr>
            <a:r>
              <a:rPr lang="en-US" sz="5600">
                <a:solidFill>
                  <a:srgbClr val="C00000"/>
                </a:solidFill>
                <a:latin typeface="Arial Black"/>
                <a:ea typeface="Arial Black"/>
                <a:cs typeface="Arial Black"/>
                <a:sym typeface="Arial Black"/>
              </a:rPr>
              <a:t>The Mission of the Twelve</a:t>
            </a:r>
            <a:endParaRPr b="0" i="0" sz="5600" u="none" cap="none" strike="noStrike">
              <a:solidFill>
                <a:srgbClr val="C00000"/>
              </a:solidFill>
              <a:latin typeface="Arial Black"/>
              <a:ea typeface="Arial Black"/>
              <a:cs typeface="Arial Black"/>
              <a:sym typeface="Arial Black"/>
            </a:endParaRPr>
          </a:p>
          <a:p>
            <a:pPr indent="0" lvl="0" marL="0" rtl="0" algn="ctr">
              <a:spcBef>
                <a:spcPts val="0"/>
              </a:spcBef>
              <a:spcAft>
                <a:spcPts val="0"/>
              </a:spcAft>
              <a:buClr>
                <a:schemeClr val="dk1"/>
              </a:buClr>
              <a:buSzPts val="1100"/>
              <a:buFont typeface="Arial"/>
              <a:buNone/>
            </a:pPr>
            <a:r>
              <a:rPr lang="en-US" sz="6000">
                <a:solidFill>
                  <a:schemeClr val="dk1"/>
                </a:solidFill>
                <a:latin typeface="Arial Black"/>
                <a:ea typeface="Arial Black"/>
                <a:cs typeface="Arial Black"/>
                <a:sym typeface="Arial Black"/>
              </a:rPr>
              <a:t>Mark 6:7-13</a:t>
            </a:r>
            <a:endParaRPr sz="6000">
              <a:solidFill>
                <a:schemeClr val="dk1"/>
              </a:solidFill>
              <a:latin typeface="Arial Black"/>
              <a:ea typeface="Arial Black"/>
              <a:cs typeface="Arial Black"/>
              <a:sym typeface="Arial Black"/>
            </a:endParaRPr>
          </a:p>
        </p:txBody>
      </p:sp>
      <p:pic>
        <p:nvPicPr>
          <p:cNvPr descr="01_FB_GNPI_051_Disciples_Sent_1024" id="123" name="Google Shape;123;p4"/>
          <p:cNvPicPr preferRelativeResize="0"/>
          <p:nvPr/>
        </p:nvPicPr>
        <p:blipFill rotWithShape="1">
          <a:blip r:embed="rId3">
            <a:alphaModFix/>
          </a:blip>
          <a:srcRect b="0" l="0" r="0" t="0"/>
          <a:stretch/>
        </p:blipFill>
        <p:spPr>
          <a:xfrm>
            <a:off x="3731538" y="0"/>
            <a:ext cx="10827822" cy="8121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127" name="Shape 127"/>
        <p:cNvGrpSpPr/>
        <p:nvPr/>
      </p:nvGrpSpPr>
      <p:grpSpPr>
        <a:xfrm>
          <a:off x="0" y="0"/>
          <a:ext cx="0" cy="0"/>
          <a:chOff x="0" y="0"/>
          <a:chExt cx="0" cy="0"/>
        </a:xfrm>
      </p:grpSpPr>
      <p:sp>
        <p:nvSpPr>
          <p:cNvPr id="128" name="Google Shape;128;p5"/>
          <p:cNvSpPr txBox="1"/>
          <p:nvPr/>
        </p:nvSpPr>
        <p:spPr>
          <a:xfrm>
            <a:off x="1434809" y="2109702"/>
            <a:ext cx="17007900" cy="3459480"/>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Leader: </a:t>
            </a:r>
            <a:r>
              <a:rPr b="1" i="0" lang="en-US" sz="7200" u="none" cap="none" strike="noStrike">
                <a:solidFill>
                  <a:srgbClr val="FFFFFF"/>
                </a:solidFill>
                <a:latin typeface="Arial"/>
                <a:ea typeface="Arial"/>
                <a:cs typeface="Arial"/>
                <a:sym typeface="Arial"/>
              </a:rPr>
              <a:t>A reading from</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the Holy Gospel</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according to Mark.</a:t>
            </a:r>
            <a:endParaRPr b="0" i="0" sz="2100" u="none" cap="none" strike="noStrike">
              <a:solidFill>
                <a:srgbClr val="000000"/>
              </a:solidFill>
              <a:latin typeface="Arial"/>
              <a:ea typeface="Arial"/>
              <a:cs typeface="Arial"/>
              <a:sym typeface="Arial"/>
            </a:endParaRPr>
          </a:p>
        </p:txBody>
      </p:sp>
      <p:sp>
        <p:nvSpPr>
          <p:cNvPr id="129" name="Google Shape;129;p5"/>
          <p:cNvSpPr txBox="1"/>
          <p:nvPr/>
        </p:nvSpPr>
        <p:spPr>
          <a:xfrm>
            <a:off x="3062757" y="6257464"/>
            <a:ext cx="13751943" cy="124649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All: </a:t>
            </a:r>
            <a:r>
              <a:rPr b="1" i="0" lang="en-US" sz="7200" u="none" cap="none" strike="noStrike">
                <a:solidFill>
                  <a:srgbClr val="FFFFFF"/>
                </a:solidFill>
                <a:latin typeface="Arial"/>
                <a:ea typeface="Arial"/>
                <a:cs typeface="Arial"/>
                <a:sym typeface="Arial"/>
              </a:rPr>
              <a:t>Glory to You, Oh Lord.</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AB16"/>
        </a:solidFill>
      </p:bgPr>
    </p:bg>
    <p:spTree>
      <p:nvGrpSpPr>
        <p:cNvPr id="134" name="Shape 134"/>
        <p:cNvGrpSpPr/>
        <p:nvPr/>
      </p:nvGrpSpPr>
      <p:grpSpPr>
        <a:xfrm>
          <a:off x="0" y="0"/>
          <a:ext cx="0" cy="0"/>
          <a:chOff x="0" y="0"/>
          <a:chExt cx="0" cy="0"/>
        </a:xfrm>
      </p:grpSpPr>
      <p:sp>
        <p:nvSpPr>
          <p:cNvPr id="135" name="Google Shape;135;g2751b432733_0_1"/>
          <p:cNvSpPr txBox="1"/>
          <p:nvPr/>
        </p:nvSpPr>
        <p:spPr>
          <a:xfrm>
            <a:off x="12324953" y="1850290"/>
            <a:ext cx="1104900" cy="831300"/>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i="0" lang="en-US" sz="5400" u="none" cap="none" strike="noStrike">
                <a:solidFill>
                  <a:srgbClr val="FFFFFF"/>
                </a:solidFill>
                <a:latin typeface="Arial Black"/>
                <a:ea typeface="Arial Black"/>
                <a:cs typeface="Arial Black"/>
                <a:sym typeface="Arial Black"/>
              </a:rPr>
              <a:t>7</a:t>
            </a:r>
            <a:endParaRPr b="1" i="0" sz="5400" u="none" cap="none" strike="noStrike">
              <a:solidFill>
                <a:srgbClr val="FFFFFF"/>
              </a:solidFill>
              <a:latin typeface="Arial Black"/>
              <a:ea typeface="Arial Black"/>
              <a:cs typeface="Arial Black"/>
              <a:sym typeface="Arial Black"/>
            </a:endParaRPr>
          </a:p>
        </p:txBody>
      </p:sp>
      <p:sp>
        <p:nvSpPr>
          <p:cNvPr id="136" name="Google Shape;136;g2751b432733_0_1"/>
          <p:cNvSpPr txBox="1"/>
          <p:nvPr/>
        </p:nvSpPr>
        <p:spPr>
          <a:xfrm>
            <a:off x="12324953" y="2681287"/>
            <a:ext cx="5153700" cy="49257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US" sz="4000" u="none" cap="none" strike="noStrike">
                <a:solidFill>
                  <a:schemeClr val="lt1"/>
                </a:solidFill>
                <a:latin typeface="Arial Black"/>
                <a:ea typeface="Arial Black"/>
                <a:cs typeface="Arial Black"/>
                <a:sym typeface="Arial Black"/>
              </a:rPr>
              <a:t>Jesus summoned the Twelve and began to send them out two by two and gave them authority over unclean spirits.</a:t>
            </a:r>
            <a:endParaRPr b="0" i="0" sz="4000" u="none" cap="none" strike="noStrike">
              <a:solidFill>
                <a:schemeClr val="lt1"/>
              </a:solidFill>
              <a:latin typeface="Arial Black"/>
              <a:ea typeface="Arial Black"/>
              <a:cs typeface="Arial Black"/>
              <a:sym typeface="Arial Black"/>
            </a:endParaRPr>
          </a:p>
        </p:txBody>
      </p:sp>
      <p:pic>
        <p:nvPicPr>
          <p:cNvPr descr="01_FB_GNPI_051_Disciples_Sent_1024" id="137" name="Google Shape;137;g2751b432733_0_1"/>
          <p:cNvPicPr preferRelativeResize="0"/>
          <p:nvPr/>
        </p:nvPicPr>
        <p:blipFill rotWithShape="1">
          <a:blip r:embed="rId3">
            <a:alphaModFix/>
          </a:blip>
          <a:srcRect b="0" l="0" r="0" t="0"/>
          <a:stretch/>
        </p:blipFill>
        <p:spPr>
          <a:xfrm>
            <a:off x="1200555" y="1330616"/>
            <a:ext cx="10167099" cy="76257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859B"/>
        </a:solidFill>
      </p:bgPr>
    </p:bg>
    <p:spTree>
      <p:nvGrpSpPr>
        <p:cNvPr id="142" name="Shape 142"/>
        <p:cNvGrpSpPr/>
        <p:nvPr/>
      </p:nvGrpSpPr>
      <p:grpSpPr>
        <a:xfrm>
          <a:off x="0" y="0"/>
          <a:ext cx="0" cy="0"/>
          <a:chOff x="0" y="0"/>
          <a:chExt cx="0" cy="0"/>
        </a:xfrm>
      </p:grpSpPr>
      <p:sp>
        <p:nvSpPr>
          <p:cNvPr id="143" name="Google Shape;143;g2751b432733_0_8"/>
          <p:cNvSpPr txBox="1"/>
          <p:nvPr/>
        </p:nvSpPr>
        <p:spPr>
          <a:xfrm>
            <a:off x="1071927" y="3181549"/>
            <a:ext cx="5562000" cy="430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000" u="none" cap="none" strike="noStrike">
                <a:solidFill>
                  <a:schemeClr val="lt1"/>
                </a:solidFill>
                <a:latin typeface="Arial Black"/>
                <a:ea typeface="Arial Black"/>
                <a:cs typeface="Arial Black"/>
                <a:sym typeface="Arial Black"/>
              </a:rPr>
              <a:t>He instructed them to take nothing for the journey but a walking stick</a:t>
            </a:r>
            <a:br>
              <a:rPr b="0" i="0" lang="en-US" sz="4000" u="none" cap="none" strike="noStrike">
                <a:solidFill>
                  <a:schemeClr val="lt1"/>
                </a:solidFill>
                <a:latin typeface="Arial Black"/>
                <a:ea typeface="Arial Black"/>
                <a:cs typeface="Arial Black"/>
                <a:sym typeface="Arial Black"/>
              </a:rPr>
            </a:br>
            <a:r>
              <a:rPr b="0" i="0" lang="en-US" sz="4000" u="none" cap="none" strike="noStrike">
                <a:solidFill>
                  <a:schemeClr val="lt1"/>
                </a:solidFill>
                <a:latin typeface="Arial Black"/>
                <a:ea typeface="Arial Black"/>
                <a:cs typeface="Arial Black"/>
                <a:sym typeface="Arial Black"/>
              </a:rPr>
              <a:t>no food, no sack, no money in their belts.</a:t>
            </a:r>
            <a:endParaRPr b="0" i="0" sz="4000" u="none" cap="none" strike="noStrike">
              <a:solidFill>
                <a:schemeClr val="lt1"/>
              </a:solidFill>
              <a:latin typeface="Arial Black"/>
              <a:ea typeface="Arial Black"/>
              <a:cs typeface="Arial Black"/>
              <a:sym typeface="Arial Black"/>
            </a:endParaRPr>
          </a:p>
        </p:txBody>
      </p:sp>
      <p:sp>
        <p:nvSpPr>
          <p:cNvPr id="144" name="Google Shape;144;g2751b432733_0_8"/>
          <p:cNvSpPr txBox="1"/>
          <p:nvPr/>
        </p:nvSpPr>
        <p:spPr>
          <a:xfrm>
            <a:off x="1071927" y="1829404"/>
            <a:ext cx="1214400" cy="923400"/>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Arial Black"/>
                <a:ea typeface="Arial Black"/>
                <a:cs typeface="Arial Black"/>
                <a:sym typeface="Arial Black"/>
              </a:rPr>
              <a:t>8</a:t>
            </a:r>
            <a:endParaRPr b="1" i="0" sz="6000" u="none" cap="none" strike="noStrike">
              <a:solidFill>
                <a:srgbClr val="FFFFFF"/>
              </a:solidFill>
              <a:latin typeface="Arial Black"/>
              <a:ea typeface="Arial Black"/>
              <a:cs typeface="Arial Black"/>
              <a:sym typeface="Arial Black"/>
            </a:endParaRPr>
          </a:p>
        </p:txBody>
      </p:sp>
      <p:pic>
        <p:nvPicPr>
          <p:cNvPr descr="03_FB_GNPI_051_Disciples_Sent_1024" id="145" name="Google Shape;145;g2751b432733_0_8"/>
          <p:cNvPicPr preferRelativeResize="0"/>
          <p:nvPr/>
        </p:nvPicPr>
        <p:blipFill rotWithShape="1">
          <a:blip r:embed="rId3">
            <a:alphaModFix/>
          </a:blip>
          <a:srcRect b="0" l="0" r="0" t="0"/>
          <a:stretch/>
        </p:blipFill>
        <p:spPr>
          <a:xfrm>
            <a:off x="7216775" y="1034047"/>
            <a:ext cx="9999299" cy="82189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604B"/>
        </a:solidFill>
      </p:bgPr>
    </p:bg>
    <p:spTree>
      <p:nvGrpSpPr>
        <p:cNvPr id="150" name="Shape 150"/>
        <p:cNvGrpSpPr/>
        <p:nvPr/>
      </p:nvGrpSpPr>
      <p:grpSpPr>
        <a:xfrm>
          <a:off x="0" y="0"/>
          <a:ext cx="0" cy="0"/>
          <a:chOff x="0" y="0"/>
          <a:chExt cx="0" cy="0"/>
        </a:xfrm>
      </p:grpSpPr>
      <p:sp>
        <p:nvSpPr>
          <p:cNvPr id="151" name="Google Shape;151;g2751b432733_0_15"/>
          <p:cNvSpPr txBox="1"/>
          <p:nvPr/>
        </p:nvSpPr>
        <p:spPr>
          <a:xfrm>
            <a:off x="3241964" y="817287"/>
            <a:ext cx="132381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000" u="none" cap="none" strike="noStrike">
                <a:solidFill>
                  <a:schemeClr val="lt1"/>
                </a:solidFill>
                <a:latin typeface="Arial Black"/>
                <a:ea typeface="Arial Black"/>
                <a:cs typeface="Arial Black"/>
                <a:sym typeface="Arial Black"/>
              </a:rPr>
              <a:t>They were, however, to wear sandals but not a second tunic.</a:t>
            </a:r>
            <a:endParaRPr b="0" i="0" sz="4000" u="none" cap="none" strike="noStrike">
              <a:solidFill>
                <a:schemeClr val="lt1"/>
              </a:solidFill>
              <a:latin typeface="Arial Black"/>
              <a:ea typeface="Arial Black"/>
              <a:cs typeface="Arial Black"/>
              <a:sym typeface="Arial Black"/>
            </a:endParaRPr>
          </a:p>
        </p:txBody>
      </p:sp>
      <p:sp>
        <p:nvSpPr>
          <p:cNvPr id="152" name="Google Shape;152;g2751b432733_0_15"/>
          <p:cNvSpPr txBox="1"/>
          <p:nvPr/>
        </p:nvSpPr>
        <p:spPr>
          <a:xfrm>
            <a:off x="1522769" y="963395"/>
            <a:ext cx="1428900" cy="769500"/>
          </a:xfrm>
          <a:prstGeom prst="rect">
            <a:avLst/>
          </a:prstGeom>
          <a:solidFill>
            <a:srgbClr val="366092"/>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600"/>
              <a:buFont typeface="Arial"/>
              <a:buNone/>
            </a:pPr>
            <a:r>
              <a:rPr b="1" i="0" lang="en-US" sz="5000" u="none" cap="none" strike="noStrike">
                <a:solidFill>
                  <a:srgbClr val="FFFFFF"/>
                </a:solidFill>
                <a:latin typeface="Arial Black"/>
                <a:ea typeface="Arial Black"/>
                <a:cs typeface="Arial Black"/>
                <a:sym typeface="Arial Black"/>
              </a:rPr>
              <a:t>9</a:t>
            </a:r>
            <a:endParaRPr b="1" i="0" sz="5000" u="none" cap="none" strike="noStrike">
              <a:solidFill>
                <a:srgbClr val="FFFFFF"/>
              </a:solidFill>
              <a:latin typeface="Arial Black"/>
              <a:ea typeface="Arial Black"/>
              <a:cs typeface="Arial Black"/>
              <a:sym typeface="Arial Black"/>
            </a:endParaRPr>
          </a:p>
        </p:txBody>
      </p:sp>
      <p:pic>
        <p:nvPicPr>
          <p:cNvPr descr="06_FB_GNPI_051_Disciples_Sent_1024" id="153" name="Google Shape;153;g2751b432733_0_15"/>
          <p:cNvPicPr preferRelativeResize="0"/>
          <p:nvPr/>
        </p:nvPicPr>
        <p:blipFill rotWithShape="1">
          <a:blip r:embed="rId3">
            <a:alphaModFix/>
          </a:blip>
          <a:srcRect b="0" l="0" r="0" t="0"/>
          <a:stretch/>
        </p:blipFill>
        <p:spPr>
          <a:xfrm>
            <a:off x="1522769" y="2265218"/>
            <a:ext cx="15242460" cy="70583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83B7"/>
        </a:solidFill>
      </p:bgPr>
    </p:bg>
    <p:spTree>
      <p:nvGrpSpPr>
        <p:cNvPr id="158" name="Shape 158"/>
        <p:cNvGrpSpPr/>
        <p:nvPr/>
      </p:nvGrpSpPr>
      <p:grpSpPr>
        <a:xfrm>
          <a:off x="0" y="0"/>
          <a:ext cx="0" cy="0"/>
          <a:chOff x="0" y="0"/>
          <a:chExt cx="0" cy="0"/>
        </a:xfrm>
      </p:grpSpPr>
      <p:sp>
        <p:nvSpPr>
          <p:cNvPr id="159" name="Google Shape;159;g2751b432733_0_22"/>
          <p:cNvSpPr txBox="1"/>
          <p:nvPr/>
        </p:nvSpPr>
        <p:spPr>
          <a:xfrm>
            <a:off x="1130516" y="2468688"/>
            <a:ext cx="1285800" cy="923400"/>
          </a:xfrm>
          <a:prstGeom prst="rect">
            <a:avLst/>
          </a:prstGeom>
          <a:solidFill>
            <a:srgbClr val="8937B6"/>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Arial Black"/>
                <a:ea typeface="Arial Black"/>
                <a:cs typeface="Arial Black"/>
                <a:sym typeface="Arial Black"/>
              </a:rPr>
              <a:t>10</a:t>
            </a:r>
            <a:endParaRPr b="1" i="0" sz="6000" u="none" cap="none" strike="noStrike">
              <a:solidFill>
                <a:srgbClr val="FFFFFF"/>
              </a:solidFill>
              <a:latin typeface="Arial Black"/>
              <a:ea typeface="Arial Black"/>
              <a:cs typeface="Arial Black"/>
              <a:sym typeface="Arial Black"/>
            </a:endParaRPr>
          </a:p>
        </p:txBody>
      </p:sp>
      <p:sp>
        <p:nvSpPr>
          <p:cNvPr id="160" name="Google Shape;160;g2751b432733_0_22"/>
          <p:cNvSpPr txBox="1"/>
          <p:nvPr/>
        </p:nvSpPr>
        <p:spPr>
          <a:xfrm>
            <a:off x="1130516" y="3757017"/>
            <a:ext cx="5216100" cy="307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000" u="none" cap="none" strike="noStrike">
                <a:solidFill>
                  <a:schemeClr val="lt1"/>
                </a:solidFill>
                <a:latin typeface="Arial Black"/>
                <a:ea typeface="Arial Black"/>
                <a:cs typeface="Arial Black"/>
                <a:sym typeface="Arial Black"/>
              </a:rPr>
              <a:t>He said to them, “Wherever you enter a house, stay there until you leave.</a:t>
            </a:r>
            <a:endParaRPr b="0" i="0" sz="4000" u="none" cap="none" strike="noStrike">
              <a:solidFill>
                <a:schemeClr val="lt1"/>
              </a:solidFill>
              <a:latin typeface="Arial Black"/>
              <a:ea typeface="Arial Black"/>
              <a:cs typeface="Arial Black"/>
              <a:sym typeface="Arial Black"/>
            </a:endParaRPr>
          </a:p>
        </p:txBody>
      </p:sp>
      <p:sp>
        <p:nvSpPr>
          <p:cNvPr descr="Sunset Animated Illustration by Mina FZ. for Queble on Dribbble" id="161" name="Google Shape;161;g2751b432733_0_22"/>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04_FB_GNPI_051_Disciples_Sent_1024" id="162" name="Google Shape;162;g2751b432733_0_22"/>
          <p:cNvPicPr preferRelativeResize="0"/>
          <p:nvPr/>
        </p:nvPicPr>
        <p:blipFill rotWithShape="1">
          <a:blip r:embed="rId3">
            <a:alphaModFix/>
          </a:blip>
          <a:srcRect b="0" l="0" r="0" t="0"/>
          <a:stretch/>
        </p:blipFill>
        <p:spPr>
          <a:xfrm>
            <a:off x="6967820" y="1525068"/>
            <a:ext cx="10043425" cy="723686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2024-02-01T02:11:00Z</dcterms:created>
  <dc:creator>abc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75F1A57C14304B4A973DC24D90363328_13</vt:lpwstr>
  </property>
  <property fmtid="{D5CDD505-2E9C-101B-9397-08002B2CF9AE}" pid="3" name="KSOProductBuildVer">
    <vt:lpwstr>1033-12.2.0.13431</vt:lpwstr>
  </property>
</Properties>
</file>