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6"/>
  </p:notesMasterIdLst>
  <p:sldIdLst>
    <p:sldId id="286" r:id="rId3"/>
    <p:sldId id="256" r:id="rId4"/>
    <p:sldId id="257" r:id="rId5"/>
    <p:sldId id="258" r:id="rId6"/>
    <p:sldId id="259" r:id="rId7"/>
    <p:sldId id="260" r:id="rId8"/>
    <p:sldId id="261" r:id="rId9"/>
    <p:sldId id="262" r:id="rId10"/>
    <p:sldId id="263" r:id="rId11"/>
    <p:sldId id="264" r:id="rId12"/>
    <p:sldId id="265" r:id="rId13"/>
    <p:sldId id="281" r:id="rId14"/>
    <p:sldId id="282" r:id="rId15"/>
    <p:sldId id="283" r:id="rId16"/>
    <p:sldId id="284" r:id="rId17"/>
    <p:sldId id="285" r:id="rId18"/>
    <p:sldId id="273" r:id="rId19"/>
    <p:sldId id="274" r:id="rId20"/>
    <p:sldId id="275" r:id="rId21"/>
    <p:sldId id="276" r:id="rId22"/>
    <p:sldId id="279" r:id="rId23"/>
    <p:sldId id="289" r:id="rId24"/>
    <p:sldId id="288" r:id="rId25"/>
  </p:sldIdLst>
  <p:sldSz cx="18288000" cy="10287000"/>
  <p:notesSz cx="6858000" cy="9144000"/>
  <p:embeddedFontLst>
    <p:embeddedFont>
      <p:font typeface="Arial Black" panose="020B0A04020102020204" pitchFamily="34" charset="0"/>
      <p:bold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05A"/>
    <a:srgbClr val="D5D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585" y="56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extLst>
      <p:ext uri="{BB962C8B-B14F-4D97-AF65-F5344CB8AC3E}">
        <p14:creationId xmlns:p14="http://schemas.microsoft.com/office/powerpoint/2010/main" val="4094629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extLst>
      <p:ext uri="{BB962C8B-B14F-4D97-AF65-F5344CB8AC3E}">
        <p14:creationId xmlns:p14="http://schemas.microsoft.com/office/powerpoint/2010/main" val="253304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extLst>
      <p:ext uri="{BB962C8B-B14F-4D97-AF65-F5344CB8AC3E}">
        <p14:creationId xmlns:p14="http://schemas.microsoft.com/office/powerpoint/2010/main" val="4403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extLst>
      <p:ext uri="{BB962C8B-B14F-4D97-AF65-F5344CB8AC3E}">
        <p14:creationId xmlns:p14="http://schemas.microsoft.com/office/powerpoint/2010/main" val="3766174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extLst>
      <p:ext uri="{BB962C8B-B14F-4D97-AF65-F5344CB8AC3E}">
        <p14:creationId xmlns:p14="http://schemas.microsoft.com/office/powerpoint/2010/main" val="3055802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582d76b34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endParaRPr/>
          </a:p>
        </p:txBody>
      </p:sp>
      <p:sp>
        <p:nvSpPr>
          <p:cNvPr id="270" name="Google Shape;270;g1582d76b34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30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51c7734bdb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51c7734bdb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151c7734bdb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cross in a square&#10;&#10;Description automatically generated">
            <a:extLst>
              <a:ext uri="{FF2B5EF4-FFF2-40B4-BE49-F238E27FC236}">
                <a16:creationId xmlns:a16="http://schemas.microsoft.com/office/drawing/2014/main" id="{A8753022-B0A1-41A3-5986-AD5098A0E666}"/>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333186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68"/>
        <p:cNvGrpSpPr/>
        <p:nvPr/>
      </p:nvGrpSpPr>
      <p:grpSpPr>
        <a:xfrm>
          <a:off x="0" y="0"/>
          <a:ext cx="0" cy="0"/>
          <a:chOff x="0" y="0"/>
          <a:chExt cx="0" cy="0"/>
        </a:xfrm>
      </p:grpSpPr>
      <p:grpSp>
        <p:nvGrpSpPr>
          <p:cNvPr id="4" name="Group 3">
            <a:extLst>
              <a:ext uri="{FF2B5EF4-FFF2-40B4-BE49-F238E27FC236}">
                <a16:creationId xmlns:a16="http://schemas.microsoft.com/office/drawing/2014/main" id="{7036B68D-8E74-4A47-2672-CB3690C5ECF4}"/>
              </a:ext>
            </a:extLst>
          </p:cNvPr>
          <p:cNvGrpSpPr/>
          <p:nvPr/>
        </p:nvGrpSpPr>
        <p:grpSpPr>
          <a:xfrm>
            <a:off x="1137865" y="1485900"/>
            <a:ext cx="16012270" cy="7315200"/>
            <a:chOff x="1265113" y="1485900"/>
            <a:chExt cx="16012270" cy="7315200"/>
          </a:xfrm>
        </p:grpSpPr>
        <p:sp>
          <p:nvSpPr>
            <p:cNvPr id="170" name="Google Shape;170;g151c7734bdb_0_197"/>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rPr>
                <a:t>5</a:t>
              </a:r>
              <a:endParaRPr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1" name="Google Shape;171;g151c7734bdb_0_197"/>
            <p:cNvSpPr txBox="1"/>
            <p:nvPr/>
          </p:nvSpPr>
          <p:spPr>
            <a:xfrm>
              <a:off x="1265113" y="2630638"/>
              <a:ext cx="5797424" cy="553997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dirty="0">
                  <a:solidFill>
                    <a:schemeClr val="lt1"/>
                  </a:solidFill>
                </a:rPr>
                <a:t> “In the town of Bethlehem in Judea,” they answered. “For this is what the prophet wrote:</a:t>
              </a:r>
              <a:endParaRPr sz="6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descr="A person in a robe holding a scroll&#10;&#10;Description automatically generated">
              <a:extLst>
                <a:ext uri="{FF2B5EF4-FFF2-40B4-BE49-F238E27FC236}">
                  <a16:creationId xmlns:a16="http://schemas.microsoft.com/office/drawing/2014/main" id="{149D5971-ABC5-85A8-591A-0587EB72BF5B}"/>
                </a:ext>
              </a:extLst>
            </p:cNvPr>
            <p:cNvPicPr>
              <a:picLocks noChangeAspect="1"/>
            </p:cNvPicPr>
            <p:nvPr/>
          </p:nvPicPr>
          <p:blipFill>
            <a:blip r:embed="rId3"/>
            <a:stretch>
              <a:fillRect/>
            </a:stretch>
          </p:blipFill>
          <p:spPr>
            <a:xfrm>
              <a:off x="7523783" y="1485900"/>
              <a:ext cx="9753600" cy="731520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77"/>
        <p:cNvGrpSpPr/>
        <p:nvPr/>
      </p:nvGrpSpPr>
      <p:grpSpPr>
        <a:xfrm>
          <a:off x="0" y="0"/>
          <a:ext cx="0" cy="0"/>
          <a:chOff x="0" y="0"/>
          <a:chExt cx="0" cy="0"/>
        </a:xfrm>
      </p:grpSpPr>
      <p:grpSp>
        <p:nvGrpSpPr>
          <p:cNvPr id="2" name="Group 1">
            <a:extLst>
              <a:ext uri="{FF2B5EF4-FFF2-40B4-BE49-F238E27FC236}">
                <a16:creationId xmlns:a16="http://schemas.microsoft.com/office/drawing/2014/main" id="{BF224D89-E919-47B4-83EF-B56B9F0DBC93}"/>
              </a:ext>
            </a:extLst>
          </p:cNvPr>
          <p:cNvGrpSpPr/>
          <p:nvPr/>
        </p:nvGrpSpPr>
        <p:grpSpPr>
          <a:xfrm>
            <a:off x="1092493" y="1612619"/>
            <a:ext cx="16103015" cy="7061762"/>
            <a:chOff x="1147378" y="1515100"/>
            <a:chExt cx="16103015" cy="7061762"/>
          </a:xfrm>
        </p:grpSpPr>
        <p:sp>
          <p:nvSpPr>
            <p:cNvPr id="179" name="Google Shape;179;g151c7734bdb_0_214"/>
            <p:cNvSpPr txBox="1"/>
            <p:nvPr/>
          </p:nvSpPr>
          <p:spPr>
            <a:xfrm>
              <a:off x="1147378" y="2667552"/>
              <a:ext cx="6348295"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dirty="0">
                  <a:solidFill>
                    <a:schemeClr val="lt1"/>
                  </a:solidFill>
                </a:rPr>
                <a:t>‘Bethlehem in the land of Judah, you are by no means the least of the leading cities of Judah; for from you will come a leader who will guide my people Israel.’”</a:t>
              </a:r>
              <a:endParaRPr sz="4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47378" y="1515100"/>
              <a:ext cx="9258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6</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a:extLst>
                <a:ext uri="{FF2B5EF4-FFF2-40B4-BE49-F238E27FC236}">
                  <a16:creationId xmlns:a16="http://schemas.microsoft.com/office/drawing/2014/main" id="{F7F1D87A-11C7-5E7D-6263-96421391AFF8}"/>
                </a:ext>
              </a:extLst>
            </p:cNvPr>
            <p:cNvPicPr>
              <a:picLocks noChangeAspect="1"/>
            </p:cNvPicPr>
            <p:nvPr/>
          </p:nvPicPr>
          <p:blipFill>
            <a:blip r:embed="rId3"/>
            <a:stretch>
              <a:fillRect/>
            </a:stretch>
          </p:blipFill>
          <p:spPr>
            <a:xfrm>
              <a:off x="7834710" y="1515100"/>
              <a:ext cx="9415683" cy="7061762"/>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77"/>
        <p:cNvGrpSpPr/>
        <p:nvPr/>
      </p:nvGrpSpPr>
      <p:grpSpPr>
        <a:xfrm>
          <a:off x="0" y="0"/>
          <a:ext cx="0" cy="0"/>
          <a:chOff x="0" y="0"/>
          <a:chExt cx="0" cy="0"/>
        </a:xfrm>
      </p:grpSpPr>
      <p:grpSp>
        <p:nvGrpSpPr>
          <p:cNvPr id="5" name="Group 4">
            <a:extLst>
              <a:ext uri="{FF2B5EF4-FFF2-40B4-BE49-F238E27FC236}">
                <a16:creationId xmlns:a16="http://schemas.microsoft.com/office/drawing/2014/main" id="{347B3363-E37E-D0A6-B6B7-FE80BB63634F}"/>
              </a:ext>
            </a:extLst>
          </p:cNvPr>
          <p:cNvGrpSpPr/>
          <p:nvPr/>
        </p:nvGrpSpPr>
        <p:grpSpPr>
          <a:xfrm>
            <a:off x="1143184" y="1485900"/>
            <a:ext cx="16001632" cy="7315200"/>
            <a:chOff x="1231600" y="1485900"/>
            <a:chExt cx="16001632" cy="7315200"/>
          </a:xfrm>
        </p:grpSpPr>
        <p:sp>
          <p:nvSpPr>
            <p:cNvPr id="179" name="Google Shape;179;g151c7734bdb_0_214"/>
            <p:cNvSpPr txBox="1"/>
            <p:nvPr/>
          </p:nvSpPr>
          <p:spPr>
            <a:xfrm>
              <a:off x="1366566" y="2641474"/>
              <a:ext cx="5563623"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dirty="0">
                  <a:solidFill>
                    <a:schemeClr val="lt1"/>
                  </a:solidFill>
                </a:rPr>
                <a:t>So, Herod called the visitors from the East to a secret meeting and found out from them the exact time the star had appeared.</a:t>
              </a:r>
              <a:endParaRPr sz="4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231600" y="1485900"/>
              <a:ext cx="925800" cy="769500"/>
            </a:xfrm>
            <a:prstGeom prst="rect">
              <a:avLst/>
            </a:prstGeom>
            <a:solidFill>
              <a:schemeClr val="bg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7</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4" name="Picture 3" descr="A group of men in clothing&#10;&#10;Description automatically generated">
              <a:extLst>
                <a:ext uri="{FF2B5EF4-FFF2-40B4-BE49-F238E27FC236}">
                  <a16:creationId xmlns:a16="http://schemas.microsoft.com/office/drawing/2014/main" id="{02BB79FB-42DF-A087-CEC6-70699C3F1493}"/>
                </a:ext>
              </a:extLst>
            </p:cNvPr>
            <p:cNvPicPr>
              <a:picLocks noChangeAspect="1"/>
            </p:cNvPicPr>
            <p:nvPr/>
          </p:nvPicPr>
          <p:blipFill>
            <a:blip r:embed="rId3"/>
            <a:stretch>
              <a:fillRect/>
            </a:stretch>
          </p:blipFill>
          <p:spPr>
            <a:xfrm>
              <a:off x="7479632" y="1485900"/>
              <a:ext cx="9753600" cy="7315200"/>
            </a:xfrm>
            <a:prstGeom prst="rect">
              <a:avLst/>
            </a:prstGeom>
          </p:spPr>
        </p:pic>
      </p:grpSp>
    </p:spTree>
    <p:extLst>
      <p:ext uri="{BB962C8B-B14F-4D97-AF65-F5344CB8AC3E}">
        <p14:creationId xmlns:p14="http://schemas.microsoft.com/office/powerpoint/2010/main" val="172727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77"/>
        <p:cNvGrpSpPr/>
        <p:nvPr/>
      </p:nvGrpSpPr>
      <p:grpSpPr>
        <a:xfrm>
          <a:off x="0" y="0"/>
          <a:ext cx="0" cy="0"/>
          <a:chOff x="0" y="0"/>
          <a:chExt cx="0" cy="0"/>
        </a:xfrm>
      </p:grpSpPr>
      <p:grpSp>
        <p:nvGrpSpPr>
          <p:cNvPr id="4" name="Group 3">
            <a:extLst>
              <a:ext uri="{FF2B5EF4-FFF2-40B4-BE49-F238E27FC236}">
                <a16:creationId xmlns:a16="http://schemas.microsoft.com/office/drawing/2014/main" id="{E33CFB58-432C-08DE-00F8-9C93F4D5AB7F}"/>
              </a:ext>
            </a:extLst>
          </p:cNvPr>
          <p:cNvGrpSpPr/>
          <p:nvPr/>
        </p:nvGrpSpPr>
        <p:grpSpPr>
          <a:xfrm>
            <a:off x="1143184" y="1186458"/>
            <a:ext cx="16001632" cy="7914085"/>
            <a:chOff x="1143184" y="1317457"/>
            <a:chExt cx="16001632" cy="7914085"/>
          </a:xfrm>
        </p:grpSpPr>
        <p:sp>
          <p:nvSpPr>
            <p:cNvPr id="179" name="Google Shape;179;g151c7734bdb_0_214"/>
            <p:cNvSpPr txBox="1"/>
            <p:nvPr/>
          </p:nvSpPr>
          <p:spPr>
            <a:xfrm>
              <a:off x="1143184" y="2460458"/>
              <a:ext cx="5666690" cy="67710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400" b="1" dirty="0">
                  <a:solidFill>
                    <a:schemeClr val="lt1"/>
                  </a:solidFill>
                </a:rPr>
                <a:t>Then he sent them to Bethlehem with these instructions: “Go and make a careful search for the child; and when you find him, let me know, so that I too may go and worship him.”</a:t>
              </a:r>
              <a:endParaRPr sz="4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43184" y="1317457"/>
              <a:ext cx="9258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8</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descr="A group of men in clothing&#10;&#10;Description automatically generated">
              <a:extLst>
                <a:ext uri="{FF2B5EF4-FFF2-40B4-BE49-F238E27FC236}">
                  <a16:creationId xmlns:a16="http://schemas.microsoft.com/office/drawing/2014/main" id="{C45A49D9-34F4-69BB-3437-79418D129680}"/>
                </a:ext>
              </a:extLst>
            </p:cNvPr>
            <p:cNvPicPr>
              <a:picLocks noChangeAspect="1"/>
            </p:cNvPicPr>
            <p:nvPr/>
          </p:nvPicPr>
          <p:blipFill>
            <a:blip r:embed="rId3"/>
            <a:stretch>
              <a:fillRect/>
            </a:stretch>
          </p:blipFill>
          <p:spPr>
            <a:xfrm>
              <a:off x="7391216" y="1485900"/>
              <a:ext cx="9753600" cy="7315200"/>
            </a:xfrm>
            <a:prstGeom prst="rect">
              <a:avLst/>
            </a:prstGeom>
          </p:spPr>
        </p:pic>
      </p:grpSp>
    </p:spTree>
    <p:extLst>
      <p:ext uri="{BB962C8B-B14F-4D97-AF65-F5344CB8AC3E}">
        <p14:creationId xmlns:p14="http://schemas.microsoft.com/office/powerpoint/2010/main" val="42876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77"/>
        <p:cNvGrpSpPr/>
        <p:nvPr/>
      </p:nvGrpSpPr>
      <p:grpSpPr>
        <a:xfrm>
          <a:off x="0" y="0"/>
          <a:ext cx="0" cy="0"/>
          <a:chOff x="0" y="0"/>
          <a:chExt cx="0" cy="0"/>
        </a:xfrm>
      </p:grpSpPr>
      <p:grpSp>
        <p:nvGrpSpPr>
          <p:cNvPr id="5" name="Group 4">
            <a:extLst>
              <a:ext uri="{FF2B5EF4-FFF2-40B4-BE49-F238E27FC236}">
                <a16:creationId xmlns:a16="http://schemas.microsoft.com/office/drawing/2014/main" id="{D38456EF-795F-E3FE-27AF-FC1D257D135E}"/>
              </a:ext>
            </a:extLst>
          </p:cNvPr>
          <p:cNvGrpSpPr/>
          <p:nvPr/>
        </p:nvGrpSpPr>
        <p:grpSpPr>
          <a:xfrm>
            <a:off x="1034899" y="1485900"/>
            <a:ext cx="16218202" cy="7315200"/>
            <a:chOff x="930809" y="1485900"/>
            <a:chExt cx="16218202" cy="7315200"/>
          </a:xfrm>
        </p:grpSpPr>
        <p:sp>
          <p:nvSpPr>
            <p:cNvPr id="179" name="Google Shape;179;g151c7734bdb_0_214"/>
            <p:cNvSpPr txBox="1"/>
            <p:nvPr/>
          </p:nvSpPr>
          <p:spPr>
            <a:xfrm>
              <a:off x="930809" y="2645569"/>
              <a:ext cx="5903128" cy="61555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000" b="1" dirty="0">
                  <a:solidFill>
                    <a:schemeClr val="lt1"/>
                  </a:solidFill>
                </a:rPr>
                <a:t>And so they left, and on their way they saw the same star they had seen in the East. When they saw it, how happy they were, what joy was theirs! It went ahead of them until it stopped over the place where the child was.</a:t>
              </a:r>
              <a:endParaRPr sz="4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930809" y="1485900"/>
              <a:ext cx="1688405"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9-10</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4" name="Picture 3" descr="A person riding camels in a desert&#10;&#10;Description automatically generated with medium confidence">
              <a:extLst>
                <a:ext uri="{FF2B5EF4-FFF2-40B4-BE49-F238E27FC236}">
                  <a16:creationId xmlns:a16="http://schemas.microsoft.com/office/drawing/2014/main" id="{0B804955-06EC-AA87-E13A-7D2A71F97B55}"/>
                </a:ext>
              </a:extLst>
            </p:cNvPr>
            <p:cNvPicPr>
              <a:picLocks noChangeAspect="1"/>
            </p:cNvPicPr>
            <p:nvPr/>
          </p:nvPicPr>
          <p:blipFill>
            <a:blip r:embed="rId3"/>
            <a:stretch>
              <a:fillRect/>
            </a:stretch>
          </p:blipFill>
          <p:spPr>
            <a:xfrm>
              <a:off x="7395411" y="1485900"/>
              <a:ext cx="9753600" cy="7315200"/>
            </a:xfrm>
            <a:prstGeom prst="rect">
              <a:avLst/>
            </a:prstGeom>
          </p:spPr>
        </p:pic>
      </p:grpSp>
    </p:spTree>
    <p:extLst>
      <p:ext uri="{BB962C8B-B14F-4D97-AF65-F5344CB8AC3E}">
        <p14:creationId xmlns:p14="http://schemas.microsoft.com/office/powerpoint/2010/main" val="371314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77"/>
        <p:cNvGrpSpPr/>
        <p:nvPr/>
      </p:nvGrpSpPr>
      <p:grpSpPr>
        <a:xfrm>
          <a:off x="0" y="0"/>
          <a:ext cx="0" cy="0"/>
          <a:chOff x="0" y="0"/>
          <a:chExt cx="0" cy="0"/>
        </a:xfrm>
      </p:grpSpPr>
      <p:grpSp>
        <p:nvGrpSpPr>
          <p:cNvPr id="5" name="Group 4">
            <a:extLst>
              <a:ext uri="{FF2B5EF4-FFF2-40B4-BE49-F238E27FC236}">
                <a16:creationId xmlns:a16="http://schemas.microsoft.com/office/drawing/2014/main" id="{6822F39B-41D6-6887-63F5-CDDADCC9E380}"/>
              </a:ext>
            </a:extLst>
          </p:cNvPr>
          <p:cNvGrpSpPr/>
          <p:nvPr/>
        </p:nvGrpSpPr>
        <p:grpSpPr>
          <a:xfrm>
            <a:off x="997264" y="873348"/>
            <a:ext cx="16293472" cy="8540305"/>
            <a:chOff x="1051406" y="961873"/>
            <a:chExt cx="16293472" cy="8540305"/>
          </a:xfrm>
        </p:grpSpPr>
        <p:sp>
          <p:nvSpPr>
            <p:cNvPr id="179" name="Google Shape;179;g151c7734bdb_0_214"/>
            <p:cNvSpPr txBox="1"/>
            <p:nvPr/>
          </p:nvSpPr>
          <p:spPr>
            <a:xfrm>
              <a:off x="1051406" y="2053985"/>
              <a:ext cx="5902846" cy="74481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400" b="1" dirty="0">
                  <a:solidFill>
                    <a:schemeClr val="lt1"/>
                  </a:solidFill>
                </a:rPr>
                <a:t>They went into the house, and when they saw the child with his mother Mary, they knelt down and worshiped him. They brought out their gifts of gold, frankincense, and myrrh, and presented them to him.</a:t>
              </a:r>
              <a:endParaRPr sz="4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051406" y="961873"/>
              <a:ext cx="925800" cy="769500"/>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4" name="Picture 3" descr="A person and person in a room with a child&#10;&#10;Description automatically generated">
              <a:extLst>
                <a:ext uri="{FF2B5EF4-FFF2-40B4-BE49-F238E27FC236}">
                  <a16:creationId xmlns:a16="http://schemas.microsoft.com/office/drawing/2014/main" id="{3CCFD649-7942-13EB-F4FC-3582547C7992}"/>
                </a:ext>
              </a:extLst>
            </p:cNvPr>
            <p:cNvPicPr>
              <a:picLocks noChangeAspect="1"/>
            </p:cNvPicPr>
            <p:nvPr/>
          </p:nvPicPr>
          <p:blipFill>
            <a:blip r:embed="rId3"/>
            <a:stretch>
              <a:fillRect/>
            </a:stretch>
          </p:blipFill>
          <p:spPr>
            <a:xfrm>
              <a:off x="7591278" y="1485900"/>
              <a:ext cx="9753600" cy="7315200"/>
            </a:xfrm>
            <a:prstGeom prst="rect">
              <a:avLst/>
            </a:prstGeom>
          </p:spPr>
        </p:pic>
      </p:grpSp>
    </p:spTree>
    <p:extLst>
      <p:ext uri="{BB962C8B-B14F-4D97-AF65-F5344CB8AC3E}">
        <p14:creationId xmlns:p14="http://schemas.microsoft.com/office/powerpoint/2010/main" val="52959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77"/>
        <p:cNvGrpSpPr/>
        <p:nvPr/>
      </p:nvGrpSpPr>
      <p:grpSpPr>
        <a:xfrm>
          <a:off x="0" y="0"/>
          <a:ext cx="0" cy="0"/>
          <a:chOff x="0" y="0"/>
          <a:chExt cx="0" cy="0"/>
        </a:xfrm>
      </p:grpSpPr>
      <p:sp>
        <p:nvSpPr>
          <p:cNvPr id="179" name="Google Shape;179;g151c7734bdb_0_214"/>
          <p:cNvSpPr txBox="1"/>
          <p:nvPr/>
        </p:nvSpPr>
        <p:spPr>
          <a:xfrm>
            <a:off x="1173151" y="2564788"/>
            <a:ext cx="5636724" cy="61704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Then they returned to their country by another road, since God had warned them in a dream not to go back to Herod.</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73150" y="1362085"/>
            <a:ext cx="925800" cy="769500"/>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4" name="Picture 3" descr="A group of men riding camels&#10;&#10;Description automatically generated">
            <a:extLst>
              <a:ext uri="{FF2B5EF4-FFF2-40B4-BE49-F238E27FC236}">
                <a16:creationId xmlns:a16="http://schemas.microsoft.com/office/drawing/2014/main" id="{F3095012-7CF8-B004-2EAB-53565CD84915}"/>
              </a:ext>
            </a:extLst>
          </p:cNvPr>
          <p:cNvPicPr>
            <a:picLocks noChangeAspect="1"/>
          </p:cNvPicPr>
          <p:nvPr/>
        </p:nvPicPr>
        <p:blipFill>
          <a:blip r:embed="rId3"/>
          <a:stretch>
            <a:fillRect/>
          </a:stretch>
        </p:blipFill>
        <p:spPr>
          <a:xfrm>
            <a:off x="7467600" y="1420050"/>
            <a:ext cx="9753600" cy="7315200"/>
          </a:xfrm>
          <a:prstGeom prst="rect">
            <a:avLst/>
          </a:prstGeom>
        </p:spPr>
      </p:pic>
    </p:spTree>
    <p:extLst>
      <p:ext uri="{BB962C8B-B14F-4D97-AF65-F5344CB8AC3E}">
        <p14:creationId xmlns:p14="http://schemas.microsoft.com/office/powerpoint/2010/main" val="4116511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54"/>
        <p:cNvGrpSpPr/>
        <p:nvPr/>
      </p:nvGrpSpPr>
      <p:grpSpPr>
        <a:xfrm>
          <a:off x="0" y="0"/>
          <a:ext cx="0" cy="0"/>
          <a:chOff x="0" y="0"/>
          <a:chExt cx="0" cy="0"/>
        </a:xfrm>
      </p:grpSpPr>
      <p:grpSp>
        <p:nvGrpSpPr>
          <p:cNvPr id="3" name="Group 2">
            <a:extLst>
              <a:ext uri="{FF2B5EF4-FFF2-40B4-BE49-F238E27FC236}">
                <a16:creationId xmlns:a16="http://schemas.microsoft.com/office/drawing/2014/main" id="{D72CE2E1-6CCD-0762-4763-2037AB4D5F26}"/>
              </a:ext>
            </a:extLst>
          </p:cNvPr>
          <p:cNvGrpSpPr/>
          <p:nvPr/>
        </p:nvGrpSpPr>
        <p:grpSpPr>
          <a:xfrm>
            <a:off x="2532407" y="1638300"/>
            <a:ext cx="13223187" cy="7010400"/>
            <a:chOff x="2931213" y="1638300"/>
            <a:chExt cx="13223187" cy="7010400"/>
          </a:xfrm>
        </p:grpSpPr>
        <p:pic>
          <p:nvPicPr>
            <p:cNvPr id="256" name="Google Shape;256;p23"/>
            <p:cNvPicPr preferRelativeResize="0"/>
            <p:nvPr/>
          </p:nvPicPr>
          <p:blipFill rotWithShape="1">
            <a:blip r:embed="rId3"/>
            <a:srcRect/>
            <a:stretch>
              <a:fillRect/>
            </a:stretch>
          </p:blipFill>
          <p:spPr>
            <a:xfrm>
              <a:off x="9144000" y="1638300"/>
              <a:ext cx="7010400" cy="7010400"/>
            </a:xfrm>
            <a:prstGeom prst="rect">
              <a:avLst/>
            </a:prstGeom>
            <a:noFill/>
            <a:ln>
              <a:noFill/>
            </a:ln>
          </p:spPr>
        </p:pic>
        <p:sp>
          <p:nvSpPr>
            <p:cNvPr id="2" name="Google Shape;179;g151c7734bdb_0_214">
              <a:extLst>
                <a:ext uri="{FF2B5EF4-FFF2-40B4-BE49-F238E27FC236}">
                  <a16:creationId xmlns:a16="http://schemas.microsoft.com/office/drawing/2014/main" id="{609F46ED-CC17-D2BA-D70F-E75109F040D7}"/>
                </a:ext>
              </a:extLst>
            </p:cNvPr>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dirty="0">
                  <a:solidFill>
                    <a:schemeClr val="lt1"/>
                  </a:solidFill>
                </a:rPr>
                <a:t>GOSPEL</a:t>
              </a:r>
              <a:br>
                <a:rPr lang="en-US" sz="8800" b="1" dirty="0">
                  <a:solidFill>
                    <a:schemeClr val="lt1"/>
                  </a:solidFill>
                </a:rPr>
              </a:br>
              <a:r>
                <a:rPr lang="en-US" sz="8800" b="1" dirty="0">
                  <a:solidFill>
                    <a:schemeClr val="lt1"/>
                  </a:solidFill>
                </a:rPr>
                <a:t>MESSAGE</a:t>
              </a:r>
              <a:endParaRPr sz="8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61"/>
        <p:cNvGrpSpPr/>
        <p:nvPr/>
      </p:nvGrpSpPr>
      <p:grpSpPr>
        <a:xfrm>
          <a:off x="0" y="0"/>
          <a:ext cx="0" cy="0"/>
          <a:chOff x="0" y="0"/>
          <a:chExt cx="0" cy="0"/>
        </a:xfrm>
      </p:grpSpPr>
      <p:sp>
        <p:nvSpPr>
          <p:cNvPr id="263" name="Google Shape;263;p22"/>
          <p:cNvSpPr/>
          <p:nvPr/>
        </p:nvSpPr>
        <p:spPr>
          <a:xfrm>
            <a:off x="1526425" y="741050"/>
            <a:ext cx="14990700" cy="1337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7800" b="0" i="0" u="none" strike="noStrike" cap="none" dirty="0">
                <a:solidFill>
                  <a:schemeClr val="accent2"/>
                </a:solidFill>
                <a:latin typeface="Arial Black" panose="020B0A04020102020204"/>
                <a:ea typeface="Arial Black" panose="020B0A04020102020204"/>
                <a:cs typeface="Arial Black" panose="020B0A04020102020204"/>
                <a:sym typeface="Arial Black" panose="020B0A04020102020204"/>
              </a:rPr>
              <a:t>Activity: </a:t>
            </a:r>
            <a:r>
              <a:rPr lang="en-US" sz="7800" dirty="0">
                <a:solidFill>
                  <a:schemeClr val="accent2"/>
                </a:solidFill>
                <a:latin typeface="Arial Black" panose="020B0A04020102020204"/>
                <a:ea typeface="Arial Black" panose="020B0A04020102020204"/>
                <a:cs typeface="Arial Black" panose="020B0A04020102020204"/>
                <a:sym typeface="Arial Black" panose="020B0A04020102020204"/>
              </a:rPr>
              <a:t>Guiding Star</a:t>
            </a:r>
            <a:endParaRPr sz="5200" b="0" i="0" u="none" strike="noStrike" cap="none" dirty="0">
              <a:solidFill>
                <a:schemeClr val="accent2"/>
              </a:solidFill>
              <a:latin typeface="Arial" panose="020B0604020202020204"/>
              <a:ea typeface="Arial" panose="020B0604020202020204"/>
              <a:cs typeface="Arial" panose="020B0604020202020204"/>
              <a:sym typeface="Arial" panose="020B0604020202020204"/>
            </a:endParaRPr>
          </a:p>
        </p:txBody>
      </p:sp>
      <p:sp>
        <p:nvSpPr>
          <p:cNvPr id="264" name="Google Shape;26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5" name="Google Shape;265;p22"/>
          <p:cNvSpPr txBox="1"/>
          <p:nvPr/>
        </p:nvSpPr>
        <p:spPr>
          <a:xfrm>
            <a:off x="1526325" y="3846915"/>
            <a:ext cx="6168000" cy="4431983"/>
          </a:xfrm>
          <a:prstGeom prst="rect">
            <a:avLst/>
          </a:prstGeom>
          <a:noFill/>
          <a:ln>
            <a:noFill/>
          </a:ln>
        </p:spPr>
        <p:txBody>
          <a:bodyPr spcFirstLastPara="1" wrap="square" lIns="0" tIns="0" rIns="0" bIns="0" anchor="t" anchorCtr="0">
            <a:spAutoFit/>
          </a:bodyPr>
          <a:lstStyle/>
          <a:p>
            <a:pPr marL="0" indent="0" algn="ctr">
              <a:buClr>
                <a:srgbClr val="000000"/>
              </a:buClr>
              <a:buSzPts val="3700"/>
              <a:buFont typeface="Arial" panose="020B0604020202020204"/>
              <a:buNone/>
            </a:pPr>
            <a:r>
              <a:rPr lang="en-US" sz="4800" b="1" cap="none" dirty="0">
                <a:solidFill>
                  <a:schemeClr val="bg1"/>
                </a:solidFill>
                <a:latin typeface="Arial" panose="020B0604020202020204"/>
                <a:ea typeface="Arial" panose="020B0604020202020204"/>
                <a:cs typeface="Arial" panose="020B0604020202020204"/>
                <a:sym typeface="Arial" panose="020B0604020202020204"/>
              </a:rPr>
              <a:t>Colored Paper</a:t>
            </a:r>
          </a:p>
          <a:p>
            <a:pPr marL="0" indent="0" algn="ctr">
              <a:buClr>
                <a:srgbClr val="000000"/>
              </a:buClr>
              <a:buSzPts val="3700"/>
              <a:buFont typeface="Arial" panose="020B0604020202020204"/>
              <a:buNone/>
            </a:pPr>
            <a:r>
              <a:rPr lang="en-US" sz="4800" b="1" dirty="0">
                <a:solidFill>
                  <a:schemeClr val="bg1"/>
                </a:solidFill>
              </a:rPr>
              <a:t>Coloring Materials</a:t>
            </a:r>
            <a:endParaRPr lang="en-US" sz="4800" b="1" cap="none" dirty="0">
              <a:solidFill>
                <a:schemeClr val="bg1"/>
              </a:solidFill>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dirty="0">
                <a:solidFill>
                  <a:schemeClr val="bg1"/>
                </a:solidFill>
                <a:latin typeface="Arial" panose="020B0604020202020204"/>
                <a:ea typeface="Arial" panose="020B0604020202020204"/>
                <a:cs typeface="Arial" panose="020B0604020202020204"/>
                <a:sym typeface="Arial" panose="020B0604020202020204"/>
              </a:rPr>
              <a:t>Pen/Marker</a:t>
            </a:r>
          </a:p>
          <a:p>
            <a:pPr marL="0" indent="0" algn="ctr">
              <a:buClr>
                <a:srgbClr val="000000"/>
              </a:buClr>
              <a:buSzPts val="3700"/>
              <a:buFont typeface="Arial" panose="020B0604020202020204"/>
              <a:buNone/>
            </a:pPr>
            <a:r>
              <a:rPr lang="en-US" sz="4800" b="1" cap="none" dirty="0">
                <a:solidFill>
                  <a:schemeClr val="bg1"/>
                </a:solidFill>
                <a:latin typeface="Arial" panose="020B0604020202020204"/>
                <a:ea typeface="Arial" panose="020B0604020202020204"/>
                <a:cs typeface="Arial" panose="020B0604020202020204"/>
                <a:sym typeface="Arial" panose="020B0604020202020204"/>
              </a:rPr>
              <a:t>Scissors</a:t>
            </a:r>
          </a:p>
          <a:p>
            <a:pPr marL="0" indent="0" algn="ctr">
              <a:buClr>
                <a:srgbClr val="000000"/>
              </a:buClr>
              <a:buSzPts val="3700"/>
              <a:buFont typeface="Arial" panose="020B0604020202020204"/>
              <a:buNone/>
            </a:pPr>
            <a:r>
              <a:rPr lang="en-US" sz="4800" b="1" dirty="0">
                <a:solidFill>
                  <a:schemeClr val="bg1"/>
                </a:solidFill>
              </a:rPr>
              <a:t>Glue</a:t>
            </a:r>
            <a:endParaRPr lang="en-US" sz="4800" b="1" cap="none" dirty="0">
              <a:solidFill>
                <a:schemeClr val="bg1"/>
              </a:solidFill>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endParaRPr lang="en-US" sz="4800" b="1" cap="none" dirty="0">
              <a:solidFill>
                <a:schemeClr val="bg1"/>
              </a:solidFill>
              <a:latin typeface="Arial" panose="020B0604020202020204"/>
              <a:ea typeface="Arial" panose="020B0604020202020204"/>
              <a:cs typeface="Arial" panose="020B0604020202020204"/>
              <a:sym typeface="Arial" panose="020B0604020202020204"/>
            </a:endParaRPr>
          </a:p>
        </p:txBody>
      </p:sp>
      <p:pic>
        <p:nvPicPr>
          <p:cNvPr id="2" name="Picture 1">
            <a:extLst>
              <a:ext uri="{FF2B5EF4-FFF2-40B4-BE49-F238E27FC236}">
                <a16:creationId xmlns:a16="http://schemas.microsoft.com/office/drawing/2014/main" id="{BAE85859-C929-E234-E1AD-DF32A751525F}"/>
              </a:ext>
            </a:extLst>
          </p:cNvPr>
          <p:cNvPicPr>
            <a:picLocks noChangeAspect="1"/>
          </p:cNvPicPr>
          <p:nvPr/>
        </p:nvPicPr>
        <p:blipFill>
          <a:blip r:embed="rId3"/>
          <a:stretch>
            <a:fillRect/>
          </a:stretch>
        </p:blipFill>
        <p:spPr>
          <a:xfrm>
            <a:off x="9144000" y="2894873"/>
            <a:ext cx="6392405" cy="65228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grpSp>
        <p:nvGrpSpPr>
          <p:cNvPr id="9" name="Group 8">
            <a:extLst>
              <a:ext uri="{FF2B5EF4-FFF2-40B4-BE49-F238E27FC236}">
                <a16:creationId xmlns:a16="http://schemas.microsoft.com/office/drawing/2014/main" id="{4091A629-B587-C77E-5896-157D9A8DE62F}"/>
              </a:ext>
            </a:extLst>
          </p:cNvPr>
          <p:cNvGrpSpPr/>
          <p:nvPr/>
        </p:nvGrpSpPr>
        <p:grpSpPr>
          <a:xfrm>
            <a:off x="2824213" y="1058567"/>
            <a:ext cx="12639575" cy="8169867"/>
            <a:chOff x="2824210" y="1058354"/>
            <a:chExt cx="12639575" cy="8169867"/>
          </a:xfrm>
        </p:grpSpPr>
        <p:sp>
          <p:nvSpPr>
            <p:cNvPr id="101" name="Google Shape;101;g1582d76b34a_0_19"/>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3208943" y="7824601"/>
              <a:ext cx="11870107" cy="115416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Solemnity of the Epiphany of the Lord | January 7, 2023</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dirty="0">
                  <a:solidFill>
                    <a:srgbClr val="FFFFFF"/>
                  </a:solidFill>
                </a:rPr>
                <a:t>CYCLE B – YEAR II</a:t>
              </a:r>
              <a:r>
                <a:rPr lang="en-US" sz="4500" i="0"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sz="450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8" name="Picture 7" descr="A group of kids reading a bible&#10;&#10;Description automatically generated">
              <a:extLst>
                <a:ext uri="{FF2B5EF4-FFF2-40B4-BE49-F238E27FC236}">
                  <a16:creationId xmlns:a16="http://schemas.microsoft.com/office/drawing/2014/main" id="{F867D874-945E-6E96-9125-BB9FD71F1102}"/>
                </a:ext>
              </a:extLst>
            </p:cNvPr>
            <p:cNvPicPr>
              <a:picLocks noChangeAspect="1"/>
            </p:cNvPicPr>
            <p:nvPr/>
          </p:nvPicPr>
          <p:blipFill>
            <a:blip r:embed="rId3"/>
            <a:stretch>
              <a:fillRect/>
            </a:stretch>
          </p:blipFill>
          <p:spPr>
            <a:xfrm>
              <a:off x="5185649" y="1058354"/>
              <a:ext cx="7916703" cy="6076787"/>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271"/>
        <p:cNvGrpSpPr/>
        <p:nvPr/>
      </p:nvGrpSpPr>
      <p:grpSpPr>
        <a:xfrm>
          <a:off x="0" y="0"/>
          <a:ext cx="0" cy="0"/>
          <a:chOff x="0" y="0"/>
          <a:chExt cx="0" cy="0"/>
        </a:xfrm>
      </p:grpSpPr>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3" name="Group 2">
            <a:extLst>
              <a:ext uri="{FF2B5EF4-FFF2-40B4-BE49-F238E27FC236}">
                <a16:creationId xmlns:a16="http://schemas.microsoft.com/office/drawing/2014/main" id="{A171AB48-AB38-D336-31FF-383CEF726696}"/>
              </a:ext>
            </a:extLst>
          </p:cNvPr>
          <p:cNvGrpSpPr/>
          <p:nvPr/>
        </p:nvGrpSpPr>
        <p:grpSpPr>
          <a:xfrm>
            <a:off x="1405992" y="1277776"/>
            <a:ext cx="15476016" cy="7731448"/>
            <a:chOff x="1477806" y="1370302"/>
            <a:chExt cx="15476016" cy="7731448"/>
          </a:xfrm>
        </p:grpSpPr>
        <p:sp>
          <p:nvSpPr>
            <p:cNvPr id="272" name="Google Shape;272;g1582d76b34a_0_57"/>
            <p:cNvSpPr txBox="1"/>
            <p:nvPr/>
          </p:nvSpPr>
          <p:spPr>
            <a:xfrm>
              <a:off x="1477806" y="1370302"/>
              <a:ext cx="5007215"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Instructions:</a:t>
              </a:r>
            </a:p>
          </p:txBody>
        </p:sp>
        <p:sp>
          <p:nvSpPr>
            <p:cNvPr id="274" name="Google Shape;274;g1582d76b34a_0_57"/>
            <p:cNvSpPr txBox="1"/>
            <p:nvPr/>
          </p:nvSpPr>
          <p:spPr>
            <a:xfrm>
              <a:off x="1477806" y="2246027"/>
              <a:ext cx="6306626" cy="6855723"/>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Cut paper into square. Make 8 pieces of square paper.</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Fold each square diagonally.</a:t>
              </a: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Fold both side over and glue it.</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Put </a:t>
              </a:r>
              <a:r>
                <a:rPr lang="en-US" sz="3300" dirty="0"/>
                <a:t>it together to make it a star.</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Write names who always guides you (</a:t>
              </a:r>
              <a:r>
                <a:rPr lang="en-US" sz="3300" dirty="0" err="1"/>
                <a:t>ie</a:t>
              </a:r>
              <a:r>
                <a:rPr lang="en-US" sz="3300" dirty="0"/>
                <a:t>. Your parents, Siblings, Teacher, Friends, etc.)</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 name="Picture 1">
              <a:extLst>
                <a:ext uri="{FF2B5EF4-FFF2-40B4-BE49-F238E27FC236}">
                  <a16:creationId xmlns:a16="http://schemas.microsoft.com/office/drawing/2014/main" id="{53E3BAF9-D206-DF93-8E3C-45533F6124C9}"/>
                </a:ext>
              </a:extLst>
            </p:cNvPr>
            <p:cNvPicPr>
              <a:picLocks noChangeAspect="1"/>
            </p:cNvPicPr>
            <p:nvPr/>
          </p:nvPicPr>
          <p:blipFill>
            <a:blip r:embed="rId3"/>
            <a:stretch>
              <a:fillRect/>
            </a:stretch>
          </p:blipFill>
          <p:spPr>
            <a:xfrm>
              <a:off x="8569029" y="1370302"/>
              <a:ext cx="4105616" cy="3346077"/>
            </a:xfrm>
            <a:prstGeom prst="rect">
              <a:avLst/>
            </a:prstGeom>
          </p:spPr>
        </p:pic>
        <p:pic>
          <p:nvPicPr>
            <p:cNvPr id="4" name="Picture 3">
              <a:extLst>
                <a:ext uri="{FF2B5EF4-FFF2-40B4-BE49-F238E27FC236}">
                  <a16:creationId xmlns:a16="http://schemas.microsoft.com/office/drawing/2014/main" id="{5676E977-9C9B-33A7-1AE9-C04603188728}"/>
                </a:ext>
              </a:extLst>
            </p:cNvPr>
            <p:cNvPicPr>
              <a:picLocks noChangeAspect="1"/>
            </p:cNvPicPr>
            <p:nvPr/>
          </p:nvPicPr>
          <p:blipFill>
            <a:blip r:embed="rId4"/>
            <a:stretch>
              <a:fillRect/>
            </a:stretch>
          </p:blipFill>
          <p:spPr>
            <a:xfrm>
              <a:off x="12794965" y="1370302"/>
              <a:ext cx="4158857" cy="3346076"/>
            </a:xfrm>
            <a:prstGeom prst="rect">
              <a:avLst/>
            </a:prstGeom>
          </p:spPr>
        </p:pic>
        <p:pic>
          <p:nvPicPr>
            <p:cNvPr id="5" name="Picture 4">
              <a:extLst>
                <a:ext uri="{FF2B5EF4-FFF2-40B4-BE49-F238E27FC236}">
                  <a16:creationId xmlns:a16="http://schemas.microsoft.com/office/drawing/2014/main" id="{836B9512-8306-EC8C-DA30-88C4AC83E6C2}"/>
                </a:ext>
              </a:extLst>
            </p:cNvPr>
            <p:cNvPicPr>
              <a:picLocks noChangeAspect="1"/>
            </p:cNvPicPr>
            <p:nvPr/>
          </p:nvPicPr>
          <p:blipFill>
            <a:blip r:embed="rId5"/>
            <a:stretch>
              <a:fillRect/>
            </a:stretch>
          </p:blipFill>
          <p:spPr>
            <a:xfrm>
              <a:off x="8569029" y="4834247"/>
              <a:ext cx="4105616" cy="3389675"/>
            </a:xfrm>
            <a:prstGeom prst="rect">
              <a:avLst/>
            </a:prstGeom>
          </p:spPr>
        </p:pic>
        <p:pic>
          <p:nvPicPr>
            <p:cNvPr id="6" name="Picture 5">
              <a:extLst>
                <a:ext uri="{FF2B5EF4-FFF2-40B4-BE49-F238E27FC236}">
                  <a16:creationId xmlns:a16="http://schemas.microsoft.com/office/drawing/2014/main" id="{F09777AB-1CEB-B376-F827-34BAFCEF8C01}"/>
                </a:ext>
              </a:extLst>
            </p:cNvPr>
            <p:cNvPicPr>
              <a:picLocks noChangeAspect="1"/>
            </p:cNvPicPr>
            <p:nvPr/>
          </p:nvPicPr>
          <p:blipFill>
            <a:blip r:embed="rId6"/>
            <a:stretch>
              <a:fillRect/>
            </a:stretch>
          </p:blipFill>
          <p:spPr>
            <a:xfrm>
              <a:off x="12794964" y="4834247"/>
              <a:ext cx="4158857" cy="3491899"/>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95"/>
        <p:cNvGrpSpPr/>
        <p:nvPr/>
      </p:nvGrpSpPr>
      <p:grpSpPr>
        <a:xfrm>
          <a:off x="0" y="0"/>
          <a:ext cx="0" cy="0"/>
          <a:chOff x="0" y="0"/>
          <a:chExt cx="0" cy="0"/>
        </a:xfrm>
      </p:grpSpPr>
      <p:grpSp>
        <p:nvGrpSpPr>
          <p:cNvPr id="2" name="Group 1">
            <a:extLst>
              <a:ext uri="{FF2B5EF4-FFF2-40B4-BE49-F238E27FC236}">
                <a16:creationId xmlns:a16="http://schemas.microsoft.com/office/drawing/2014/main" id="{B3DDF404-1931-EF63-E7E9-A41921696205}"/>
              </a:ext>
            </a:extLst>
          </p:cNvPr>
          <p:cNvGrpSpPr/>
          <p:nvPr/>
        </p:nvGrpSpPr>
        <p:grpSpPr>
          <a:xfrm>
            <a:off x="1268652" y="1120722"/>
            <a:ext cx="15750697" cy="8045556"/>
            <a:chOff x="1962255" y="1120722"/>
            <a:chExt cx="15750697" cy="8045556"/>
          </a:xfrm>
        </p:grpSpPr>
        <p:sp>
          <p:nvSpPr>
            <p:cNvPr id="296" name="Google Shape;296;gf7e905350f_0_52"/>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endParaRPr sz="12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PH" sz="36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dirty="0">
                  <a:solidFill>
                    <a:schemeClr val="lt1"/>
                  </a:solidFill>
                </a:rPr>
                <a:t>Thank you for all the gifts you have given to us. Thank you for always guiding us and lightning our path to the greatest gift who is Jesus. And may we share this light and gift to others. Be the treasure in our hearts.</a:t>
              </a: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dirty="0">
                  <a:solidFill>
                    <a:schemeClr val="lt1"/>
                  </a:solidFill>
                </a:rPr>
                <a:t>Be the gift that we give.</a:t>
              </a:r>
              <a:endParaRPr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In Jesus' name we pray. </a:t>
              </a:r>
              <a:endParaRPr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Amen.</a:t>
              </a:r>
              <a:endParaRPr sz="12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grpSp>
        <p:nvGrpSpPr>
          <p:cNvPr id="9" name="Group 8">
            <a:extLst>
              <a:ext uri="{FF2B5EF4-FFF2-40B4-BE49-F238E27FC236}">
                <a16:creationId xmlns:a16="http://schemas.microsoft.com/office/drawing/2014/main" id="{4091A629-B587-C77E-5896-157D9A8DE62F}"/>
              </a:ext>
            </a:extLst>
          </p:cNvPr>
          <p:cNvGrpSpPr/>
          <p:nvPr/>
        </p:nvGrpSpPr>
        <p:grpSpPr>
          <a:xfrm>
            <a:off x="2824213" y="1058567"/>
            <a:ext cx="12639575" cy="8169867"/>
            <a:chOff x="2824210" y="1058354"/>
            <a:chExt cx="12639575" cy="8169867"/>
          </a:xfrm>
        </p:grpSpPr>
        <p:sp>
          <p:nvSpPr>
            <p:cNvPr id="101" name="Google Shape;101;g1582d76b34a_0_19"/>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3208943" y="7824601"/>
              <a:ext cx="11870107" cy="115416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Solemnity of the Epiphany of the Lord | January 7, 2023</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dirty="0">
                  <a:solidFill>
                    <a:srgbClr val="FFFFFF"/>
                  </a:solidFill>
                </a:rPr>
                <a:t>CYCLE B – YEAR II</a:t>
              </a:r>
              <a:r>
                <a:rPr lang="en-US" sz="4500" i="0"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sz="450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8" name="Picture 7" descr="A group of kids reading a bible&#10;&#10;Description automatically generated">
              <a:extLst>
                <a:ext uri="{FF2B5EF4-FFF2-40B4-BE49-F238E27FC236}">
                  <a16:creationId xmlns:a16="http://schemas.microsoft.com/office/drawing/2014/main" id="{F867D874-945E-6E96-9125-BB9FD71F1102}"/>
                </a:ext>
              </a:extLst>
            </p:cNvPr>
            <p:cNvPicPr>
              <a:picLocks noChangeAspect="1"/>
            </p:cNvPicPr>
            <p:nvPr/>
          </p:nvPicPr>
          <p:blipFill>
            <a:blip r:embed="rId3"/>
            <a:stretch>
              <a:fillRect/>
            </a:stretch>
          </p:blipFill>
          <p:spPr>
            <a:xfrm>
              <a:off x="5185649" y="1058354"/>
              <a:ext cx="7916703" cy="6076787"/>
            </a:xfrm>
            <a:prstGeom prst="rect">
              <a:avLst/>
            </a:prstGeom>
          </p:spPr>
        </p:pic>
      </p:grpSp>
    </p:spTree>
    <p:extLst>
      <p:ext uri="{BB962C8B-B14F-4D97-AF65-F5344CB8AC3E}">
        <p14:creationId xmlns:p14="http://schemas.microsoft.com/office/powerpoint/2010/main" val="2129887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cross in a square&#10;&#10;Description automatically generated">
            <a:extLst>
              <a:ext uri="{FF2B5EF4-FFF2-40B4-BE49-F238E27FC236}">
                <a16:creationId xmlns:a16="http://schemas.microsoft.com/office/drawing/2014/main" id="{A8753022-B0A1-41A3-5986-AD5098A0E666}"/>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11084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108"/>
        <p:cNvGrpSpPr/>
        <p:nvPr/>
      </p:nvGrpSpPr>
      <p:grpSpPr>
        <a:xfrm>
          <a:off x="0" y="0"/>
          <a:ext cx="0" cy="0"/>
          <a:chOff x="0" y="0"/>
          <a:chExt cx="0" cy="0"/>
        </a:xfrm>
      </p:grpSpPr>
      <p:sp>
        <p:nvSpPr>
          <p:cNvPr id="109" name="Google Shape;109;p2"/>
          <p:cNvSpPr txBox="1"/>
          <p:nvPr/>
        </p:nvSpPr>
        <p:spPr>
          <a:xfrm>
            <a:off x="1245355" y="1901792"/>
            <a:ext cx="15797291" cy="787908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3200" dirty="0">
                <a:solidFill>
                  <a:schemeClr val="tx1"/>
                </a:solidFill>
              </a:rPr>
              <a:t>Today the Church celebrates the Feast of the Epiphany. On Epiphany we recognize that Jesus, the light of the world, was made visible to the magi who searched for him. On today’s feast we celebrate that God’s saving love is offered to all people.</a:t>
            </a:r>
          </a:p>
          <a:p>
            <a:pPr marL="0" marR="0" lvl="0" indent="0" algn="just" rtl="0">
              <a:lnSpc>
                <a:spcPct val="100000"/>
              </a:lnSpc>
              <a:spcBef>
                <a:spcPts val="0"/>
              </a:spcBef>
              <a:spcAft>
                <a:spcPts val="0"/>
              </a:spcAft>
              <a:buClr>
                <a:schemeClr val="dk1"/>
              </a:buClr>
              <a:buSzPts val="1100"/>
              <a:buFont typeface="Arial" panose="020B0604020202020204"/>
              <a:buNone/>
            </a:pPr>
            <a:endParaRPr lang="en-US" sz="3200" dirty="0">
              <a:solidFill>
                <a:schemeClr val="tx1"/>
              </a:solidFill>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3200" dirty="0">
                <a:solidFill>
                  <a:schemeClr val="tx1"/>
                </a:solidFill>
              </a:rPr>
              <a:t>Today's gospel relates the story of the Three Kings. The word used in Matthew 2:1 ("Magi") referred to Persian priest-astrologers who saw the divine will written in the stars of the night skies. Through their studies, they believed someone great was born. So, they searched for someone new, someone who would enlighten a dark world. Matthew used the story of the traveling stargazers to present a theme. Even the infant Jesus was a light to all people, just not his own.</a:t>
            </a:r>
          </a:p>
          <a:p>
            <a:pPr marL="0" marR="0" lvl="0" indent="0" algn="just" rtl="0">
              <a:lnSpc>
                <a:spcPct val="100000"/>
              </a:lnSpc>
              <a:spcBef>
                <a:spcPts val="0"/>
              </a:spcBef>
              <a:spcAft>
                <a:spcPts val="0"/>
              </a:spcAft>
              <a:buClr>
                <a:schemeClr val="dk1"/>
              </a:buClr>
              <a:buSzPts val="1100"/>
              <a:buFont typeface="Arial" panose="020B0604020202020204"/>
              <a:buNone/>
            </a:pPr>
            <a:endParaRPr lang="en-US" sz="3200" dirty="0">
              <a:solidFill>
                <a:schemeClr val="tx1"/>
              </a:solidFill>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3200" dirty="0">
                <a:solidFill>
                  <a:schemeClr val="tx1"/>
                </a:solidFill>
              </a:rPr>
              <a:t>These wise men from the east find the Christ child by following the light of a star. These magi are foreigners, travelers from a different country. They are Gentiles who have never learned about the Law or the prophets. However, they find their way to Jesus and honor him. The wise men follow a star, which leads them to Jesus Christ, the light of salvation.</a:t>
            </a:r>
          </a:p>
        </p:txBody>
      </p:sp>
      <p:sp>
        <p:nvSpPr>
          <p:cNvPr id="110" name="Google Shape;110;p2"/>
          <p:cNvSpPr txBox="1"/>
          <p:nvPr/>
        </p:nvSpPr>
        <p:spPr>
          <a:xfrm>
            <a:off x="1967250" y="73827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strike="noStrike" cap="none" dirty="0">
                <a:solidFill>
                  <a:schemeClr val="tx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strike="noStrike" cap="none" dirty="0">
              <a:solidFill>
                <a:schemeClr val="tx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15"/>
        <p:cNvGrpSpPr/>
        <p:nvPr/>
      </p:nvGrpSpPr>
      <p:grpSpPr>
        <a:xfrm>
          <a:off x="0" y="0"/>
          <a:ext cx="0" cy="0"/>
          <a:chOff x="0" y="0"/>
          <a:chExt cx="0" cy="0"/>
        </a:xfrm>
      </p:grpSpPr>
      <p:sp>
        <p:nvSpPr>
          <p:cNvPr id="5" name="Rectangle 4">
            <a:extLst>
              <a:ext uri="{FF2B5EF4-FFF2-40B4-BE49-F238E27FC236}">
                <a16:creationId xmlns:a16="http://schemas.microsoft.com/office/drawing/2014/main" id="{DED517CB-838A-DFEA-374B-6AADC5E20A2B}"/>
              </a:ext>
            </a:extLst>
          </p:cNvPr>
          <p:cNvSpPr/>
          <p:nvPr/>
        </p:nvSpPr>
        <p:spPr>
          <a:xfrm>
            <a:off x="2896" y="8121316"/>
            <a:ext cx="18285103" cy="21656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Google Shape;118;p3"/>
          <p:cNvSpPr txBox="1"/>
          <p:nvPr/>
        </p:nvSpPr>
        <p:spPr>
          <a:xfrm>
            <a:off x="4662237" y="8311606"/>
            <a:ext cx="8963526" cy="178510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600" dirty="0">
                <a:solidFill>
                  <a:srgbClr val="C00000"/>
                </a:solidFill>
                <a:latin typeface="Arial Black" panose="020B0A04020102020204"/>
                <a:ea typeface="Arial Black" panose="020B0A04020102020204"/>
                <a:cs typeface="Arial Black" panose="020B0A04020102020204"/>
                <a:sym typeface="Arial Black" panose="020B0A04020102020204"/>
              </a:rPr>
              <a:t>The Visit of the Magi</a:t>
            </a:r>
          </a:p>
          <a:p>
            <a:pPr algn="ctr">
              <a:buSzPts val="6000"/>
            </a:pPr>
            <a:r>
              <a:rPr lang="en-US" sz="6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Matthew </a:t>
            </a:r>
            <a:r>
              <a:rPr lang="en-US" sz="6000" dirty="0">
                <a:solidFill>
                  <a:schemeClr val="dk1"/>
                </a:solidFill>
                <a:latin typeface="Arial Black" panose="020B0A04020102020204"/>
                <a:ea typeface="Arial Black" panose="020B0A04020102020204"/>
                <a:cs typeface="Arial Black" panose="020B0A04020102020204"/>
                <a:sym typeface="Arial Black" panose="020B0A04020102020204"/>
              </a:rPr>
              <a:t>2:1-12</a:t>
            </a:r>
            <a:endParaRPr lang="en-US" sz="6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4" name="Picture 3" descr="A person and person in a room with a child&#10;&#10;Description automatically generated">
            <a:extLst>
              <a:ext uri="{FF2B5EF4-FFF2-40B4-BE49-F238E27FC236}">
                <a16:creationId xmlns:a16="http://schemas.microsoft.com/office/drawing/2014/main" id="{CD47A019-F0DC-44E8-55F0-4DCF3CC8A84E}"/>
              </a:ext>
            </a:extLst>
          </p:cNvPr>
          <p:cNvPicPr>
            <a:picLocks noChangeAspect="1"/>
          </p:cNvPicPr>
          <p:nvPr/>
        </p:nvPicPr>
        <p:blipFill>
          <a:blip r:embed="rId3"/>
          <a:stretch>
            <a:fillRect/>
          </a:stretch>
        </p:blipFill>
        <p:spPr>
          <a:xfrm>
            <a:off x="4267200" y="419850"/>
            <a:ext cx="9753600" cy="7315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Shape 124"/>
        <p:cNvGrpSpPr/>
        <p:nvPr/>
      </p:nvGrpSpPr>
      <p:grpSpPr>
        <a:xfrm>
          <a:off x="0" y="0"/>
          <a:ext cx="0" cy="0"/>
          <a:chOff x="0" y="0"/>
          <a:chExt cx="0" cy="0"/>
        </a:xfrm>
      </p:grpSpPr>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a:solidFill>
                  <a:srgbClr val="FFFFFF"/>
                </a:solidFill>
              </a:rPr>
              <a:t>Matthew</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2"/>
        <p:cNvGrpSpPr/>
        <p:nvPr/>
      </p:nvGrpSpPr>
      <p:grpSpPr>
        <a:xfrm>
          <a:off x="0" y="0"/>
          <a:ext cx="0" cy="0"/>
          <a:chOff x="0" y="0"/>
          <a:chExt cx="0" cy="0"/>
        </a:xfrm>
      </p:grpSpPr>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8" name="Group 7">
            <a:extLst>
              <a:ext uri="{FF2B5EF4-FFF2-40B4-BE49-F238E27FC236}">
                <a16:creationId xmlns:a16="http://schemas.microsoft.com/office/drawing/2014/main" id="{26C94DFE-D2BE-AFFF-76FE-58C6A28F2C8B}"/>
              </a:ext>
            </a:extLst>
          </p:cNvPr>
          <p:cNvGrpSpPr/>
          <p:nvPr/>
        </p:nvGrpSpPr>
        <p:grpSpPr>
          <a:xfrm>
            <a:off x="1054243" y="1485900"/>
            <a:ext cx="16179514" cy="7315200"/>
            <a:chOff x="1101844" y="1485900"/>
            <a:chExt cx="16179514" cy="7315200"/>
          </a:xfrm>
        </p:grpSpPr>
        <p:grpSp>
          <p:nvGrpSpPr>
            <p:cNvPr id="5" name="Group 4">
              <a:extLst>
                <a:ext uri="{FF2B5EF4-FFF2-40B4-BE49-F238E27FC236}">
                  <a16:creationId xmlns:a16="http://schemas.microsoft.com/office/drawing/2014/main" id="{FEA0F20E-A819-1916-0E0C-7EE2D8BB6242}"/>
                </a:ext>
              </a:extLst>
            </p:cNvPr>
            <p:cNvGrpSpPr/>
            <p:nvPr/>
          </p:nvGrpSpPr>
          <p:grpSpPr>
            <a:xfrm>
              <a:off x="1101844" y="1485900"/>
              <a:ext cx="5920500" cy="7315200"/>
              <a:chOff x="1185021" y="1485900"/>
              <a:chExt cx="5920500" cy="7315200"/>
            </a:xfrm>
          </p:grpSpPr>
          <p:sp>
            <p:nvSpPr>
              <p:cNvPr id="133" name="Google Shape;133;p6"/>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185021" y="2707124"/>
                <a:ext cx="5920500" cy="60939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400" b="1" dirty="0">
                    <a:solidFill>
                      <a:schemeClr val="lt1"/>
                    </a:solidFill>
                  </a:rPr>
                  <a:t>Jesus was born in the town of Bethlehem in Judea, during the time when Herod was king. Soon afterward, some men who studied the stars came from the East to Jerusalem</a:t>
                </a:r>
                <a:endParaRPr sz="4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7" name="Picture 6" descr="A group of men in robes&#10;&#10;Description automatically generated">
              <a:extLst>
                <a:ext uri="{FF2B5EF4-FFF2-40B4-BE49-F238E27FC236}">
                  <a16:creationId xmlns:a16="http://schemas.microsoft.com/office/drawing/2014/main" id="{AA1AC24D-D63F-B516-6940-2B447D8B13D6}"/>
                </a:ext>
              </a:extLst>
            </p:cNvPr>
            <p:cNvPicPr>
              <a:picLocks noChangeAspect="1"/>
            </p:cNvPicPr>
            <p:nvPr/>
          </p:nvPicPr>
          <p:blipFill>
            <a:blip r:embed="rId3"/>
            <a:stretch>
              <a:fillRect/>
            </a:stretch>
          </p:blipFill>
          <p:spPr>
            <a:xfrm>
              <a:off x="7527758" y="1485900"/>
              <a:ext cx="9753600" cy="7315200"/>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1"/>
        <p:cNvGrpSpPr/>
        <p:nvPr/>
      </p:nvGrpSpPr>
      <p:grpSpPr>
        <a:xfrm>
          <a:off x="0" y="0"/>
          <a:ext cx="0" cy="0"/>
          <a:chOff x="0" y="0"/>
          <a:chExt cx="0" cy="0"/>
        </a:xfrm>
      </p:grpSpPr>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6" name="Group 5">
            <a:extLst>
              <a:ext uri="{FF2B5EF4-FFF2-40B4-BE49-F238E27FC236}">
                <a16:creationId xmlns:a16="http://schemas.microsoft.com/office/drawing/2014/main" id="{FC65DD7F-82EA-5CB6-1440-E3196092B833}"/>
              </a:ext>
            </a:extLst>
          </p:cNvPr>
          <p:cNvGrpSpPr/>
          <p:nvPr/>
        </p:nvGrpSpPr>
        <p:grpSpPr>
          <a:xfrm>
            <a:off x="1088368" y="1485900"/>
            <a:ext cx="16111264" cy="7315200"/>
            <a:chOff x="1195397" y="1638300"/>
            <a:chExt cx="16111264" cy="7315200"/>
          </a:xfrm>
        </p:grpSpPr>
        <p:sp>
          <p:nvSpPr>
            <p:cNvPr id="142" name="Google Shape;142;p12"/>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1195397" y="2642452"/>
              <a:ext cx="5806982"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800" b="1" dirty="0">
                  <a:solidFill>
                    <a:schemeClr val="lt1"/>
                  </a:solidFill>
                </a:rPr>
                <a:t>and asked, “Where is the baby born to be the king of the Jews? We saw his star when it came up in the east, and we have come to worship him.”</a:t>
              </a:r>
              <a:endParaRPr sz="48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5" name="Picture 4" descr="A person riding a camel&#10;&#10;Description automatically generated">
              <a:extLst>
                <a:ext uri="{FF2B5EF4-FFF2-40B4-BE49-F238E27FC236}">
                  <a16:creationId xmlns:a16="http://schemas.microsoft.com/office/drawing/2014/main" id="{D1209393-E227-419E-8AEF-CED57CD187A8}"/>
                </a:ext>
              </a:extLst>
            </p:cNvPr>
            <p:cNvPicPr>
              <a:picLocks noChangeAspect="1"/>
            </p:cNvPicPr>
            <p:nvPr/>
          </p:nvPicPr>
          <p:blipFill>
            <a:blip r:embed="rId3"/>
            <a:stretch>
              <a:fillRect/>
            </a:stretch>
          </p:blipFill>
          <p:spPr>
            <a:xfrm>
              <a:off x="7553061" y="1638300"/>
              <a:ext cx="9753600" cy="7315200"/>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0"/>
        <p:cNvGrpSpPr/>
        <p:nvPr/>
      </p:nvGrpSpPr>
      <p:grpSpPr>
        <a:xfrm>
          <a:off x="0" y="0"/>
          <a:ext cx="0" cy="0"/>
          <a:chOff x="0" y="0"/>
          <a:chExt cx="0" cy="0"/>
        </a:xfrm>
      </p:grpSpPr>
      <p:grpSp>
        <p:nvGrpSpPr>
          <p:cNvPr id="4" name="Group 3">
            <a:extLst>
              <a:ext uri="{FF2B5EF4-FFF2-40B4-BE49-F238E27FC236}">
                <a16:creationId xmlns:a16="http://schemas.microsoft.com/office/drawing/2014/main" id="{B4FE9F3B-386B-2AA2-0B03-600002AA063D}"/>
              </a:ext>
            </a:extLst>
          </p:cNvPr>
          <p:cNvGrpSpPr/>
          <p:nvPr/>
        </p:nvGrpSpPr>
        <p:grpSpPr>
          <a:xfrm>
            <a:off x="1336459" y="1485900"/>
            <a:ext cx="15615082" cy="7315200"/>
            <a:chOff x="1571075" y="1485900"/>
            <a:chExt cx="15615082" cy="7315200"/>
          </a:xfrm>
        </p:grpSpPr>
        <p:sp>
          <p:nvSpPr>
            <p:cNvPr id="152" name="Google Shape;152;p7"/>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571075" y="2756631"/>
              <a:ext cx="5695999" cy="604446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When King Herod heard about this, he was very upset, and so was everyone else in Jerusalem.</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descr="A group of people in white robes&#10;&#10;Description automatically generated">
              <a:extLst>
                <a:ext uri="{FF2B5EF4-FFF2-40B4-BE49-F238E27FC236}">
                  <a16:creationId xmlns:a16="http://schemas.microsoft.com/office/drawing/2014/main" id="{F37F1438-559A-5C43-C067-787359F2A61F}"/>
                </a:ext>
              </a:extLst>
            </p:cNvPr>
            <p:cNvPicPr>
              <a:picLocks noChangeAspect="1"/>
            </p:cNvPicPr>
            <p:nvPr/>
          </p:nvPicPr>
          <p:blipFill>
            <a:blip r:embed="rId3"/>
            <a:stretch>
              <a:fillRect/>
            </a:stretch>
          </p:blipFill>
          <p:spPr>
            <a:xfrm>
              <a:off x="7432557" y="1485900"/>
              <a:ext cx="9753600" cy="731520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9"/>
        <p:cNvGrpSpPr/>
        <p:nvPr/>
      </p:nvGrpSpPr>
      <p:grpSpPr>
        <a:xfrm>
          <a:off x="0" y="0"/>
          <a:ext cx="0" cy="0"/>
          <a:chOff x="0" y="0"/>
          <a:chExt cx="0" cy="0"/>
        </a:xfrm>
      </p:grpSpPr>
      <p:grpSp>
        <p:nvGrpSpPr>
          <p:cNvPr id="6" name="Group 5">
            <a:extLst>
              <a:ext uri="{FF2B5EF4-FFF2-40B4-BE49-F238E27FC236}">
                <a16:creationId xmlns:a16="http://schemas.microsoft.com/office/drawing/2014/main" id="{303428D6-772A-A428-BBD3-DF4028A85BD1}"/>
              </a:ext>
            </a:extLst>
          </p:cNvPr>
          <p:cNvGrpSpPr/>
          <p:nvPr/>
        </p:nvGrpSpPr>
        <p:grpSpPr>
          <a:xfrm>
            <a:off x="1183352" y="1485900"/>
            <a:ext cx="15921296" cy="7315200"/>
            <a:chOff x="1258853" y="1485900"/>
            <a:chExt cx="15921296" cy="7315200"/>
          </a:xfrm>
        </p:grpSpPr>
        <p:sp>
          <p:nvSpPr>
            <p:cNvPr id="161" name="Google Shape;161;g151c7734bdb_0_190"/>
            <p:cNvSpPr/>
            <p:nvPr/>
          </p:nvSpPr>
          <p:spPr>
            <a:xfrm>
              <a:off x="1258853" y="1485900"/>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4</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258853" y="2764180"/>
              <a:ext cx="5596438" cy="51706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dirty="0">
                  <a:solidFill>
                    <a:schemeClr val="lt1"/>
                  </a:solidFill>
                </a:rPr>
                <a:t>He called together all the chief priests and the teachers of the Law and asked them, “Where will the Messiah be born?”</a:t>
              </a:r>
              <a:endParaRPr sz="4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5" name="Picture 4" descr="A group of people in white robes&#10;&#10;Description automatically generated">
              <a:extLst>
                <a:ext uri="{FF2B5EF4-FFF2-40B4-BE49-F238E27FC236}">
                  <a16:creationId xmlns:a16="http://schemas.microsoft.com/office/drawing/2014/main" id="{8426A41E-3A67-13B0-7BFD-C40E6EDC9939}"/>
                </a:ext>
              </a:extLst>
            </p:cNvPr>
            <p:cNvPicPr>
              <a:picLocks noChangeAspect="1"/>
            </p:cNvPicPr>
            <p:nvPr/>
          </p:nvPicPr>
          <p:blipFill>
            <a:blip r:embed="rId3"/>
            <a:stretch>
              <a:fillRect/>
            </a:stretch>
          </p:blipFill>
          <p:spPr>
            <a:xfrm>
              <a:off x="7426549" y="1485900"/>
              <a:ext cx="9753600" cy="731520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TotalTime>
  <Words>839</Words>
  <Application>Microsoft Office PowerPoint</Application>
  <PresentationFormat>Custom</PresentationFormat>
  <Paragraphs>81</Paragraphs>
  <Slides>23</Slides>
  <Notes>21</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 Black</vt:lpstr>
      <vt:lpstr>Calibri</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Jerald Cruz</cp:lastModifiedBy>
  <cp:revision>45</cp:revision>
  <dcterms:created xsi:type="dcterms:W3CDTF">2022-09-22T06:53:28Z</dcterms:created>
  <dcterms:modified xsi:type="dcterms:W3CDTF">2024-01-02T17:45:10Z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