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0" r:id="rId2"/>
  </p:sldMasterIdLst>
  <p:notesMasterIdLst>
    <p:notesMasterId r:id="rId24"/>
  </p:notesMasterIdLst>
  <p:sldIdLst>
    <p:sldId id="286" r:id="rId3"/>
    <p:sldId id="256" r:id="rId4"/>
    <p:sldId id="257" r:id="rId5"/>
    <p:sldId id="258" r:id="rId6"/>
    <p:sldId id="259" r:id="rId7"/>
    <p:sldId id="260" r:id="rId8"/>
    <p:sldId id="261" r:id="rId9"/>
    <p:sldId id="262" r:id="rId10"/>
    <p:sldId id="263" r:id="rId11"/>
    <p:sldId id="294" r:id="rId12"/>
    <p:sldId id="295" r:id="rId13"/>
    <p:sldId id="296" r:id="rId14"/>
    <p:sldId id="297" r:id="rId15"/>
    <p:sldId id="273" r:id="rId16"/>
    <p:sldId id="274" r:id="rId17"/>
    <p:sldId id="270" r:id="rId18"/>
    <p:sldId id="271" r:id="rId19"/>
    <p:sldId id="298" r:id="rId20"/>
    <p:sldId id="279" r:id="rId21"/>
    <p:sldId id="293" r:id="rId22"/>
    <p:sldId id="288" r:id="rId23"/>
  </p:sldIdLst>
  <p:sldSz cx="18288000" cy="10287000"/>
  <p:notesSz cx="6858000" cy="9144000"/>
  <p:embeddedFontLst>
    <p:embeddedFont>
      <p:font typeface="Arial Black" panose="020B0A04020102020204" pitchFamily="34" charset="0"/>
      <p:bold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D05A"/>
    <a:srgbClr val="D5D5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9" d="100"/>
          <a:sy n="49" d="100"/>
        </p:scale>
        <p:origin x="45" y="25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1.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panose="020B0604020202020204"/>
              <a:buNone/>
            </a:pPr>
            <a:fld id="{00000000-1234-1234-1234-123412341234}" type="slidenum">
              <a:rPr lang="en-US"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582d76b34a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g1582d76b34a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g1582d76b34a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t>2</a:t>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51c7734bdb_0_1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g151c7734bdb_0_1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 name="Google Shape;158;g151c7734bdb_0_19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11</a:t>
            </a:fld>
            <a:endParaRPr lang="en-US"/>
          </a:p>
        </p:txBody>
      </p:sp>
    </p:spTree>
    <p:extLst>
      <p:ext uri="{BB962C8B-B14F-4D97-AF65-F5344CB8AC3E}">
        <p14:creationId xmlns:p14="http://schemas.microsoft.com/office/powerpoint/2010/main" val="2283767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51c7734bdb_0_1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g151c7734bdb_0_1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 name="Google Shape;158;g151c7734bdb_0_19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12</a:t>
            </a:fld>
            <a:endParaRPr lang="en-US"/>
          </a:p>
        </p:txBody>
      </p:sp>
    </p:spTree>
    <p:extLst>
      <p:ext uri="{BB962C8B-B14F-4D97-AF65-F5344CB8AC3E}">
        <p14:creationId xmlns:p14="http://schemas.microsoft.com/office/powerpoint/2010/main" val="27742779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51c7734bdb_0_1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g151c7734bdb_0_1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 name="Google Shape;158;g151c7734bdb_0_19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13</a:t>
            </a:fld>
            <a:endParaRPr lang="en-US"/>
          </a:p>
        </p:txBody>
      </p:sp>
    </p:spTree>
    <p:extLst>
      <p:ext uri="{BB962C8B-B14F-4D97-AF65-F5344CB8AC3E}">
        <p14:creationId xmlns:p14="http://schemas.microsoft.com/office/powerpoint/2010/main" val="21525809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6" name="Google Shape;246;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2" name="Google Shape;252;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3" name="Google Shape;253;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7" name="Google Shape;18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4" name="Google Shape;19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4" name="Google Shape;19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583436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f7e905350f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Google Shape;293;gf7e905350f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gf7e905350f_0_5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19</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1582d76b34a_0_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g1582d76b34a_0_1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g1582d76b34a_0_1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t>20</a:t>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2939714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p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panose="020F0502020204030204"/>
              <a:buNone/>
            </a:pPr>
            <a:fld id="{00000000-1234-1234-1234-123412341234}" type="slidenum">
              <a:rPr lang="en-US" sz="1200" b="0" i="0" u="none" strike="noStrike" cap="none">
                <a:solidFill>
                  <a:srgbClr val="000000"/>
                </a:solidFill>
                <a:latin typeface="Calibri" panose="020F0502020204030204"/>
                <a:ea typeface="Calibri" panose="020F0502020204030204"/>
                <a:cs typeface="Calibri" panose="020F0502020204030204"/>
                <a:sym typeface="Calibri" panose="020F0502020204030204"/>
              </a:rPr>
              <a:t>3</a:t>
            </a:fld>
            <a:endParaRPr sz="1200" b="0" i="0" u="none" strike="noStrike" cap="none">
              <a:solidFill>
                <a:srgbClr val="000000"/>
              </a:solidFill>
              <a:latin typeface="Calibri" panose="020F0502020204030204"/>
              <a:ea typeface="Calibri" panose="020F0502020204030204"/>
              <a:cs typeface="Calibri" panose="020F0502020204030204"/>
              <a:sym typeface="Calibri" panose="020F0502020204030204"/>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400"/>
              <a:buFont typeface="Calibri" panose="020F0502020204030204"/>
              <a:buNone/>
            </a:pPr>
            <a:endParaRPr/>
          </a:p>
        </p:txBody>
      </p:sp>
      <p:sp>
        <p:nvSpPr>
          <p:cNvPr id="123" name="Google Shape;12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1" name="Google Shape;131;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6</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b="0"/>
          </a:p>
        </p:txBody>
      </p:sp>
      <p:sp>
        <p:nvSpPr>
          <p:cNvPr id="140" name="Google Shape;14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9" name="Google Shape;149;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51c7734bdb_0_1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g151c7734bdb_0_1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 name="Google Shape;158;g151c7734bdb_0_19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51c7734bdb_0_1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Google Shape;157;g151c7734bdb_0_1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 name="Google Shape;158;g151c7734bdb_0_19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10</a:t>
            </a:fld>
            <a:endParaRPr lang="en-US"/>
          </a:p>
        </p:txBody>
      </p:sp>
    </p:spTree>
    <p:extLst>
      <p:ext uri="{BB962C8B-B14F-4D97-AF65-F5344CB8AC3E}">
        <p14:creationId xmlns:p14="http://schemas.microsoft.com/office/powerpoint/2010/main" val="38667321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8"/>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9"/>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9"/>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0"/>
        <p:cNvGrpSpPr/>
        <p:nvPr/>
      </p:nvGrpSpPr>
      <p:grpSpPr>
        <a:xfrm>
          <a:off x="0" y="0"/>
          <a:ext cx="0" cy="0"/>
          <a:chOff x="0" y="0"/>
          <a:chExt cx="0" cy="0"/>
        </a:xfrm>
      </p:grpSpPr>
      <p:sp>
        <p:nvSpPr>
          <p:cNvPr id="91" name="Google Shape;91;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9"/>
        <p:cNvGrpSpPr/>
        <p:nvPr/>
      </p:nvGrpSpPr>
      <p:grpSpPr>
        <a:xfrm>
          <a:off x="0" y="0"/>
          <a:ext cx="0" cy="0"/>
          <a:chOff x="0" y="0"/>
          <a:chExt cx="0" cy="0"/>
        </a:xfrm>
      </p:grpSpPr>
      <p:sp>
        <p:nvSpPr>
          <p:cNvPr id="20" name="Google Shape;20;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 name="Google Shape;22;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2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28" name="Google Shape;28;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3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panose="020F0502020204030204"/>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4" name="Google Shape;34;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0" name="Google Shape;40;p3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41" name="Google Shape;41;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panose="020F0502020204030204"/>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34"/>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7" name="Google Shape;47;p34"/>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8" name="Google Shape;48;p34"/>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9" name="Google Shape;49;p34"/>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50" name="Google Shape;50;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6"/>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6"/>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1" name="Google Shape;61;p36"/>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2" name="Google Shape;62;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panose="020F0502020204030204"/>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7"/>
          <p:cNvSpPr>
            <a:spLocks noGrp="1"/>
          </p:cNvSpPr>
          <p:nvPr>
            <p:ph type="pic" idx="2"/>
          </p:nvPr>
        </p:nvSpPr>
        <p:spPr>
          <a:xfrm>
            <a:off x="1792288" y="612775"/>
            <a:ext cx="5486400" cy="4114800"/>
          </a:xfrm>
          <a:prstGeom prst="rect">
            <a:avLst/>
          </a:prstGeom>
          <a:noFill/>
          <a:ln>
            <a:noFill/>
          </a:ln>
        </p:spPr>
      </p:sp>
      <p:sp>
        <p:nvSpPr>
          <p:cNvPr id="68" name="Google Shape;68;p3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9" name="Google Shape;69;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panose="020F0502020204030204"/>
              <a:buNone/>
              <a:defRPr sz="4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
        <p:nvSpPr>
          <p:cNvPr id="11" name="Google Shape;11;p2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panose="020B0604020202020204"/>
              <a:buChar char="•"/>
              <a:defRPr sz="3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2" name="Google Shape;12;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3" name="Google Shape;13;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4" name="Google Shape;14;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Shape 84"/>
        <p:cNvGrpSpPr/>
        <p:nvPr/>
      </p:nvGrpSpPr>
      <p:grpSpPr>
        <a:xfrm>
          <a:off x="0" y="0"/>
          <a:ext cx="0" cy="0"/>
          <a:chOff x="0" y="0"/>
          <a:chExt cx="0" cy="0"/>
        </a:xfrm>
      </p:grpSpPr>
      <p:sp>
        <p:nvSpPr>
          <p:cNvPr id="85" name="Google Shape;85;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lt1"/>
              </a:buClr>
              <a:buSzPts val="4400"/>
              <a:buFont typeface="Calibri" panose="020F0502020204030204"/>
              <a:buNone/>
              <a:defRPr sz="4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a:lstStyle>
          <a:p>
            <a:endParaRPr/>
          </a:p>
        </p:txBody>
      </p:sp>
      <p:sp>
        <p:nvSpPr>
          <p:cNvPr id="86" name="Google Shape;86;p2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lt1"/>
              </a:buClr>
              <a:buSzPts val="3200"/>
              <a:buFont typeface="Arial" panose="020B0604020202020204"/>
              <a:buChar char="•"/>
              <a:defRPr sz="3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914400" marR="0" lvl="1" indent="-406400" algn="l" rtl="0">
              <a:lnSpc>
                <a:spcPct val="100000"/>
              </a:lnSpc>
              <a:spcBef>
                <a:spcPts val="560"/>
              </a:spcBef>
              <a:spcAft>
                <a:spcPts val="0"/>
              </a:spcAft>
              <a:buClr>
                <a:schemeClr val="lt1"/>
              </a:buClr>
              <a:buSzPts val="2800"/>
              <a:buFont typeface="Arial" panose="020B0604020202020204"/>
              <a:buChar char="–"/>
              <a:defRPr sz="2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1371600" marR="0" lvl="2" indent="-381000" algn="l" rtl="0">
              <a:lnSpc>
                <a:spcPct val="100000"/>
              </a:lnSpc>
              <a:spcBef>
                <a:spcPts val="480"/>
              </a:spcBef>
              <a:spcAft>
                <a:spcPts val="0"/>
              </a:spcAft>
              <a:buClr>
                <a:schemeClr val="lt1"/>
              </a:buClr>
              <a:buSzPts val="2400"/>
              <a:buFont typeface="Arial" panose="020B0604020202020204"/>
              <a:buChar char="•"/>
              <a:defRPr sz="24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1828800" marR="0" lvl="3"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2286000" marR="0" lvl="4"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2743200" marR="0" lvl="5"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3200400" marR="0" lvl="6"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3657600" marR="0" lvl="7"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4114800" marR="0" lvl="8" indent="-355600" algn="l" rtl="0">
              <a:lnSpc>
                <a:spcPct val="100000"/>
              </a:lnSpc>
              <a:spcBef>
                <a:spcPts val="400"/>
              </a:spcBef>
              <a:spcAft>
                <a:spcPts val="0"/>
              </a:spcAft>
              <a:buClr>
                <a:schemeClr val="lt1"/>
              </a:buClr>
              <a:buSzPts val="2000"/>
              <a:buFont typeface="Arial" panose="020B0604020202020204"/>
              <a:buChar char="•"/>
              <a:defRPr sz="20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7" name="Google Shape;87;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8" name="Google Shape;88;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R="0" lvl="1"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R="0" lvl="2"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R="0" lvl="3"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R="0" lvl="4"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R="0" lvl="5"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R="0" lvl="6"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R="0" lvl="7"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R="0" lvl="8" algn="l" rtl="0">
              <a:lnSpc>
                <a:spcPct val="100000"/>
              </a:lnSpc>
              <a:spcBef>
                <a:spcPts val="0"/>
              </a:spcBef>
              <a:spcAft>
                <a:spcPts val="0"/>
              </a:spcAft>
              <a:buClr>
                <a:srgbClr val="000000"/>
              </a:buClr>
              <a:buSzPts val="1400"/>
              <a:buFont typeface="Arial" panose="020B0604020202020204"/>
              <a:buNone/>
              <a:defRPr sz="18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9" name="Google Shape;89;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000000"/>
              </a:buClr>
              <a:buSzPts val="1200"/>
              <a:buFont typeface="Arial" panose="020B0604020202020204"/>
              <a:buNone/>
              <a:defRPr sz="1200" b="0" i="0" u="none" strike="noStrike" cap="none">
                <a:solidFill>
                  <a:schemeClr val="lt1"/>
                </a:solidFill>
                <a:latin typeface="Calibri" panose="020F0502020204030204"/>
                <a:ea typeface="Calibri" panose="020F0502020204030204"/>
                <a:cs typeface="Calibri" panose="020F0502020204030204"/>
                <a:sym typeface="Calibri" panose="020F0502020204030204"/>
              </a:defRPr>
            </a:lvl9pPr>
          </a:lstStyle>
          <a:p>
            <a:pPr marL="0" lvl="0" indent="0" algn="r" rtl="0">
              <a:spcBef>
                <a:spcPts val="0"/>
              </a:spcBef>
              <a:spcAft>
                <a:spcPts val="0"/>
              </a:spcAft>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6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ogo with a cross in a square&#10;&#10;Description automatically generated">
            <a:extLst>
              <a:ext uri="{FF2B5EF4-FFF2-40B4-BE49-F238E27FC236}">
                <a16:creationId xmlns:a16="http://schemas.microsoft.com/office/drawing/2014/main" id="{A8753022-B0A1-41A3-5986-AD5098A0E666}"/>
              </a:ext>
            </a:extLst>
          </p:cNvPr>
          <p:cNvPicPr>
            <a:picLocks noChangeAspect="1"/>
          </p:cNvPicPr>
          <p:nvPr/>
        </p:nvPicPr>
        <p:blipFill>
          <a:blip r:embed="rId2"/>
          <a:stretch>
            <a:fillRect/>
          </a:stretch>
        </p:blipFill>
        <p:spPr>
          <a:xfrm>
            <a:off x="0" y="0"/>
            <a:ext cx="18288000" cy="10287000"/>
          </a:xfrm>
          <a:prstGeom prst="rect">
            <a:avLst/>
          </a:prstGeom>
        </p:spPr>
      </p:pic>
    </p:spTree>
    <p:extLst>
      <p:ext uri="{BB962C8B-B14F-4D97-AF65-F5344CB8AC3E}">
        <p14:creationId xmlns:p14="http://schemas.microsoft.com/office/powerpoint/2010/main" val="33318660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5"/>
        </a:solidFill>
        <a:effectLst/>
      </p:bgPr>
    </p:bg>
    <p:spTree>
      <p:nvGrpSpPr>
        <p:cNvPr id="1" name="Shape 159"/>
        <p:cNvGrpSpPr/>
        <p:nvPr/>
      </p:nvGrpSpPr>
      <p:grpSpPr>
        <a:xfrm>
          <a:off x="0" y="0"/>
          <a:ext cx="0" cy="0"/>
          <a:chOff x="0" y="0"/>
          <a:chExt cx="0" cy="0"/>
        </a:xfrm>
      </p:grpSpPr>
      <p:grpSp>
        <p:nvGrpSpPr>
          <p:cNvPr id="7" name="Group 6">
            <a:extLst>
              <a:ext uri="{FF2B5EF4-FFF2-40B4-BE49-F238E27FC236}">
                <a16:creationId xmlns:a16="http://schemas.microsoft.com/office/drawing/2014/main" id="{A08583E3-7798-A1F6-6FCD-2EDA45014D57}"/>
              </a:ext>
            </a:extLst>
          </p:cNvPr>
          <p:cNvGrpSpPr/>
          <p:nvPr/>
        </p:nvGrpSpPr>
        <p:grpSpPr>
          <a:xfrm>
            <a:off x="1807431" y="1485900"/>
            <a:ext cx="14673138" cy="7315200"/>
            <a:chOff x="1516930" y="1262164"/>
            <a:chExt cx="14673138" cy="7315200"/>
          </a:xfrm>
        </p:grpSpPr>
        <p:grpSp>
          <p:nvGrpSpPr>
            <p:cNvPr id="6" name="Group 5">
              <a:extLst>
                <a:ext uri="{FF2B5EF4-FFF2-40B4-BE49-F238E27FC236}">
                  <a16:creationId xmlns:a16="http://schemas.microsoft.com/office/drawing/2014/main" id="{303428D6-772A-A428-BBD3-DF4028A85BD1}"/>
                </a:ext>
              </a:extLst>
            </p:cNvPr>
            <p:cNvGrpSpPr/>
            <p:nvPr/>
          </p:nvGrpSpPr>
          <p:grpSpPr>
            <a:xfrm>
              <a:off x="1516930" y="1595872"/>
              <a:ext cx="5207720" cy="6818258"/>
              <a:chOff x="1258853" y="1485900"/>
              <a:chExt cx="5596438" cy="6818258"/>
            </a:xfrm>
          </p:grpSpPr>
          <p:sp>
            <p:nvSpPr>
              <p:cNvPr id="161" name="Google Shape;161;g151c7734bdb_0_190"/>
              <p:cNvSpPr/>
              <p:nvPr/>
            </p:nvSpPr>
            <p:spPr>
              <a:xfrm>
                <a:off x="1258853" y="1485900"/>
                <a:ext cx="1214400" cy="857400"/>
              </a:xfrm>
              <a:prstGeom prst="rect">
                <a:avLst/>
              </a:prstGeom>
              <a:solidFill>
                <a:schemeClr val="accent4">
                  <a:lumMod val="60000"/>
                  <a:lumOff val="40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a:solidFill>
                      <a:schemeClr val="lt1"/>
                    </a:solidFill>
                    <a:latin typeface="Arial Black" panose="020B0A04020102020204"/>
                    <a:ea typeface="Arial Black" panose="020B0A04020102020204"/>
                    <a:cs typeface="Arial Black" panose="020B0A04020102020204"/>
                    <a:sym typeface="Arial Black" panose="020B0A04020102020204"/>
                  </a:rPr>
                  <a:t>25</a:t>
                </a:r>
                <a:endParaRPr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62" name="Google Shape;162;g151c7734bdb_0_190"/>
              <p:cNvSpPr txBox="1"/>
              <p:nvPr/>
            </p:nvSpPr>
            <p:spPr>
              <a:xfrm>
                <a:off x="1258853" y="2764180"/>
                <a:ext cx="5596438" cy="553997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6000" b="1" dirty="0">
                    <a:solidFill>
                      <a:schemeClr val="lt1"/>
                    </a:solidFill>
                  </a:rPr>
                  <a:t>Jesus ordered the spirit, “Be quiet, and come out of the man!”</a:t>
                </a:r>
                <a:endParaRPr sz="6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grpSp>
        <p:pic>
          <p:nvPicPr>
            <p:cNvPr id="5" name="Picture 4" descr="Cartoon a cartoon of a person with a beard&#10;&#10;Description automatically generated">
              <a:extLst>
                <a:ext uri="{FF2B5EF4-FFF2-40B4-BE49-F238E27FC236}">
                  <a16:creationId xmlns:a16="http://schemas.microsoft.com/office/drawing/2014/main" id="{934CBA48-1017-9D34-8DF7-850DF33D348C}"/>
                </a:ext>
              </a:extLst>
            </p:cNvPr>
            <p:cNvPicPr>
              <a:picLocks noChangeAspect="1"/>
            </p:cNvPicPr>
            <p:nvPr/>
          </p:nvPicPr>
          <p:blipFill>
            <a:blip r:embed="rId3"/>
            <a:stretch>
              <a:fillRect/>
            </a:stretch>
          </p:blipFill>
          <p:spPr>
            <a:xfrm>
              <a:off x="6436468" y="1262164"/>
              <a:ext cx="9753600" cy="7315200"/>
            </a:xfrm>
            <a:prstGeom prst="rect">
              <a:avLst/>
            </a:prstGeom>
          </p:spPr>
        </p:pic>
      </p:grpSp>
    </p:spTree>
    <p:extLst>
      <p:ext uri="{BB962C8B-B14F-4D97-AF65-F5344CB8AC3E}">
        <p14:creationId xmlns:p14="http://schemas.microsoft.com/office/powerpoint/2010/main" val="390792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5D537"/>
        </a:solidFill>
        <a:effectLst/>
      </p:bgPr>
    </p:bg>
    <p:spTree>
      <p:nvGrpSpPr>
        <p:cNvPr id="1" name="Shape 159"/>
        <p:cNvGrpSpPr/>
        <p:nvPr/>
      </p:nvGrpSpPr>
      <p:grpSpPr>
        <a:xfrm>
          <a:off x="0" y="0"/>
          <a:ext cx="0" cy="0"/>
          <a:chOff x="0" y="0"/>
          <a:chExt cx="0" cy="0"/>
        </a:xfrm>
      </p:grpSpPr>
      <p:grpSp>
        <p:nvGrpSpPr>
          <p:cNvPr id="7" name="Group 6">
            <a:extLst>
              <a:ext uri="{FF2B5EF4-FFF2-40B4-BE49-F238E27FC236}">
                <a16:creationId xmlns:a16="http://schemas.microsoft.com/office/drawing/2014/main" id="{97C3974C-5793-C3F2-3DC5-8B31429AE9D2}"/>
              </a:ext>
            </a:extLst>
          </p:cNvPr>
          <p:cNvGrpSpPr/>
          <p:nvPr/>
        </p:nvGrpSpPr>
        <p:grpSpPr>
          <a:xfrm>
            <a:off x="1429674" y="1595872"/>
            <a:ext cx="15428652" cy="7741588"/>
            <a:chOff x="1516930" y="1595872"/>
            <a:chExt cx="15428652" cy="7741588"/>
          </a:xfrm>
        </p:grpSpPr>
        <p:grpSp>
          <p:nvGrpSpPr>
            <p:cNvPr id="6" name="Group 5">
              <a:extLst>
                <a:ext uri="{FF2B5EF4-FFF2-40B4-BE49-F238E27FC236}">
                  <a16:creationId xmlns:a16="http://schemas.microsoft.com/office/drawing/2014/main" id="{303428D6-772A-A428-BBD3-DF4028A85BD1}"/>
                </a:ext>
              </a:extLst>
            </p:cNvPr>
            <p:cNvGrpSpPr/>
            <p:nvPr/>
          </p:nvGrpSpPr>
          <p:grpSpPr>
            <a:xfrm>
              <a:off x="1516930" y="1595872"/>
              <a:ext cx="5207720" cy="7741588"/>
              <a:chOff x="1258853" y="1485900"/>
              <a:chExt cx="5596438" cy="7741588"/>
            </a:xfrm>
          </p:grpSpPr>
          <p:sp>
            <p:nvSpPr>
              <p:cNvPr id="161" name="Google Shape;161;g151c7734bdb_0_190"/>
              <p:cNvSpPr/>
              <p:nvPr/>
            </p:nvSpPr>
            <p:spPr>
              <a:xfrm>
                <a:off x="1258853" y="1485900"/>
                <a:ext cx="1214400" cy="857400"/>
              </a:xfrm>
              <a:prstGeom prst="rect">
                <a:avLst/>
              </a:prstGeom>
              <a:solidFill>
                <a:schemeClr val="accent4">
                  <a:lumMod val="60000"/>
                  <a:lumOff val="40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a:solidFill>
                      <a:schemeClr val="lt1"/>
                    </a:solidFill>
                    <a:latin typeface="Arial Black" panose="020B0A04020102020204"/>
                    <a:ea typeface="Arial Black" panose="020B0A04020102020204"/>
                    <a:cs typeface="Arial Black" panose="020B0A04020102020204"/>
                    <a:sym typeface="Arial Black" panose="020B0A04020102020204"/>
                  </a:rPr>
                  <a:t>26</a:t>
                </a:r>
                <a:endParaRPr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62" name="Google Shape;162;g151c7734bdb_0_190"/>
              <p:cNvSpPr txBox="1"/>
              <p:nvPr/>
            </p:nvSpPr>
            <p:spPr>
              <a:xfrm>
                <a:off x="1258853" y="2764180"/>
                <a:ext cx="5596438" cy="646330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6000" b="1" dirty="0">
                    <a:solidFill>
                      <a:schemeClr val="lt1"/>
                    </a:solidFill>
                  </a:rPr>
                  <a:t>The evil spirit shook the man hard, gave a loud scream, and came out of him.</a:t>
                </a:r>
                <a:endParaRPr sz="6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grpSp>
        <p:pic>
          <p:nvPicPr>
            <p:cNvPr id="5" name="Picture 4" descr="Cartoon of two people&#10;&#10;Description automatically generated">
              <a:extLst>
                <a:ext uri="{FF2B5EF4-FFF2-40B4-BE49-F238E27FC236}">
                  <a16:creationId xmlns:a16="http://schemas.microsoft.com/office/drawing/2014/main" id="{43800E95-61AB-F7B0-1C1B-0E678DEC65F0}"/>
                </a:ext>
              </a:extLst>
            </p:cNvPr>
            <p:cNvPicPr>
              <a:picLocks noChangeAspect="1"/>
            </p:cNvPicPr>
            <p:nvPr/>
          </p:nvPicPr>
          <p:blipFill>
            <a:blip r:embed="rId3"/>
            <a:stretch>
              <a:fillRect/>
            </a:stretch>
          </p:blipFill>
          <p:spPr>
            <a:xfrm>
              <a:off x="6877049" y="1595872"/>
              <a:ext cx="10068533" cy="7551400"/>
            </a:xfrm>
            <a:prstGeom prst="rect">
              <a:avLst/>
            </a:prstGeom>
          </p:spPr>
        </p:pic>
      </p:grpSp>
    </p:spTree>
    <p:extLst>
      <p:ext uri="{BB962C8B-B14F-4D97-AF65-F5344CB8AC3E}">
        <p14:creationId xmlns:p14="http://schemas.microsoft.com/office/powerpoint/2010/main" val="24439054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7030A0"/>
        </a:solidFill>
        <a:effectLst/>
      </p:bgPr>
    </p:bg>
    <p:spTree>
      <p:nvGrpSpPr>
        <p:cNvPr id="1" name="Shape 159"/>
        <p:cNvGrpSpPr/>
        <p:nvPr/>
      </p:nvGrpSpPr>
      <p:grpSpPr>
        <a:xfrm>
          <a:off x="0" y="0"/>
          <a:ext cx="0" cy="0"/>
          <a:chOff x="0" y="0"/>
          <a:chExt cx="0" cy="0"/>
        </a:xfrm>
      </p:grpSpPr>
      <p:grpSp>
        <p:nvGrpSpPr>
          <p:cNvPr id="9" name="Group 8">
            <a:extLst>
              <a:ext uri="{FF2B5EF4-FFF2-40B4-BE49-F238E27FC236}">
                <a16:creationId xmlns:a16="http://schemas.microsoft.com/office/drawing/2014/main" id="{D7026C98-562C-BC23-AEEE-59025B5ACB6D}"/>
              </a:ext>
            </a:extLst>
          </p:cNvPr>
          <p:cNvGrpSpPr/>
          <p:nvPr/>
        </p:nvGrpSpPr>
        <p:grpSpPr>
          <a:xfrm>
            <a:off x="1088913" y="1044376"/>
            <a:ext cx="16110174" cy="8198248"/>
            <a:chOff x="1088913" y="1048154"/>
            <a:chExt cx="16110174" cy="8198248"/>
          </a:xfrm>
        </p:grpSpPr>
        <p:grpSp>
          <p:nvGrpSpPr>
            <p:cNvPr id="6" name="Group 5">
              <a:extLst>
                <a:ext uri="{FF2B5EF4-FFF2-40B4-BE49-F238E27FC236}">
                  <a16:creationId xmlns:a16="http://schemas.microsoft.com/office/drawing/2014/main" id="{303428D6-772A-A428-BBD3-DF4028A85BD1}"/>
                </a:ext>
              </a:extLst>
            </p:cNvPr>
            <p:cNvGrpSpPr/>
            <p:nvPr/>
          </p:nvGrpSpPr>
          <p:grpSpPr>
            <a:xfrm>
              <a:off x="1088913" y="1197038"/>
              <a:ext cx="5207720" cy="8049364"/>
              <a:chOff x="798888" y="1087066"/>
              <a:chExt cx="5596438" cy="8049364"/>
            </a:xfrm>
          </p:grpSpPr>
          <p:sp>
            <p:nvSpPr>
              <p:cNvPr id="161" name="Google Shape;161;g151c7734bdb_0_190"/>
              <p:cNvSpPr/>
              <p:nvPr/>
            </p:nvSpPr>
            <p:spPr>
              <a:xfrm>
                <a:off x="798888" y="1087066"/>
                <a:ext cx="1214400" cy="857400"/>
              </a:xfrm>
              <a:prstGeom prst="rect">
                <a:avLst/>
              </a:prstGeom>
              <a:solidFill>
                <a:schemeClr val="accent4">
                  <a:lumMod val="60000"/>
                  <a:lumOff val="40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a:solidFill>
                      <a:schemeClr val="lt1"/>
                    </a:solidFill>
                    <a:latin typeface="Arial Black" panose="020B0A04020102020204"/>
                    <a:ea typeface="Arial Black" panose="020B0A04020102020204"/>
                    <a:cs typeface="Arial Black" panose="020B0A04020102020204"/>
                    <a:sym typeface="Arial Black" panose="020B0A04020102020204"/>
                  </a:rPr>
                  <a:t>27</a:t>
                </a:r>
                <a:endParaRPr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62" name="Google Shape;162;g151c7734bdb_0_190"/>
              <p:cNvSpPr txBox="1"/>
              <p:nvPr/>
            </p:nvSpPr>
            <p:spPr>
              <a:xfrm>
                <a:off x="798888" y="2365346"/>
                <a:ext cx="5596438" cy="677108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4000" b="1" dirty="0">
                    <a:solidFill>
                      <a:schemeClr val="lt1"/>
                    </a:solidFill>
                  </a:rPr>
                  <a:t>The people were all so amazed that they started saying to one another, “What is this? Is it some kind of new teaching? This man has authority to give orders to the evil spirits, and they obey him!”</a:t>
                </a:r>
                <a:endParaRPr sz="4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grpSp>
        <p:pic>
          <p:nvPicPr>
            <p:cNvPr id="5" name="Picture 4" descr="A cartoon of a person standing in a room with a group of people&#10;&#10;Description automatically generated">
              <a:extLst>
                <a:ext uri="{FF2B5EF4-FFF2-40B4-BE49-F238E27FC236}">
                  <a16:creationId xmlns:a16="http://schemas.microsoft.com/office/drawing/2014/main" id="{E8EF0DE7-BAD0-836F-1091-7F5679D4B745}"/>
                </a:ext>
              </a:extLst>
            </p:cNvPr>
            <p:cNvPicPr>
              <a:picLocks noChangeAspect="1"/>
            </p:cNvPicPr>
            <p:nvPr/>
          </p:nvPicPr>
          <p:blipFill>
            <a:blip r:embed="rId3"/>
            <a:stretch>
              <a:fillRect/>
            </a:stretch>
          </p:blipFill>
          <p:spPr>
            <a:xfrm>
              <a:off x="6534329" y="1048154"/>
              <a:ext cx="10664758" cy="7998569"/>
            </a:xfrm>
            <a:prstGeom prst="rect">
              <a:avLst/>
            </a:prstGeom>
          </p:spPr>
        </p:pic>
      </p:grpSp>
    </p:spTree>
    <p:extLst>
      <p:ext uri="{BB962C8B-B14F-4D97-AF65-F5344CB8AC3E}">
        <p14:creationId xmlns:p14="http://schemas.microsoft.com/office/powerpoint/2010/main" val="22464680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Shape 159"/>
        <p:cNvGrpSpPr/>
        <p:nvPr/>
      </p:nvGrpSpPr>
      <p:grpSpPr>
        <a:xfrm>
          <a:off x="0" y="0"/>
          <a:ext cx="0" cy="0"/>
          <a:chOff x="0" y="0"/>
          <a:chExt cx="0" cy="0"/>
        </a:xfrm>
      </p:grpSpPr>
      <p:grpSp>
        <p:nvGrpSpPr>
          <p:cNvPr id="7" name="Group 6">
            <a:extLst>
              <a:ext uri="{FF2B5EF4-FFF2-40B4-BE49-F238E27FC236}">
                <a16:creationId xmlns:a16="http://schemas.microsoft.com/office/drawing/2014/main" id="{51629B58-54D7-67CC-9A68-9B0CADB57C27}"/>
              </a:ext>
            </a:extLst>
          </p:cNvPr>
          <p:cNvGrpSpPr/>
          <p:nvPr/>
        </p:nvGrpSpPr>
        <p:grpSpPr>
          <a:xfrm>
            <a:off x="1516930" y="1485900"/>
            <a:ext cx="15254140" cy="7315200"/>
            <a:chOff x="1516930" y="1485900"/>
            <a:chExt cx="15254140" cy="7315200"/>
          </a:xfrm>
        </p:grpSpPr>
        <p:grpSp>
          <p:nvGrpSpPr>
            <p:cNvPr id="6" name="Group 5">
              <a:extLst>
                <a:ext uri="{FF2B5EF4-FFF2-40B4-BE49-F238E27FC236}">
                  <a16:creationId xmlns:a16="http://schemas.microsoft.com/office/drawing/2014/main" id="{303428D6-772A-A428-BBD3-DF4028A85BD1}"/>
                </a:ext>
              </a:extLst>
            </p:cNvPr>
            <p:cNvGrpSpPr/>
            <p:nvPr/>
          </p:nvGrpSpPr>
          <p:grpSpPr>
            <a:xfrm>
              <a:off x="1516930" y="1595872"/>
              <a:ext cx="5207720" cy="7095257"/>
              <a:chOff x="1258853" y="1485900"/>
              <a:chExt cx="5596438" cy="7095257"/>
            </a:xfrm>
          </p:grpSpPr>
          <p:sp>
            <p:nvSpPr>
              <p:cNvPr id="161" name="Google Shape;161;g151c7734bdb_0_190"/>
              <p:cNvSpPr/>
              <p:nvPr/>
            </p:nvSpPr>
            <p:spPr>
              <a:xfrm>
                <a:off x="1258853" y="1485900"/>
                <a:ext cx="1214400" cy="857400"/>
              </a:xfrm>
              <a:prstGeom prst="rect">
                <a:avLst/>
              </a:prstGeom>
              <a:solidFill>
                <a:schemeClr val="accent4">
                  <a:lumMod val="60000"/>
                  <a:lumOff val="40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a:solidFill>
                      <a:schemeClr val="lt1"/>
                    </a:solidFill>
                    <a:latin typeface="Arial Black" panose="020B0A04020102020204"/>
                    <a:ea typeface="Arial Black" panose="020B0A04020102020204"/>
                    <a:cs typeface="Arial Black" panose="020B0A04020102020204"/>
                    <a:sym typeface="Arial Black" panose="020B0A04020102020204"/>
                  </a:rPr>
                  <a:t>28</a:t>
                </a:r>
                <a:endParaRPr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62" name="Google Shape;162;g151c7734bdb_0_190"/>
              <p:cNvSpPr txBox="1"/>
              <p:nvPr/>
            </p:nvSpPr>
            <p:spPr>
              <a:xfrm>
                <a:off x="1258853" y="2764180"/>
                <a:ext cx="5596438" cy="5816977"/>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400" b="1" dirty="0">
                    <a:solidFill>
                      <a:schemeClr val="lt1"/>
                    </a:solidFill>
                  </a:rPr>
                  <a:t>And so the news about Jesus spread quickly everywhere in the province of Galilee.</a:t>
                </a:r>
                <a:endParaRPr sz="54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grpSp>
        <p:pic>
          <p:nvPicPr>
            <p:cNvPr id="5" name="Picture 4" descr="A group of cartoon characters&#10;&#10;Description automatically generated">
              <a:extLst>
                <a:ext uri="{FF2B5EF4-FFF2-40B4-BE49-F238E27FC236}">
                  <a16:creationId xmlns:a16="http://schemas.microsoft.com/office/drawing/2014/main" id="{33637087-B7B6-0BDC-6F65-28CA38D60E00}"/>
                </a:ext>
              </a:extLst>
            </p:cNvPr>
            <p:cNvPicPr>
              <a:picLocks noChangeAspect="1"/>
            </p:cNvPicPr>
            <p:nvPr/>
          </p:nvPicPr>
          <p:blipFill>
            <a:blip r:embed="rId3"/>
            <a:stretch>
              <a:fillRect/>
            </a:stretch>
          </p:blipFill>
          <p:spPr>
            <a:xfrm>
              <a:off x="7017470" y="1485900"/>
              <a:ext cx="9753600" cy="7315200"/>
            </a:xfrm>
            <a:prstGeom prst="rect">
              <a:avLst/>
            </a:prstGeom>
          </p:spPr>
        </p:pic>
      </p:grpSp>
    </p:spTree>
    <p:extLst>
      <p:ext uri="{BB962C8B-B14F-4D97-AF65-F5344CB8AC3E}">
        <p14:creationId xmlns:p14="http://schemas.microsoft.com/office/powerpoint/2010/main" val="4245498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Shape 247"/>
        <p:cNvGrpSpPr/>
        <p:nvPr/>
      </p:nvGrpSpPr>
      <p:grpSpPr>
        <a:xfrm>
          <a:off x="0" y="0"/>
          <a:ext cx="0" cy="0"/>
          <a:chOff x="0" y="0"/>
          <a:chExt cx="0" cy="0"/>
        </a:xfrm>
      </p:grpSpPr>
      <p:sp>
        <p:nvSpPr>
          <p:cNvPr id="248" name="Google Shape;248;p20"/>
          <p:cNvSpPr txBox="1"/>
          <p:nvPr/>
        </p:nvSpPr>
        <p:spPr>
          <a:xfrm>
            <a:off x="1464415" y="2191172"/>
            <a:ext cx="15359170"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Leader: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The Gospel of the Lord.</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
        <p:nvSpPr>
          <p:cNvPr id="249" name="Google Shape;249;p20"/>
          <p:cNvSpPr txBox="1"/>
          <p:nvPr/>
        </p:nvSpPr>
        <p:spPr>
          <a:xfrm>
            <a:off x="3251200" y="5142324"/>
            <a:ext cx="11785600" cy="246221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80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Praise to You,</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4800"/>
              <a:buFont typeface="Arial" panose="020B0604020202020204"/>
              <a:buNone/>
            </a:pPr>
            <a:r>
              <a:rPr lang="en-US" sz="8000" b="1" i="0" u="none" strike="noStrike" cap="none">
                <a:solidFill>
                  <a:srgbClr val="FFFFFF"/>
                </a:solidFill>
                <a:latin typeface="Arial" panose="020B0604020202020204"/>
                <a:ea typeface="Arial" panose="020B0604020202020204"/>
                <a:cs typeface="Arial" panose="020B0604020202020204"/>
                <a:sym typeface="Arial" panose="020B0604020202020204"/>
              </a:rPr>
              <a:t>       Lord Jesus Christ.</a:t>
            </a:r>
            <a:endParaRPr sz="28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70C0"/>
        </a:solidFill>
        <a:effectLst/>
      </p:bgPr>
    </p:bg>
    <p:spTree>
      <p:nvGrpSpPr>
        <p:cNvPr id="1" name="Shape 254"/>
        <p:cNvGrpSpPr/>
        <p:nvPr/>
      </p:nvGrpSpPr>
      <p:grpSpPr>
        <a:xfrm>
          <a:off x="0" y="0"/>
          <a:ext cx="0" cy="0"/>
          <a:chOff x="0" y="0"/>
          <a:chExt cx="0" cy="0"/>
        </a:xfrm>
      </p:grpSpPr>
      <p:grpSp>
        <p:nvGrpSpPr>
          <p:cNvPr id="3" name="Group 2">
            <a:extLst>
              <a:ext uri="{FF2B5EF4-FFF2-40B4-BE49-F238E27FC236}">
                <a16:creationId xmlns:a16="http://schemas.microsoft.com/office/drawing/2014/main" id="{D72CE2E1-6CCD-0762-4763-2037AB4D5F26}"/>
              </a:ext>
            </a:extLst>
          </p:cNvPr>
          <p:cNvGrpSpPr/>
          <p:nvPr/>
        </p:nvGrpSpPr>
        <p:grpSpPr>
          <a:xfrm>
            <a:off x="2532407" y="1638300"/>
            <a:ext cx="13223187" cy="7010400"/>
            <a:chOff x="2931213" y="1638300"/>
            <a:chExt cx="13223187" cy="7010400"/>
          </a:xfrm>
        </p:grpSpPr>
        <p:pic>
          <p:nvPicPr>
            <p:cNvPr id="256" name="Google Shape;256;p23"/>
            <p:cNvPicPr preferRelativeResize="0"/>
            <p:nvPr/>
          </p:nvPicPr>
          <p:blipFill rotWithShape="1">
            <a:blip r:embed="rId3"/>
            <a:srcRect/>
            <a:stretch>
              <a:fillRect/>
            </a:stretch>
          </p:blipFill>
          <p:spPr>
            <a:xfrm>
              <a:off x="9144000" y="1638300"/>
              <a:ext cx="7010400" cy="7010400"/>
            </a:xfrm>
            <a:prstGeom prst="rect">
              <a:avLst/>
            </a:prstGeom>
            <a:noFill/>
            <a:ln>
              <a:noFill/>
            </a:ln>
          </p:spPr>
        </p:pic>
        <p:sp>
          <p:nvSpPr>
            <p:cNvPr id="2" name="Google Shape;179;g151c7734bdb_0_214">
              <a:extLst>
                <a:ext uri="{FF2B5EF4-FFF2-40B4-BE49-F238E27FC236}">
                  <a16:creationId xmlns:a16="http://schemas.microsoft.com/office/drawing/2014/main" id="{609F46ED-CC17-D2BA-D70F-E75109F040D7}"/>
                </a:ext>
              </a:extLst>
            </p:cNvPr>
            <p:cNvSpPr txBox="1"/>
            <p:nvPr/>
          </p:nvSpPr>
          <p:spPr>
            <a:xfrm>
              <a:off x="2931213" y="3789283"/>
              <a:ext cx="5636724" cy="2708434"/>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400"/>
                <a:buFont typeface="Arial" panose="020B0604020202020204"/>
                <a:buNone/>
              </a:pPr>
              <a:r>
                <a:rPr lang="en-US" sz="8800" b="1" dirty="0">
                  <a:solidFill>
                    <a:schemeClr val="lt1"/>
                  </a:solidFill>
                </a:rPr>
                <a:t>GOSPEL</a:t>
              </a:r>
              <a:br>
                <a:rPr lang="en-US" sz="8800" b="1" dirty="0">
                  <a:solidFill>
                    <a:schemeClr val="lt1"/>
                  </a:solidFill>
                </a:rPr>
              </a:br>
              <a:r>
                <a:rPr lang="en-US" sz="8800" b="1" dirty="0">
                  <a:solidFill>
                    <a:schemeClr val="lt1"/>
                  </a:solidFill>
                </a:rPr>
                <a:t>MESSAGE</a:t>
              </a:r>
              <a:endParaRPr sz="88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8AD05A"/>
        </a:solidFill>
        <a:effectLst/>
      </p:bgPr>
    </p:bg>
    <p:spTree>
      <p:nvGrpSpPr>
        <p:cNvPr id="1" name="Shape 188"/>
        <p:cNvGrpSpPr/>
        <p:nvPr/>
      </p:nvGrpSpPr>
      <p:grpSpPr>
        <a:xfrm>
          <a:off x="0" y="0"/>
          <a:ext cx="0" cy="0"/>
          <a:chOff x="0" y="0"/>
          <a:chExt cx="0" cy="0"/>
        </a:xfrm>
      </p:grpSpPr>
      <p:grpSp>
        <p:nvGrpSpPr>
          <p:cNvPr id="4" name="Group 3">
            <a:extLst>
              <a:ext uri="{FF2B5EF4-FFF2-40B4-BE49-F238E27FC236}">
                <a16:creationId xmlns:a16="http://schemas.microsoft.com/office/drawing/2014/main" id="{E1934CE9-839D-872A-4770-F9A49DA028E3}"/>
              </a:ext>
            </a:extLst>
          </p:cNvPr>
          <p:cNvGrpSpPr/>
          <p:nvPr/>
        </p:nvGrpSpPr>
        <p:grpSpPr>
          <a:xfrm>
            <a:off x="1783268" y="657485"/>
            <a:ext cx="14721465" cy="8972030"/>
            <a:chOff x="1280535" y="653052"/>
            <a:chExt cx="14721465" cy="8972030"/>
          </a:xfrm>
        </p:grpSpPr>
        <p:sp>
          <p:nvSpPr>
            <p:cNvPr id="189" name="Google Shape;189;p15"/>
            <p:cNvSpPr/>
            <p:nvPr/>
          </p:nvSpPr>
          <p:spPr>
            <a:xfrm>
              <a:off x="1280536" y="1374365"/>
              <a:ext cx="7515056" cy="1604091"/>
            </a:xfrm>
            <a:prstGeom prst="rect">
              <a:avLst/>
            </a:prstGeom>
            <a:solidFill>
              <a:srgbClr val="FF7948"/>
            </a:solidFill>
            <a:ln>
              <a:noFill/>
            </a:ln>
          </p:spPr>
          <p:txBody>
            <a:bodyPr spcFirstLastPara="1" wrap="square" lIns="137138" tIns="68550" rIns="137138" bIns="68550" anchor="t" anchorCtr="0">
              <a:noAutofit/>
            </a:bodyPr>
            <a:lstStyle/>
            <a:p>
              <a:pPr>
                <a:buSzPts val="3200"/>
              </a:pPr>
              <a:r>
                <a:rPr lang="en-US" sz="4800" b="1" dirty="0">
                  <a:solidFill>
                    <a:schemeClr val="lt1"/>
                  </a:solidFill>
                </a:rPr>
                <a:t>Activity: </a:t>
              </a:r>
              <a:endParaRPr sz="2100" dirty="0"/>
            </a:p>
            <a:p>
              <a:pPr>
                <a:buSzPts val="3200"/>
              </a:pPr>
              <a:r>
                <a:rPr lang="en-US" sz="4800" b="1" dirty="0">
                  <a:solidFill>
                    <a:schemeClr val="lt1"/>
                  </a:solidFill>
                </a:rPr>
                <a:t>First Aid for the Soul</a:t>
              </a:r>
              <a:endParaRPr sz="2100" dirty="0"/>
            </a:p>
          </p:txBody>
        </p:sp>
        <p:sp>
          <p:nvSpPr>
            <p:cNvPr id="190" name="Google Shape;190;p15"/>
            <p:cNvSpPr txBox="1"/>
            <p:nvPr/>
          </p:nvSpPr>
          <p:spPr>
            <a:xfrm>
              <a:off x="1280535" y="3259058"/>
              <a:ext cx="9460350" cy="5062864"/>
            </a:xfrm>
            <a:prstGeom prst="rect">
              <a:avLst/>
            </a:prstGeom>
            <a:noFill/>
            <a:ln>
              <a:noFill/>
            </a:ln>
          </p:spPr>
          <p:txBody>
            <a:bodyPr spcFirstLastPara="1" wrap="square" lIns="137138" tIns="68550" rIns="137138" bIns="68550" anchor="t" anchorCtr="0">
              <a:spAutoFit/>
            </a:bodyPr>
            <a:lstStyle/>
            <a:p>
              <a:pPr>
                <a:buSzPts val="3200"/>
              </a:pPr>
              <a:r>
                <a:rPr lang="en-US" sz="4000" b="1" dirty="0">
                  <a:solidFill>
                    <a:schemeClr val="lt1"/>
                  </a:solidFill>
                </a:rPr>
                <a:t>Materials:</a:t>
              </a:r>
              <a:endParaRPr dirty="0"/>
            </a:p>
            <a:p>
              <a:pPr marL="571500" indent="-571500">
                <a:buSzPts val="3200"/>
                <a:buFont typeface="Arial" panose="020B0604020202020204" pitchFamily="34" charset="0"/>
                <a:buChar char="•"/>
              </a:pPr>
              <a:r>
                <a:rPr lang="en-US" sz="4000" b="1" dirty="0">
                  <a:solidFill>
                    <a:schemeClr val="lt1"/>
                  </a:solidFill>
                </a:rPr>
                <a:t>Construction papers</a:t>
              </a:r>
            </a:p>
            <a:p>
              <a:pPr>
                <a:buSzPts val="3200"/>
              </a:pPr>
              <a:r>
                <a:rPr lang="en-US" sz="4000" b="1" dirty="0">
                  <a:solidFill>
                    <a:schemeClr val="lt1"/>
                  </a:solidFill>
                </a:rPr>
                <a:t>(at least 2 different colors)</a:t>
              </a:r>
            </a:p>
            <a:p>
              <a:pPr marL="571500" indent="-571500">
                <a:buSzPts val="3200"/>
                <a:buFont typeface="Arial" panose="020B0604020202020204" pitchFamily="34" charset="0"/>
                <a:buChar char="•"/>
              </a:pPr>
              <a:r>
                <a:rPr lang="en-US" sz="4000" b="1" dirty="0">
                  <a:solidFill>
                    <a:schemeClr val="lt1"/>
                  </a:solidFill>
                </a:rPr>
                <a:t>Scissors</a:t>
              </a:r>
            </a:p>
            <a:p>
              <a:pPr marL="571500" indent="-571500">
                <a:buSzPts val="3200"/>
                <a:buFont typeface="Arial" panose="020B0604020202020204" pitchFamily="34" charset="0"/>
                <a:buChar char="•"/>
              </a:pPr>
              <a:r>
                <a:rPr lang="en-US" sz="4000" b="1" dirty="0">
                  <a:solidFill>
                    <a:schemeClr val="lt1"/>
                  </a:solidFill>
                </a:rPr>
                <a:t>Crayons</a:t>
              </a:r>
            </a:p>
            <a:p>
              <a:pPr marL="571500" indent="-571500">
                <a:buSzPts val="3200"/>
                <a:buFont typeface="Arial" panose="020B0604020202020204" pitchFamily="34" charset="0"/>
                <a:buChar char="•"/>
              </a:pPr>
              <a:r>
                <a:rPr lang="en-US" sz="4000" b="1" dirty="0">
                  <a:solidFill>
                    <a:schemeClr val="lt1"/>
                  </a:solidFill>
                </a:rPr>
                <a:t>Markers / Pens</a:t>
              </a:r>
            </a:p>
            <a:p>
              <a:pPr marL="571500" indent="-571500">
                <a:buSzPts val="3200"/>
                <a:buFont typeface="Arial" panose="020B0604020202020204" pitchFamily="34" charset="0"/>
                <a:buChar char="•"/>
              </a:pPr>
              <a:r>
                <a:rPr lang="en-US" sz="4000" b="1" dirty="0">
                  <a:solidFill>
                    <a:schemeClr val="lt1"/>
                  </a:solidFill>
                </a:rPr>
                <a:t>Glue</a:t>
              </a:r>
            </a:p>
            <a:p>
              <a:pPr marL="571500" indent="-571500">
                <a:buSzPts val="3200"/>
                <a:buFont typeface="Arial" panose="020B0604020202020204" pitchFamily="34" charset="0"/>
                <a:buChar char="•"/>
              </a:pPr>
              <a:r>
                <a:rPr lang="en-US" sz="4000" b="1" dirty="0">
                  <a:solidFill>
                    <a:schemeClr val="lt1"/>
                  </a:solidFill>
                </a:rPr>
                <a:t>Band-aids (at least 2)</a:t>
              </a:r>
              <a:endParaRPr dirty="0"/>
            </a:p>
          </p:txBody>
        </p:sp>
        <p:pic>
          <p:nvPicPr>
            <p:cNvPr id="3" name="Picture 2" descr="A heart with a cross and words on it&#10;&#10;Description automatically generated">
              <a:extLst>
                <a:ext uri="{FF2B5EF4-FFF2-40B4-BE49-F238E27FC236}">
                  <a16:creationId xmlns:a16="http://schemas.microsoft.com/office/drawing/2014/main" id="{0B671D25-6829-F38F-F8C9-F91EEA7EE5C1}"/>
                </a:ext>
              </a:extLst>
            </p:cNvPr>
            <p:cNvPicPr>
              <a:picLocks noChangeAspect="1"/>
            </p:cNvPicPr>
            <p:nvPr/>
          </p:nvPicPr>
          <p:blipFill>
            <a:blip r:embed="rId3"/>
            <a:stretch>
              <a:fillRect/>
            </a:stretch>
          </p:blipFill>
          <p:spPr>
            <a:xfrm>
              <a:off x="9302884" y="653052"/>
              <a:ext cx="6699116" cy="8972030"/>
            </a:xfrm>
            <a:prstGeom prst="rect">
              <a:avLst/>
            </a:prstGeom>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95"/>
        <p:cNvGrpSpPr/>
        <p:nvPr/>
      </p:nvGrpSpPr>
      <p:grpSpPr>
        <a:xfrm>
          <a:off x="0" y="0"/>
          <a:ext cx="0" cy="0"/>
          <a:chOff x="0" y="0"/>
          <a:chExt cx="0" cy="0"/>
        </a:xfrm>
      </p:grpSpPr>
      <p:grpSp>
        <p:nvGrpSpPr>
          <p:cNvPr id="8" name="Group 7">
            <a:extLst>
              <a:ext uri="{FF2B5EF4-FFF2-40B4-BE49-F238E27FC236}">
                <a16:creationId xmlns:a16="http://schemas.microsoft.com/office/drawing/2014/main" id="{2E22FFB3-2299-4B36-1B4A-CFCA606D5A30}"/>
              </a:ext>
            </a:extLst>
          </p:cNvPr>
          <p:cNvGrpSpPr/>
          <p:nvPr/>
        </p:nvGrpSpPr>
        <p:grpSpPr>
          <a:xfrm>
            <a:off x="2174739" y="1738819"/>
            <a:ext cx="13938522" cy="6809363"/>
            <a:chOff x="1907837" y="1162185"/>
            <a:chExt cx="13938522" cy="6809363"/>
          </a:xfrm>
        </p:grpSpPr>
        <p:pic>
          <p:nvPicPr>
            <p:cNvPr id="5" name="Picture 4" descr="A couple of paper hearts on a yellow surface&#10;&#10;Description automatically generated">
              <a:extLst>
                <a:ext uri="{FF2B5EF4-FFF2-40B4-BE49-F238E27FC236}">
                  <a16:creationId xmlns:a16="http://schemas.microsoft.com/office/drawing/2014/main" id="{C4322FDB-A79B-F2FB-33F1-EFE762D8E2EE}"/>
                </a:ext>
              </a:extLst>
            </p:cNvPr>
            <p:cNvPicPr>
              <a:picLocks noChangeAspect="1"/>
            </p:cNvPicPr>
            <p:nvPr/>
          </p:nvPicPr>
          <p:blipFill>
            <a:blip r:embed="rId3"/>
            <a:stretch>
              <a:fillRect/>
            </a:stretch>
          </p:blipFill>
          <p:spPr>
            <a:xfrm>
              <a:off x="1907837" y="1578210"/>
              <a:ext cx="8082470" cy="5145839"/>
            </a:xfrm>
            <a:prstGeom prst="rect">
              <a:avLst/>
            </a:prstGeom>
          </p:spPr>
        </p:pic>
        <p:pic>
          <p:nvPicPr>
            <p:cNvPr id="7" name="Picture 6" descr="A heart with a cross and words on it&#10;&#10;Description automatically generated">
              <a:extLst>
                <a:ext uri="{FF2B5EF4-FFF2-40B4-BE49-F238E27FC236}">
                  <a16:creationId xmlns:a16="http://schemas.microsoft.com/office/drawing/2014/main" id="{BA849E41-4710-65D7-55DB-C6276976EA0F}"/>
                </a:ext>
              </a:extLst>
            </p:cNvPr>
            <p:cNvPicPr>
              <a:picLocks noChangeAspect="1"/>
            </p:cNvPicPr>
            <p:nvPr/>
          </p:nvPicPr>
          <p:blipFill>
            <a:blip r:embed="rId4"/>
            <a:stretch>
              <a:fillRect/>
            </a:stretch>
          </p:blipFill>
          <p:spPr>
            <a:xfrm>
              <a:off x="10762035" y="1162185"/>
              <a:ext cx="5084324" cy="6809363"/>
            </a:xfrm>
            <a:prstGeom prst="rect">
              <a:avLst/>
            </a:prstGeom>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95"/>
        <p:cNvGrpSpPr/>
        <p:nvPr/>
      </p:nvGrpSpPr>
      <p:grpSpPr>
        <a:xfrm>
          <a:off x="0" y="0"/>
          <a:ext cx="0" cy="0"/>
          <a:chOff x="0" y="0"/>
          <a:chExt cx="0" cy="0"/>
        </a:xfrm>
      </p:grpSpPr>
      <p:sp>
        <p:nvSpPr>
          <p:cNvPr id="2" name="Google Shape;190;p15">
            <a:extLst>
              <a:ext uri="{FF2B5EF4-FFF2-40B4-BE49-F238E27FC236}">
                <a16:creationId xmlns:a16="http://schemas.microsoft.com/office/drawing/2014/main" id="{CC3FF5C7-BB13-8783-0111-E88F4D45B7D0}"/>
              </a:ext>
            </a:extLst>
          </p:cNvPr>
          <p:cNvSpPr txBox="1"/>
          <p:nvPr/>
        </p:nvSpPr>
        <p:spPr>
          <a:xfrm>
            <a:off x="1441247" y="1688739"/>
            <a:ext cx="15405506" cy="6909523"/>
          </a:xfrm>
          <a:prstGeom prst="rect">
            <a:avLst/>
          </a:prstGeom>
          <a:noFill/>
          <a:ln>
            <a:noFill/>
          </a:ln>
        </p:spPr>
        <p:txBody>
          <a:bodyPr spcFirstLastPara="1" wrap="square" lIns="137138" tIns="68550" rIns="137138" bIns="68550" anchor="t" anchorCtr="0">
            <a:spAutoFit/>
          </a:bodyPr>
          <a:lstStyle/>
          <a:p>
            <a:pPr>
              <a:buSzPts val="3200"/>
            </a:pPr>
            <a:r>
              <a:rPr lang="en-PH" sz="4000" b="1" dirty="0">
                <a:solidFill>
                  <a:schemeClr val="bg1"/>
                </a:solidFill>
                <a:latin typeface="+mj-lt"/>
              </a:rPr>
              <a:t>Instructions:</a:t>
            </a:r>
          </a:p>
          <a:p>
            <a:pPr>
              <a:buSzPts val="3200"/>
            </a:pPr>
            <a:endParaRPr lang="en-PH" sz="4000" dirty="0">
              <a:solidFill>
                <a:schemeClr val="bg1"/>
              </a:solidFill>
              <a:latin typeface="+mj-lt"/>
            </a:endParaRPr>
          </a:p>
          <a:p>
            <a:pPr>
              <a:buSzPts val="3200"/>
            </a:pPr>
            <a:r>
              <a:rPr lang="en-US" sz="4000" dirty="0">
                <a:solidFill>
                  <a:schemeClr val="bg1"/>
                </a:solidFill>
                <a:latin typeface="+mj-lt"/>
              </a:rPr>
              <a:t>1. Make two paper hearts, one large and one smaller using the construction paper.</a:t>
            </a:r>
          </a:p>
          <a:p>
            <a:pPr>
              <a:buSzPts val="3200"/>
            </a:pPr>
            <a:endParaRPr lang="en-US" sz="4000" dirty="0">
              <a:solidFill>
                <a:schemeClr val="bg1"/>
              </a:solidFill>
              <a:latin typeface="+mj-lt"/>
            </a:endParaRPr>
          </a:p>
          <a:p>
            <a:pPr>
              <a:buSzPts val="3200"/>
            </a:pPr>
            <a:r>
              <a:rPr lang="en-US" sz="4000" dirty="0">
                <a:solidFill>
                  <a:schemeClr val="bg1"/>
                </a:solidFill>
                <a:latin typeface="+mj-lt"/>
              </a:rPr>
              <a:t>2. Have children write or copy “Jesus Heals” on the smaller heart. Guide the kids in creating a cross on the heart with their band-aids.</a:t>
            </a:r>
          </a:p>
          <a:p>
            <a:pPr>
              <a:buSzPts val="3200"/>
            </a:pPr>
            <a:endParaRPr lang="en-US" sz="4000" dirty="0">
              <a:solidFill>
                <a:schemeClr val="bg1"/>
              </a:solidFill>
              <a:latin typeface="+mj-lt"/>
            </a:endParaRPr>
          </a:p>
          <a:p>
            <a:pPr>
              <a:buSzPts val="3200"/>
            </a:pPr>
            <a:r>
              <a:rPr lang="en-US" sz="4000" dirty="0">
                <a:solidFill>
                  <a:schemeClr val="bg1"/>
                </a:solidFill>
                <a:latin typeface="+mj-lt"/>
              </a:rPr>
              <a:t>3. Have children glue the smaller heart onto the larger heart. You can encourage children to jot down or draw pictures of things they believe Jesus can heal.</a:t>
            </a:r>
            <a:endParaRPr sz="4000" dirty="0">
              <a:solidFill>
                <a:schemeClr val="bg1"/>
              </a:solidFill>
              <a:latin typeface="+mj-lt"/>
            </a:endParaRPr>
          </a:p>
        </p:txBody>
      </p:sp>
    </p:spTree>
    <p:extLst>
      <p:ext uri="{BB962C8B-B14F-4D97-AF65-F5344CB8AC3E}">
        <p14:creationId xmlns:p14="http://schemas.microsoft.com/office/powerpoint/2010/main" val="1709425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295"/>
        <p:cNvGrpSpPr/>
        <p:nvPr/>
      </p:nvGrpSpPr>
      <p:grpSpPr>
        <a:xfrm>
          <a:off x="0" y="0"/>
          <a:ext cx="0" cy="0"/>
          <a:chOff x="0" y="0"/>
          <a:chExt cx="0" cy="0"/>
        </a:xfrm>
      </p:grpSpPr>
      <p:grpSp>
        <p:nvGrpSpPr>
          <p:cNvPr id="2" name="Group 1">
            <a:extLst>
              <a:ext uri="{FF2B5EF4-FFF2-40B4-BE49-F238E27FC236}">
                <a16:creationId xmlns:a16="http://schemas.microsoft.com/office/drawing/2014/main" id="{B3DDF404-1931-EF63-E7E9-A41921696205}"/>
              </a:ext>
            </a:extLst>
          </p:cNvPr>
          <p:cNvGrpSpPr/>
          <p:nvPr/>
        </p:nvGrpSpPr>
        <p:grpSpPr>
          <a:xfrm>
            <a:off x="1268652" y="1120722"/>
            <a:ext cx="15750697" cy="8045556"/>
            <a:chOff x="1962255" y="1120722"/>
            <a:chExt cx="15750697" cy="8045556"/>
          </a:xfrm>
        </p:grpSpPr>
        <p:sp>
          <p:nvSpPr>
            <p:cNvPr id="296" name="Google Shape;296;gf7e905350f_0_52"/>
            <p:cNvSpPr/>
            <p:nvPr/>
          </p:nvSpPr>
          <p:spPr>
            <a:xfrm>
              <a:off x="2027149" y="1120722"/>
              <a:ext cx="5857800" cy="745800"/>
            </a:xfrm>
            <a:prstGeom prst="rect">
              <a:avLst/>
            </a:prstGeom>
            <a:solidFill>
              <a:srgbClr val="205867"/>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4400"/>
                <a:buFont typeface="Arial" panose="020B0604020202020204"/>
                <a:buNone/>
              </a:pPr>
              <a:r>
                <a:rPr lang="en-US" sz="4400" b="0"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Closing Prayer</a:t>
              </a:r>
              <a:endParaRPr sz="14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297" name="Google Shape;297;gf7e905350f_0_52"/>
            <p:cNvSpPr/>
            <p:nvPr/>
          </p:nvSpPr>
          <p:spPr>
            <a:xfrm>
              <a:off x="1962255" y="2332144"/>
              <a:ext cx="8505218" cy="6834134"/>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rgbClr val="000000"/>
                </a:buClr>
                <a:buSzPts val="4000"/>
                <a:buFont typeface="Arial" panose="020B0604020202020204"/>
                <a:buNone/>
              </a:pPr>
              <a:r>
                <a:rPr lang="en-US" sz="3600" b="1" i="0" u="none" strike="noStrike" cap="none" dirty="0">
                  <a:solidFill>
                    <a:schemeClr val="lt1"/>
                  </a:solidFill>
                  <a:latin typeface="Arial" panose="020B0604020202020204"/>
                  <a:ea typeface="Arial" panose="020B0604020202020204"/>
                  <a:cs typeface="Arial" panose="020B0604020202020204"/>
                  <a:sym typeface="Arial" panose="020B0604020202020204"/>
                </a:rPr>
                <a:t>Dear God,</a:t>
              </a:r>
              <a:endParaRPr lang="en-US" sz="1200" b="1"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4000"/>
                <a:buFont typeface="Arial" panose="020B0604020202020204"/>
                <a:buNone/>
              </a:pPr>
              <a:endParaRPr lang="en-US" sz="3600" b="1" dirty="0">
                <a:solidFill>
                  <a:schemeClr val="lt1"/>
                </a:solidFill>
              </a:endParaRPr>
            </a:p>
            <a:p>
              <a:pPr marL="0" marR="0" lvl="0" indent="0" algn="just" rtl="0">
                <a:lnSpc>
                  <a:spcPct val="100000"/>
                </a:lnSpc>
                <a:spcBef>
                  <a:spcPts val="0"/>
                </a:spcBef>
                <a:spcAft>
                  <a:spcPts val="0"/>
                </a:spcAft>
                <a:buClr>
                  <a:srgbClr val="000000"/>
                </a:buClr>
                <a:buSzPts val="4000"/>
                <a:buFont typeface="Arial" panose="020B0604020202020204"/>
                <a:buNone/>
              </a:pPr>
              <a:r>
                <a:rPr lang="en-US" sz="3600" b="1" dirty="0">
                  <a:solidFill>
                    <a:schemeClr val="lt1"/>
                  </a:solidFill>
                </a:rPr>
                <a:t>We know that You have all power and authority. You are stronger than anything we can imagine. Help us to trust in You. And make you authority in our lives. Thank you for your love. We love you!</a:t>
              </a:r>
            </a:p>
            <a:p>
              <a:pPr marL="0" marR="0" lvl="0" indent="0" algn="just" rtl="0">
                <a:lnSpc>
                  <a:spcPct val="100000"/>
                </a:lnSpc>
                <a:spcBef>
                  <a:spcPts val="0"/>
                </a:spcBef>
                <a:spcAft>
                  <a:spcPts val="0"/>
                </a:spcAft>
                <a:buClr>
                  <a:srgbClr val="000000"/>
                </a:buClr>
                <a:buSzPts val="4000"/>
                <a:buFont typeface="Arial" panose="020B0604020202020204"/>
                <a:buNone/>
              </a:pPr>
              <a:endParaRPr lang="en-US" sz="3600" b="1" dirty="0">
                <a:solidFill>
                  <a:schemeClr val="lt1"/>
                </a:solidFill>
              </a:endParaRPr>
            </a:p>
            <a:p>
              <a:pPr marL="0" marR="0" lvl="0" indent="0" algn="just" rtl="0">
                <a:lnSpc>
                  <a:spcPct val="100000"/>
                </a:lnSpc>
                <a:spcBef>
                  <a:spcPts val="0"/>
                </a:spcBef>
                <a:spcAft>
                  <a:spcPts val="0"/>
                </a:spcAft>
                <a:buClr>
                  <a:srgbClr val="000000"/>
                </a:buClr>
                <a:buSzPts val="4000"/>
                <a:buFont typeface="Arial" panose="020B0604020202020204"/>
                <a:buNone/>
              </a:pPr>
              <a:r>
                <a:rPr lang="en-US" sz="3600" b="1" dirty="0">
                  <a:solidFill>
                    <a:schemeClr val="lt1"/>
                  </a:solidFill>
                </a:rPr>
                <a:t>In the name of Jesus Christ, we pray.</a:t>
              </a:r>
            </a:p>
            <a:p>
              <a:pPr marL="0" marR="0" lvl="0" indent="0" algn="just" rtl="0">
                <a:lnSpc>
                  <a:spcPct val="100000"/>
                </a:lnSpc>
                <a:spcBef>
                  <a:spcPts val="0"/>
                </a:spcBef>
                <a:spcAft>
                  <a:spcPts val="0"/>
                </a:spcAft>
                <a:buClr>
                  <a:srgbClr val="000000"/>
                </a:buClr>
                <a:buSzPts val="4000"/>
                <a:buFont typeface="Arial" panose="020B0604020202020204"/>
                <a:buNone/>
              </a:pPr>
              <a:endParaRPr lang="en-US" sz="3600" b="1" i="0" u="none" strike="noStrike" cap="none" dirty="0">
                <a:solidFill>
                  <a:schemeClr val="lt1"/>
                </a:solidFill>
                <a:latin typeface="Arial" panose="020B0604020202020204"/>
                <a:ea typeface="Arial" panose="020B0604020202020204"/>
                <a:cs typeface="Arial" panose="020B0604020202020204"/>
                <a:sym typeface="Arial" panose="020B0604020202020204"/>
              </a:endParaRPr>
            </a:p>
            <a:p>
              <a:pPr marL="0" marR="0" lvl="0" indent="0" algn="just" rtl="0">
                <a:lnSpc>
                  <a:spcPct val="100000"/>
                </a:lnSpc>
                <a:spcBef>
                  <a:spcPts val="0"/>
                </a:spcBef>
                <a:spcAft>
                  <a:spcPts val="0"/>
                </a:spcAft>
                <a:buClr>
                  <a:srgbClr val="000000"/>
                </a:buClr>
                <a:buSzPts val="4000"/>
                <a:buFont typeface="Arial" panose="020B0604020202020204"/>
                <a:buNone/>
              </a:pPr>
              <a:r>
                <a:rPr lang="en-US" sz="3600" b="1" i="0" u="none" strike="noStrike" cap="none" dirty="0">
                  <a:solidFill>
                    <a:schemeClr val="lt1"/>
                  </a:solidFill>
                  <a:latin typeface="Arial" panose="020B0604020202020204"/>
                  <a:ea typeface="Arial" panose="020B0604020202020204"/>
                  <a:cs typeface="Arial" panose="020B0604020202020204"/>
                  <a:sym typeface="Arial" panose="020B0604020202020204"/>
                </a:rPr>
                <a:t>Amen.</a:t>
              </a:r>
              <a:endParaRPr lang="en-US" sz="1200" b="1"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298" name="Google Shape;298;gf7e905350f_0_52" descr="Image result for animated kid praying transparent background"/>
            <p:cNvPicPr preferRelativeResize="0"/>
            <p:nvPr/>
          </p:nvPicPr>
          <p:blipFill rotWithShape="1">
            <a:blip r:embed="rId3"/>
            <a:srcRect/>
            <a:stretch>
              <a:fillRect/>
            </a:stretch>
          </p:blipFill>
          <p:spPr>
            <a:xfrm>
              <a:off x="11160224" y="1120722"/>
              <a:ext cx="6552728" cy="8045556"/>
            </a:xfrm>
            <a:prstGeom prst="rect">
              <a:avLst/>
            </a:prstGeom>
            <a:noFill/>
            <a:ln>
              <a:noFill/>
            </a:ln>
          </p:spPr>
        </p:pic>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8"/>
        <p:cNvGrpSpPr/>
        <p:nvPr/>
      </p:nvGrpSpPr>
      <p:grpSpPr>
        <a:xfrm>
          <a:off x="0" y="0"/>
          <a:ext cx="0" cy="0"/>
          <a:chOff x="0" y="0"/>
          <a:chExt cx="0" cy="0"/>
        </a:xfrm>
      </p:grpSpPr>
      <p:grpSp>
        <p:nvGrpSpPr>
          <p:cNvPr id="9" name="Group 8">
            <a:extLst>
              <a:ext uri="{FF2B5EF4-FFF2-40B4-BE49-F238E27FC236}">
                <a16:creationId xmlns:a16="http://schemas.microsoft.com/office/drawing/2014/main" id="{4091A629-B587-C77E-5896-157D9A8DE62F}"/>
              </a:ext>
            </a:extLst>
          </p:cNvPr>
          <p:cNvGrpSpPr/>
          <p:nvPr/>
        </p:nvGrpSpPr>
        <p:grpSpPr>
          <a:xfrm>
            <a:off x="2824213" y="1058567"/>
            <a:ext cx="12639575" cy="8169867"/>
            <a:chOff x="2824210" y="1058354"/>
            <a:chExt cx="12639575" cy="8169867"/>
          </a:xfrm>
        </p:grpSpPr>
        <p:sp>
          <p:nvSpPr>
            <p:cNvPr id="101" name="Google Shape;101;g1582d76b34a_0_19"/>
            <p:cNvSpPr/>
            <p:nvPr/>
          </p:nvSpPr>
          <p:spPr>
            <a:xfrm>
              <a:off x="2824210" y="7555832"/>
              <a:ext cx="12639575" cy="1672389"/>
            </a:xfrm>
            <a:prstGeom prst="rect">
              <a:avLst/>
            </a:prstGeom>
            <a:solidFill>
              <a:srgbClr val="E36C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2" name="Google Shape;102;g1582d76b34a_0_19"/>
            <p:cNvSpPr txBox="1"/>
            <p:nvPr/>
          </p:nvSpPr>
          <p:spPr>
            <a:xfrm>
              <a:off x="3208943" y="7824601"/>
              <a:ext cx="11870107" cy="1154162"/>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000" b="1" i="0" u="none" strike="noStrike" cap="none" dirty="0">
                  <a:solidFill>
                    <a:srgbClr val="FFFFFF"/>
                  </a:solidFill>
                  <a:latin typeface="Arial" panose="020B0604020202020204"/>
                  <a:ea typeface="Arial" panose="020B0604020202020204"/>
                  <a:cs typeface="Arial" panose="020B0604020202020204"/>
                  <a:sym typeface="Arial" panose="020B0604020202020204"/>
                </a:rPr>
                <a:t>January 28, 2024 | Fourth Sunday in Ordinary Time</a:t>
              </a:r>
            </a:p>
            <a:p>
              <a:pPr marL="0" marR="0" lvl="0" indent="0" algn="ctr" rtl="0">
                <a:lnSpc>
                  <a:spcPct val="100000"/>
                </a:lnSpc>
                <a:spcBef>
                  <a:spcPts val="0"/>
                </a:spcBef>
                <a:spcAft>
                  <a:spcPts val="0"/>
                </a:spcAft>
                <a:buClr>
                  <a:srgbClr val="000000"/>
                </a:buClr>
                <a:buSzPts val="3000"/>
                <a:buFont typeface="Arial" panose="020B0604020202020204"/>
                <a:buNone/>
              </a:pPr>
              <a:r>
                <a:rPr lang="en-US" sz="4500" dirty="0">
                  <a:solidFill>
                    <a:srgbClr val="FFFFFF"/>
                  </a:solidFill>
                </a:rPr>
                <a:t>CYCLE B – YEAR II</a:t>
              </a:r>
              <a:r>
                <a:rPr lang="en-US" sz="4500" i="0" u="none" strike="noStrike" cap="none" dirty="0">
                  <a:solidFill>
                    <a:srgbClr val="FFFFFF"/>
                  </a:solidFill>
                  <a:latin typeface="Arial" panose="020B0604020202020204"/>
                  <a:ea typeface="Arial" panose="020B0604020202020204"/>
                  <a:cs typeface="Arial" panose="020B0604020202020204"/>
                  <a:sym typeface="Arial" panose="020B0604020202020204"/>
                </a:rPr>
                <a:t> </a:t>
              </a:r>
              <a:endParaRPr lang="en-US" sz="450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8" name="Picture 7" descr="A group of kids reading a bible&#10;&#10;Description automatically generated">
              <a:extLst>
                <a:ext uri="{FF2B5EF4-FFF2-40B4-BE49-F238E27FC236}">
                  <a16:creationId xmlns:a16="http://schemas.microsoft.com/office/drawing/2014/main" id="{F867D874-945E-6E96-9125-BB9FD71F1102}"/>
                </a:ext>
              </a:extLst>
            </p:cNvPr>
            <p:cNvPicPr>
              <a:picLocks noChangeAspect="1"/>
            </p:cNvPicPr>
            <p:nvPr/>
          </p:nvPicPr>
          <p:blipFill>
            <a:blip r:embed="rId3"/>
            <a:stretch>
              <a:fillRect/>
            </a:stretch>
          </p:blipFill>
          <p:spPr>
            <a:xfrm>
              <a:off x="5185649" y="1058354"/>
              <a:ext cx="7916703" cy="6076787"/>
            </a:xfrm>
            <a:prstGeom prst="rect">
              <a:avLst/>
            </a:prstGeom>
          </p:spPr>
        </p:pic>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98"/>
        <p:cNvGrpSpPr/>
        <p:nvPr/>
      </p:nvGrpSpPr>
      <p:grpSpPr>
        <a:xfrm>
          <a:off x="0" y="0"/>
          <a:ext cx="0" cy="0"/>
          <a:chOff x="0" y="0"/>
          <a:chExt cx="0" cy="0"/>
        </a:xfrm>
      </p:grpSpPr>
      <p:grpSp>
        <p:nvGrpSpPr>
          <p:cNvPr id="9" name="Group 8">
            <a:extLst>
              <a:ext uri="{FF2B5EF4-FFF2-40B4-BE49-F238E27FC236}">
                <a16:creationId xmlns:a16="http://schemas.microsoft.com/office/drawing/2014/main" id="{4091A629-B587-C77E-5896-157D9A8DE62F}"/>
              </a:ext>
            </a:extLst>
          </p:cNvPr>
          <p:cNvGrpSpPr/>
          <p:nvPr/>
        </p:nvGrpSpPr>
        <p:grpSpPr>
          <a:xfrm>
            <a:off x="2824213" y="1058567"/>
            <a:ext cx="12639575" cy="8169867"/>
            <a:chOff x="2824210" y="1058354"/>
            <a:chExt cx="12639575" cy="8169867"/>
          </a:xfrm>
        </p:grpSpPr>
        <p:sp>
          <p:nvSpPr>
            <p:cNvPr id="101" name="Google Shape;101;g1582d76b34a_0_19"/>
            <p:cNvSpPr/>
            <p:nvPr/>
          </p:nvSpPr>
          <p:spPr>
            <a:xfrm>
              <a:off x="2824210" y="7555832"/>
              <a:ext cx="12639575" cy="1672389"/>
            </a:xfrm>
            <a:prstGeom prst="rect">
              <a:avLst/>
            </a:prstGeom>
            <a:solidFill>
              <a:srgbClr val="E36C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02" name="Google Shape;102;g1582d76b34a_0_19"/>
            <p:cNvSpPr txBox="1"/>
            <p:nvPr/>
          </p:nvSpPr>
          <p:spPr>
            <a:xfrm>
              <a:off x="3208943" y="7824601"/>
              <a:ext cx="11870107" cy="1154162"/>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3000" b="1" i="0" u="none" strike="noStrike" cap="none" dirty="0">
                  <a:solidFill>
                    <a:srgbClr val="FFFFFF"/>
                  </a:solidFill>
                  <a:latin typeface="Arial" panose="020B0604020202020204"/>
                  <a:ea typeface="Arial" panose="020B0604020202020204"/>
                  <a:cs typeface="Arial" panose="020B0604020202020204"/>
                  <a:sym typeface="Arial" panose="020B0604020202020204"/>
                </a:rPr>
                <a:t>January 28, 2024 | Fourth Sunday in Ordinary Time</a:t>
              </a:r>
            </a:p>
            <a:p>
              <a:pPr marL="0" marR="0" lvl="0" indent="0" algn="ctr" rtl="0">
                <a:lnSpc>
                  <a:spcPct val="100000"/>
                </a:lnSpc>
                <a:spcBef>
                  <a:spcPts val="0"/>
                </a:spcBef>
                <a:spcAft>
                  <a:spcPts val="0"/>
                </a:spcAft>
                <a:buClr>
                  <a:srgbClr val="000000"/>
                </a:buClr>
                <a:buSzPts val="3000"/>
                <a:buFont typeface="Arial" panose="020B0604020202020204"/>
                <a:buNone/>
              </a:pPr>
              <a:r>
                <a:rPr lang="en-US" sz="4500" dirty="0">
                  <a:solidFill>
                    <a:srgbClr val="FFFFFF"/>
                  </a:solidFill>
                </a:rPr>
                <a:t>CYCLE B – YEAR II</a:t>
              </a:r>
              <a:r>
                <a:rPr lang="en-US" sz="4500" i="0" u="none" strike="noStrike" cap="none" dirty="0">
                  <a:solidFill>
                    <a:srgbClr val="FFFFFF"/>
                  </a:solidFill>
                  <a:latin typeface="Arial" panose="020B0604020202020204"/>
                  <a:ea typeface="Arial" panose="020B0604020202020204"/>
                  <a:cs typeface="Arial" panose="020B0604020202020204"/>
                  <a:sym typeface="Arial" panose="020B0604020202020204"/>
                </a:rPr>
                <a:t> </a:t>
              </a:r>
              <a:endParaRPr lang="en-US" sz="450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pic>
          <p:nvPicPr>
            <p:cNvPr id="8" name="Picture 7" descr="A group of kids reading a bible&#10;&#10;Description automatically generated">
              <a:extLst>
                <a:ext uri="{FF2B5EF4-FFF2-40B4-BE49-F238E27FC236}">
                  <a16:creationId xmlns:a16="http://schemas.microsoft.com/office/drawing/2014/main" id="{F867D874-945E-6E96-9125-BB9FD71F1102}"/>
                </a:ext>
              </a:extLst>
            </p:cNvPr>
            <p:cNvPicPr>
              <a:picLocks noChangeAspect="1"/>
            </p:cNvPicPr>
            <p:nvPr/>
          </p:nvPicPr>
          <p:blipFill>
            <a:blip r:embed="rId3"/>
            <a:stretch>
              <a:fillRect/>
            </a:stretch>
          </p:blipFill>
          <p:spPr>
            <a:xfrm>
              <a:off x="5185649" y="1058354"/>
              <a:ext cx="7916703" cy="6076787"/>
            </a:xfrm>
            <a:prstGeom prst="rect">
              <a:avLst/>
            </a:prstGeom>
          </p:spPr>
        </p:pic>
      </p:grpSp>
    </p:spTree>
    <p:extLst>
      <p:ext uri="{BB962C8B-B14F-4D97-AF65-F5344CB8AC3E}">
        <p14:creationId xmlns:p14="http://schemas.microsoft.com/office/powerpoint/2010/main" val="28468184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logo with a cross in a square&#10;&#10;Description automatically generated">
            <a:extLst>
              <a:ext uri="{FF2B5EF4-FFF2-40B4-BE49-F238E27FC236}">
                <a16:creationId xmlns:a16="http://schemas.microsoft.com/office/drawing/2014/main" id="{A8753022-B0A1-41A3-5986-AD5098A0E666}"/>
              </a:ext>
            </a:extLst>
          </p:cNvPr>
          <p:cNvPicPr>
            <a:picLocks noChangeAspect="1"/>
          </p:cNvPicPr>
          <p:nvPr/>
        </p:nvPicPr>
        <p:blipFill>
          <a:blip r:embed="rId2"/>
          <a:stretch>
            <a:fillRect/>
          </a:stretch>
        </p:blipFill>
        <p:spPr>
          <a:xfrm>
            <a:off x="0" y="0"/>
            <a:ext cx="18288000" cy="10287000"/>
          </a:xfrm>
          <a:prstGeom prst="rect">
            <a:avLst/>
          </a:prstGeom>
        </p:spPr>
      </p:pic>
    </p:spTree>
    <p:extLst>
      <p:ext uri="{BB962C8B-B14F-4D97-AF65-F5344CB8AC3E}">
        <p14:creationId xmlns:p14="http://schemas.microsoft.com/office/powerpoint/2010/main" val="110848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Shape 108"/>
        <p:cNvGrpSpPr/>
        <p:nvPr/>
      </p:nvGrpSpPr>
      <p:grpSpPr>
        <a:xfrm>
          <a:off x="0" y="0"/>
          <a:ext cx="0" cy="0"/>
          <a:chOff x="0" y="0"/>
          <a:chExt cx="0" cy="0"/>
        </a:xfrm>
      </p:grpSpPr>
      <p:grpSp>
        <p:nvGrpSpPr>
          <p:cNvPr id="2" name="Group 1">
            <a:extLst>
              <a:ext uri="{FF2B5EF4-FFF2-40B4-BE49-F238E27FC236}">
                <a16:creationId xmlns:a16="http://schemas.microsoft.com/office/drawing/2014/main" id="{136936CE-0A5D-F702-C27F-23989A4553D7}"/>
              </a:ext>
            </a:extLst>
          </p:cNvPr>
          <p:cNvGrpSpPr/>
          <p:nvPr/>
        </p:nvGrpSpPr>
        <p:grpSpPr>
          <a:xfrm>
            <a:off x="1245355" y="1278893"/>
            <a:ext cx="15797291" cy="7729215"/>
            <a:chOff x="1245355" y="738272"/>
            <a:chExt cx="15797291" cy="7729215"/>
          </a:xfrm>
        </p:grpSpPr>
        <p:sp>
          <p:nvSpPr>
            <p:cNvPr id="109" name="Google Shape;109;p2"/>
            <p:cNvSpPr txBox="1"/>
            <p:nvPr/>
          </p:nvSpPr>
          <p:spPr>
            <a:xfrm>
              <a:off x="1245355" y="1819513"/>
              <a:ext cx="15797291" cy="6647974"/>
            </a:xfrm>
            <a:prstGeom prst="rect">
              <a:avLst/>
            </a:prstGeom>
            <a:noFill/>
            <a:ln>
              <a:noFill/>
            </a:ln>
          </p:spPr>
          <p:txBody>
            <a:bodyPr spcFirstLastPara="1" wrap="square" lIns="0" tIns="0" rIns="0" bIns="0" anchor="t" anchorCtr="0">
              <a:spAutoFit/>
            </a:bodyPr>
            <a:lstStyle/>
            <a:p>
              <a:pPr marL="0" marR="0" lvl="0" indent="0" algn="just" rtl="0">
                <a:lnSpc>
                  <a:spcPct val="100000"/>
                </a:lnSpc>
                <a:spcBef>
                  <a:spcPts val="0"/>
                </a:spcBef>
                <a:spcAft>
                  <a:spcPts val="0"/>
                </a:spcAft>
                <a:buClr>
                  <a:schemeClr val="dk1"/>
                </a:buClr>
                <a:buSzPts val="1100"/>
                <a:buFont typeface="Arial" panose="020B0604020202020204"/>
                <a:buNone/>
              </a:pPr>
              <a:r>
                <a:rPr lang="en-US" sz="3600" dirty="0">
                  <a:solidFill>
                    <a:schemeClr val="tx1"/>
                  </a:solidFill>
                </a:rPr>
                <a:t>The Gospel talks about how Jesus has control over everything. When Jesus was on Earth, He showed His power by getting rid of demons, healing sick and injured people, controlling the weather, and even bringing dead people back to life! He was and still is stronger than anything else. So, we can trust Him and listen to Him because we know He has authority. If we let Him, Jesus has power and control in our lives.</a:t>
              </a:r>
            </a:p>
            <a:p>
              <a:pPr marL="0" marR="0" lvl="0" indent="0" algn="just" rtl="0">
                <a:lnSpc>
                  <a:spcPct val="100000"/>
                </a:lnSpc>
                <a:spcBef>
                  <a:spcPts val="0"/>
                </a:spcBef>
                <a:spcAft>
                  <a:spcPts val="0"/>
                </a:spcAft>
                <a:buClr>
                  <a:schemeClr val="dk1"/>
                </a:buClr>
                <a:buSzPts val="1100"/>
                <a:buFont typeface="Arial" panose="020B0604020202020204"/>
                <a:buNone/>
              </a:pPr>
              <a:endParaRPr lang="en-US" sz="3600" dirty="0">
                <a:solidFill>
                  <a:schemeClr val="tx1"/>
                </a:solidFill>
              </a:endParaRPr>
            </a:p>
            <a:p>
              <a:pPr marL="0" marR="0" lvl="0" indent="0" algn="just" rtl="0">
                <a:lnSpc>
                  <a:spcPct val="100000"/>
                </a:lnSpc>
                <a:spcBef>
                  <a:spcPts val="0"/>
                </a:spcBef>
                <a:spcAft>
                  <a:spcPts val="0"/>
                </a:spcAft>
                <a:buClr>
                  <a:schemeClr val="dk1"/>
                </a:buClr>
                <a:buSzPts val="1100"/>
                <a:buFont typeface="Arial" panose="020B0604020202020204"/>
                <a:buNone/>
              </a:pPr>
              <a:r>
                <a:rPr lang="en-US" sz="3600" dirty="0">
                  <a:solidFill>
                    <a:schemeClr val="tx1"/>
                  </a:solidFill>
                </a:rPr>
                <a:t>Jesus didn't just share nice ideas; when He spoke, it carried weight because He was God! In the Bible, Jesus proved He had authority and strength. We can still count on that today, knowing He takes care of us and provides for us. Jesus is more powerful and dependable than anything we can think of. That's something we can find hope and comfort in.</a:t>
              </a:r>
            </a:p>
          </p:txBody>
        </p:sp>
        <p:sp>
          <p:nvSpPr>
            <p:cNvPr id="110" name="Google Shape;110;p2"/>
            <p:cNvSpPr txBox="1"/>
            <p:nvPr/>
          </p:nvSpPr>
          <p:spPr>
            <a:xfrm>
              <a:off x="1967250" y="738272"/>
              <a:ext cx="14353500" cy="61555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000"/>
                <a:buFont typeface="Arial" panose="020B0604020202020204"/>
                <a:buNone/>
              </a:pPr>
              <a:r>
                <a:rPr lang="en-US" sz="4000" b="1" i="0" strike="noStrike" cap="none" dirty="0">
                  <a:solidFill>
                    <a:schemeClr val="accent6"/>
                  </a:solidFill>
                  <a:latin typeface="Arial" panose="020B0604020202020204"/>
                  <a:ea typeface="Arial" panose="020B0604020202020204"/>
                  <a:cs typeface="Arial" panose="020B0604020202020204"/>
                  <a:sym typeface="Arial" panose="020B0604020202020204"/>
                </a:rPr>
                <a:t>REFLECTION FROM THE GOSPEL (for facilitators only)</a:t>
              </a:r>
              <a:endParaRPr sz="4000" b="1" i="0" strike="noStrike" cap="none" dirty="0">
                <a:solidFill>
                  <a:schemeClr val="accent6"/>
                </a:solidFill>
                <a:latin typeface="Arial" panose="020B0604020202020204"/>
                <a:ea typeface="Arial" panose="020B0604020202020204"/>
                <a:cs typeface="Arial" panose="020B0604020202020204"/>
                <a:sym typeface="Arial" panose="020B0604020202020204"/>
              </a:endParaRPr>
            </a:p>
          </p:txBody>
        </p:sp>
      </p:gr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Shape 115"/>
        <p:cNvGrpSpPr/>
        <p:nvPr/>
      </p:nvGrpSpPr>
      <p:grpSpPr>
        <a:xfrm>
          <a:off x="0" y="0"/>
          <a:ext cx="0" cy="0"/>
          <a:chOff x="0" y="0"/>
          <a:chExt cx="0" cy="0"/>
        </a:xfrm>
      </p:grpSpPr>
      <p:sp>
        <p:nvSpPr>
          <p:cNvPr id="5" name="Rectangle 4">
            <a:extLst>
              <a:ext uri="{FF2B5EF4-FFF2-40B4-BE49-F238E27FC236}">
                <a16:creationId xmlns:a16="http://schemas.microsoft.com/office/drawing/2014/main" id="{DED517CB-838A-DFEA-374B-6AADC5E20A2B}"/>
              </a:ext>
            </a:extLst>
          </p:cNvPr>
          <p:cNvSpPr/>
          <p:nvPr/>
        </p:nvSpPr>
        <p:spPr>
          <a:xfrm>
            <a:off x="2896" y="8121316"/>
            <a:ext cx="18285103" cy="2165684"/>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118" name="Google Shape;118;p3"/>
          <p:cNvSpPr txBox="1"/>
          <p:nvPr/>
        </p:nvSpPr>
        <p:spPr>
          <a:xfrm>
            <a:off x="3463437" y="8311606"/>
            <a:ext cx="11361127" cy="1661993"/>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6000"/>
              <a:buFont typeface="Arial" panose="020B0604020202020204"/>
              <a:buNone/>
            </a:pPr>
            <a:r>
              <a:rPr lang="en-US" sz="5400" dirty="0">
                <a:solidFill>
                  <a:srgbClr val="C00000"/>
                </a:solidFill>
                <a:latin typeface="Arial Black" panose="020B0A04020102020204"/>
                <a:ea typeface="Arial Black" panose="020B0A04020102020204"/>
                <a:cs typeface="Arial Black" panose="020B0A04020102020204"/>
                <a:sym typeface="Arial Black" panose="020B0A04020102020204"/>
              </a:rPr>
              <a:t>A Man with an Evil Spirit</a:t>
            </a:r>
          </a:p>
          <a:p>
            <a:pPr marL="0" marR="0" lvl="0" indent="0" algn="ctr" rtl="0">
              <a:lnSpc>
                <a:spcPct val="100000"/>
              </a:lnSpc>
              <a:spcBef>
                <a:spcPts val="0"/>
              </a:spcBef>
              <a:spcAft>
                <a:spcPts val="0"/>
              </a:spcAft>
              <a:buClr>
                <a:srgbClr val="000000"/>
              </a:buClr>
              <a:buSzPts val="6000"/>
              <a:buFont typeface="Arial" panose="020B0604020202020204"/>
              <a:buNone/>
            </a:pPr>
            <a:r>
              <a:rPr lang="en-US" sz="5400" b="0" i="0" u="none" strike="noStrike" cap="none" dirty="0">
                <a:solidFill>
                  <a:schemeClr val="dk1"/>
                </a:solidFill>
                <a:latin typeface="Arial Black" panose="020B0A04020102020204"/>
                <a:ea typeface="Arial Black" panose="020B0A04020102020204"/>
                <a:cs typeface="Arial Black" panose="020B0A04020102020204"/>
                <a:sym typeface="Arial Black" panose="020B0A04020102020204"/>
              </a:rPr>
              <a:t>Mark 1:21-28</a:t>
            </a:r>
          </a:p>
        </p:txBody>
      </p:sp>
      <p:pic>
        <p:nvPicPr>
          <p:cNvPr id="3" name="Picture 2" descr="A person sitting at a table with his hands up&#10;&#10;Description automatically generated">
            <a:extLst>
              <a:ext uri="{FF2B5EF4-FFF2-40B4-BE49-F238E27FC236}">
                <a16:creationId xmlns:a16="http://schemas.microsoft.com/office/drawing/2014/main" id="{7F1950AB-9750-452E-4964-86E5CDAFD7F2}"/>
              </a:ext>
            </a:extLst>
          </p:cNvPr>
          <p:cNvPicPr>
            <a:picLocks noChangeAspect="1"/>
          </p:cNvPicPr>
          <p:nvPr/>
        </p:nvPicPr>
        <p:blipFill>
          <a:blip r:embed="rId3"/>
          <a:stretch>
            <a:fillRect/>
          </a:stretch>
        </p:blipFill>
        <p:spPr>
          <a:xfrm>
            <a:off x="3996447" y="222521"/>
            <a:ext cx="10295107" cy="772133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lumMod val="65000"/>
            <a:lumOff val="35000"/>
          </a:schemeClr>
        </a:solidFill>
        <a:effectLst/>
      </p:bgPr>
    </p:bg>
    <p:spTree>
      <p:nvGrpSpPr>
        <p:cNvPr id="1" name="Shape 124"/>
        <p:cNvGrpSpPr/>
        <p:nvPr/>
      </p:nvGrpSpPr>
      <p:grpSpPr>
        <a:xfrm>
          <a:off x="0" y="0"/>
          <a:ext cx="0" cy="0"/>
          <a:chOff x="0" y="0"/>
          <a:chExt cx="0" cy="0"/>
        </a:xfrm>
      </p:grpSpPr>
      <p:sp>
        <p:nvSpPr>
          <p:cNvPr id="126" name="Google Shape;126;p4"/>
          <p:cNvSpPr txBox="1"/>
          <p:nvPr/>
        </p:nvSpPr>
        <p:spPr>
          <a:xfrm>
            <a:off x="1434809" y="2109702"/>
            <a:ext cx="17007900" cy="3463200"/>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dirty="0">
                <a:solidFill>
                  <a:srgbClr val="FFC000"/>
                </a:solidFill>
                <a:latin typeface="Arial" panose="020B0604020202020204"/>
                <a:ea typeface="Arial" panose="020B0604020202020204"/>
                <a:cs typeface="Arial" panose="020B0604020202020204"/>
                <a:sym typeface="Arial" panose="020B0604020202020204"/>
              </a:rPr>
              <a:t>Leader: </a:t>
            </a: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A reading from</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              the Holy Gospel</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a:p>
            <a:pPr marL="0" marR="0" lvl="0" indent="0" algn="l" rtl="0">
              <a:lnSpc>
                <a:spcPct val="100000"/>
              </a:lnSpc>
              <a:spcBef>
                <a:spcPts val="0"/>
              </a:spcBef>
              <a:spcAft>
                <a:spcPts val="0"/>
              </a:spcAft>
              <a:buClr>
                <a:srgbClr val="000000"/>
              </a:buClr>
              <a:buSzPts val="7200"/>
              <a:buFont typeface="Arial" panose="020B0604020202020204"/>
              <a:buNone/>
            </a:pP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              according to </a:t>
            </a:r>
            <a:r>
              <a:rPr lang="en-US" sz="7200" b="1" dirty="0">
                <a:solidFill>
                  <a:srgbClr val="FFFFFF"/>
                </a:solidFill>
              </a:rPr>
              <a:t>Mark</a:t>
            </a:r>
            <a:r>
              <a:rPr lang="en-US" sz="7200" b="1" i="0" u="none" strike="noStrike" cap="none" dirty="0">
                <a:solidFill>
                  <a:srgbClr val="FFFFFF"/>
                </a:solidFill>
                <a:latin typeface="Arial" panose="020B0604020202020204"/>
                <a:ea typeface="Arial" panose="020B0604020202020204"/>
                <a:cs typeface="Arial" panose="020B0604020202020204"/>
                <a:sym typeface="Arial" panose="020B0604020202020204"/>
              </a:rPr>
              <a:t>.</a:t>
            </a:r>
            <a:endParaRPr sz="2100" b="0" i="0" u="none" strike="noStrike" cap="none" dirty="0">
              <a:solidFill>
                <a:srgbClr val="000000"/>
              </a:solidFill>
              <a:latin typeface="Arial" panose="020B0604020202020204"/>
              <a:ea typeface="Arial" panose="020B0604020202020204"/>
              <a:cs typeface="Arial" panose="020B0604020202020204"/>
              <a:sym typeface="Arial" panose="020B0604020202020204"/>
            </a:endParaRPr>
          </a:p>
        </p:txBody>
      </p:sp>
      <p:sp>
        <p:nvSpPr>
          <p:cNvPr id="127" name="Google Shape;127;p4"/>
          <p:cNvSpPr txBox="1"/>
          <p:nvPr/>
        </p:nvSpPr>
        <p:spPr>
          <a:xfrm>
            <a:off x="3062757" y="6257464"/>
            <a:ext cx="13751943" cy="1246496"/>
          </a:xfrm>
          <a:prstGeom prst="rect">
            <a:avLst/>
          </a:prstGeom>
          <a:noFill/>
          <a:ln>
            <a:noFill/>
          </a:ln>
        </p:spPr>
        <p:txBody>
          <a:bodyPr spcFirstLastPara="1" wrap="square" lIns="137125" tIns="68550" rIns="137125" bIns="68550" anchor="t" anchorCtr="0">
            <a:spAutoFit/>
          </a:bodyPr>
          <a:lstStyle/>
          <a:p>
            <a:pPr marL="0" marR="0" lvl="0" indent="0" algn="l" rtl="0">
              <a:lnSpc>
                <a:spcPct val="100000"/>
              </a:lnSpc>
              <a:spcBef>
                <a:spcPts val="0"/>
              </a:spcBef>
              <a:spcAft>
                <a:spcPts val="0"/>
              </a:spcAft>
              <a:buClr>
                <a:srgbClr val="000000"/>
              </a:buClr>
              <a:buSzPts val="7200"/>
              <a:buFont typeface="Arial" panose="020B0604020202020204"/>
              <a:buNone/>
            </a:pPr>
            <a:r>
              <a:rPr lang="en-US" sz="7200" b="1" i="1" u="none" strike="noStrike" cap="none">
                <a:solidFill>
                  <a:srgbClr val="FFC000"/>
                </a:solidFill>
                <a:latin typeface="Arial" panose="020B0604020202020204"/>
                <a:ea typeface="Arial" panose="020B0604020202020204"/>
                <a:cs typeface="Arial" panose="020B0604020202020204"/>
                <a:sym typeface="Arial" panose="020B0604020202020204"/>
              </a:rPr>
              <a:t>All: </a:t>
            </a:r>
            <a:r>
              <a:rPr lang="en-US" sz="7200" b="1" i="0" u="none" strike="noStrike" cap="none">
                <a:solidFill>
                  <a:srgbClr val="FFFFFF"/>
                </a:solidFill>
                <a:latin typeface="Arial" panose="020B0604020202020204"/>
                <a:ea typeface="Arial" panose="020B0604020202020204"/>
                <a:cs typeface="Arial" panose="020B0604020202020204"/>
                <a:sym typeface="Arial" panose="020B0604020202020204"/>
              </a:rPr>
              <a:t>Glory to You, Oh Lord.</a:t>
            </a:r>
            <a:endParaRPr sz="2100" b="0" i="0" u="none" strike="noStrike" cap="none">
              <a:solidFill>
                <a:srgbClr val="000000"/>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132"/>
        <p:cNvGrpSpPr/>
        <p:nvPr/>
      </p:nvGrpSpPr>
      <p:grpSpPr>
        <a:xfrm>
          <a:off x="0" y="0"/>
          <a:ext cx="0" cy="0"/>
          <a:chOff x="0" y="0"/>
          <a:chExt cx="0" cy="0"/>
        </a:xfrm>
      </p:grpSpPr>
      <p:sp>
        <p:nvSpPr>
          <p:cNvPr id="135" name="Google Shape;135;p6"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7" name="Group 6">
            <a:extLst>
              <a:ext uri="{FF2B5EF4-FFF2-40B4-BE49-F238E27FC236}">
                <a16:creationId xmlns:a16="http://schemas.microsoft.com/office/drawing/2014/main" id="{D395BEA0-B7D8-D88A-1AE6-0CC8A2D1E72D}"/>
              </a:ext>
            </a:extLst>
          </p:cNvPr>
          <p:cNvGrpSpPr/>
          <p:nvPr/>
        </p:nvGrpSpPr>
        <p:grpSpPr>
          <a:xfrm>
            <a:off x="1076739" y="1109721"/>
            <a:ext cx="16134523" cy="8067558"/>
            <a:chOff x="1200167" y="1194070"/>
            <a:chExt cx="16134523" cy="8067558"/>
          </a:xfrm>
        </p:grpSpPr>
        <p:grpSp>
          <p:nvGrpSpPr>
            <p:cNvPr id="5" name="Group 4">
              <a:extLst>
                <a:ext uri="{FF2B5EF4-FFF2-40B4-BE49-F238E27FC236}">
                  <a16:creationId xmlns:a16="http://schemas.microsoft.com/office/drawing/2014/main" id="{FEA0F20E-A819-1916-0E0C-7EE2D8BB6242}"/>
                </a:ext>
              </a:extLst>
            </p:cNvPr>
            <p:cNvGrpSpPr/>
            <p:nvPr/>
          </p:nvGrpSpPr>
          <p:grpSpPr>
            <a:xfrm>
              <a:off x="1200167" y="1302371"/>
              <a:ext cx="5920500" cy="7959257"/>
              <a:chOff x="1181880" y="2228316"/>
              <a:chExt cx="5920500" cy="7959257"/>
            </a:xfrm>
          </p:grpSpPr>
          <p:sp>
            <p:nvSpPr>
              <p:cNvPr id="133" name="Google Shape;133;p6"/>
              <p:cNvSpPr txBox="1"/>
              <p:nvPr/>
            </p:nvSpPr>
            <p:spPr>
              <a:xfrm>
                <a:off x="1181880" y="2228316"/>
                <a:ext cx="1039800" cy="769500"/>
              </a:xfrm>
              <a:prstGeom prst="rect">
                <a:avLst/>
              </a:prstGeom>
              <a:solidFill>
                <a:schemeClr val="accent3"/>
              </a:solidFill>
              <a:ln>
                <a:noFill/>
              </a:ln>
            </p:spPr>
            <p:txBody>
              <a:bodyPr spcFirstLastPara="1" wrap="square" lIns="0" tIns="0" rIns="0" bIns="0" anchor="t" anchorCtr="0">
                <a:norm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21</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34" name="Google Shape;134;p6"/>
              <p:cNvSpPr txBox="1"/>
              <p:nvPr/>
            </p:nvSpPr>
            <p:spPr>
              <a:xfrm>
                <a:off x="1181880" y="3262600"/>
                <a:ext cx="5920500" cy="692497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5000" b="1" dirty="0">
                    <a:solidFill>
                      <a:schemeClr val="lt1"/>
                    </a:solidFill>
                  </a:rPr>
                  <a:t>Jesus and his disciples came to the town of Capernaum, and on the next Sabbath Jesus went to the synagogue and began to teach.</a:t>
                </a:r>
                <a:endPar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grpSp>
        <p:pic>
          <p:nvPicPr>
            <p:cNvPr id="6" name="Picture 5" descr="A cartoon of a group of men&#10;&#10;Description automatically generated">
              <a:extLst>
                <a:ext uri="{FF2B5EF4-FFF2-40B4-BE49-F238E27FC236}">
                  <a16:creationId xmlns:a16="http://schemas.microsoft.com/office/drawing/2014/main" id="{6271AF18-462F-C79A-2E41-4D2C62187460}"/>
                </a:ext>
              </a:extLst>
            </p:cNvPr>
            <p:cNvPicPr>
              <a:picLocks noChangeAspect="1"/>
            </p:cNvPicPr>
            <p:nvPr/>
          </p:nvPicPr>
          <p:blipFill>
            <a:blip r:embed="rId3"/>
            <a:stretch>
              <a:fillRect/>
            </a:stretch>
          </p:blipFill>
          <p:spPr>
            <a:xfrm>
              <a:off x="6832060" y="1194070"/>
              <a:ext cx="10502630" cy="7876973"/>
            </a:xfrm>
            <a:prstGeom prst="rect">
              <a:avLst/>
            </a:prstGeom>
          </p:spPr>
        </p:pic>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141"/>
        <p:cNvGrpSpPr/>
        <p:nvPr/>
      </p:nvGrpSpPr>
      <p:grpSpPr>
        <a:xfrm>
          <a:off x="0" y="0"/>
          <a:ext cx="0" cy="0"/>
          <a:chOff x="0" y="0"/>
          <a:chExt cx="0" cy="0"/>
        </a:xfrm>
      </p:grpSpPr>
      <p:sp>
        <p:nvSpPr>
          <p:cNvPr id="144" name="Google Shape;144;p12" descr="Sunset Animated Illustration by Mina FZ. for Queble on Dribbble"/>
          <p:cNvSpPr/>
          <p:nvPr/>
        </p:nvSpPr>
        <p:spPr>
          <a:xfrm>
            <a:off x="8991600" y="4991100"/>
            <a:ext cx="304800" cy="30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panose="020B0604020202020204"/>
              <a:buNone/>
            </a:pPr>
            <a:endParaRPr sz="18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grpSp>
        <p:nvGrpSpPr>
          <p:cNvPr id="7" name="Group 6">
            <a:extLst>
              <a:ext uri="{FF2B5EF4-FFF2-40B4-BE49-F238E27FC236}">
                <a16:creationId xmlns:a16="http://schemas.microsoft.com/office/drawing/2014/main" id="{E23DF995-94CE-C6C9-17D2-E8F4E70F33F1}"/>
              </a:ext>
            </a:extLst>
          </p:cNvPr>
          <p:cNvGrpSpPr/>
          <p:nvPr/>
        </p:nvGrpSpPr>
        <p:grpSpPr>
          <a:xfrm>
            <a:off x="1174493" y="1318087"/>
            <a:ext cx="15939015" cy="7650826"/>
            <a:chOff x="1059855" y="1256532"/>
            <a:chExt cx="15939015" cy="7650826"/>
          </a:xfrm>
        </p:grpSpPr>
        <p:grpSp>
          <p:nvGrpSpPr>
            <p:cNvPr id="6" name="Group 5">
              <a:extLst>
                <a:ext uri="{FF2B5EF4-FFF2-40B4-BE49-F238E27FC236}">
                  <a16:creationId xmlns:a16="http://schemas.microsoft.com/office/drawing/2014/main" id="{FC65DD7F-82EA-5CB6-1440-E3196092B833}"/>
                </a:ext>
              </a:extLst>
            </p:cNvPr>
            <p:cNvGrpSpPr/>
            <p:nvPr/>
          </p:nvGrpSpPr>
          <p:grpSpPr>
            <a:xfrm>
              <a:off x="1059855" y="1256533"/>
              <a:ext cx="5806982" cy="7650825"/>
              <a:chOff x="785200" y="1571235"/>
              <a:chExt cx="5806982" cy="7650825"/>
            </a:xfrm>
          </p:grpSpPr>
          <p:sp>
            <p:nvSpPr>
              <p:cNvPr id="142" name="Google Shape;142;p12"/>
              <p:cNvSpPr txBox="1"/>
              <p:nvPr/>
            </p:nvSpPr>
            <p:spPr>
              <a:xfrm>
                <a:off x="785200" y="1571235"/>
                <a:ext cx="1070400" cy="769500"/>
              </a:xfrm>
              <a:prstGeom prst="rect">
                <a:avLst/>
              </a:prstGeom>
              <a:solidFill>
                <a:srgbClr val="8CB3E3"/>
              </a:solid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rPr>
                  <a:t>22</a:t>
                </a:r>
                <a:endParaRPr sz="5000" b="1" i="0" u="none" strike="noStrike" cap="none" dirty="0">
                  <a:solidFill>
                    <a:srgbClr val="FFFFFF"/>
                  </a:solidFill>
                  <a:latin typeface="Arial Black" panose="020B0A04020102020204"/>
                  <a:ea typeface="Arial Black" panose="020B0A04020102020204"/>
                  <a:cs typeface="Arial Black" panose="020B0A04020102020204"/>
                  <a:sym typeface="Arial Black" panose="020B0A04020102020204"/>
                </a:endParaRPr>
              </a:p>
            </p:txBody>
          </p:sp>
          <p:sp>
            <p:nvSpPr>
              <p:cNvPr id="143" name="Google Shape;143;p12"/>
              <p:cNvSpPr txBox="1"/>
              <p:nvPr/>
            </p:nvSpPr>
            <p:spPr>
              <a:xfrm>
                <a:off x="785200" y="2574086"/>
                <a:ext cx="5806982" cy="6647974"/>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4800"/>
                  <a:buFont typeface="Arial" panose="020B0604020202020204"/>
                  <a:buNone/>
                </a:pPr>
                <a:r>
                  <a:rPr lang="en-US" sz="4800" b="1" dirty="0">
                    <a:solidFill>
                      <a:schemeClr val="lt1"/>
                    </a:solidFill>
                  </a:rPr>
                  <a:t>The people who heard him were amazed at the way he taught, for he wasn't like the teachers of the Law; instead, he taught with authority.</a:t>
                </a:r>
              </a:p>
            </p:txBody>
          </p:sp>
        </p:grpSp>
        <p:pic>
          <p:nvPicPr>
            <p:cNvPr id="4" name="Picture 3" descr="Cartoon person standing at a podium&#10;&#10;Description automatically generated">
              <a:extLst>
                <a:ext uri="{FF2B5EF4-FFF2-40B4-BE49-F238E27FC236}">
                  <a16:creationId xmlns:a16="http://schemas.microsoft.com/office/drawing/2014/main" id="{64E43F15-8C61-E78C-2BBB-1D702197A985}"/>
                </a:ext>
              </a:extLst>
            </p:cNvPr>
            <p:cNvPicPr>
              <a:picLocks noChangeAspect="1"/>
            </p:cNvPicPr>
            <p:nvPr/>
          </p:nvPicPr>
          <p:blipFill>
            <a:blip r:embed="rId3"/>
            <a:stretch>
              <a:fillRect/>
            </a:stretch>
          </p:blipFill>
          <p:spPr>
            <a:xfrm>
              <a:off x="6866837" y="1256532"/>
              <a:ext cx="10132033" cy="7599025"/>
            </a:xfrm>
            <a:prstGeom prst="rect">
              <a:avLst/>
            </a:prstGeom>
          </p:spPr>
        </p:pic>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Shape 150"/>
        <p:cNvGrpSpPr/>
        <p:nvPr/>
      </p:nvGrpSpPr>
      <p:grpSpPr>
        <a:xfrm>
          <a:off x="0" y="0"/>
          <a:ext cx="0" cy="0"/>
          <a:chOff x="0" y="0"/>
          <a:chExt cx="0" cy="0"/>
        </a:xfrm>
      </p:grpSpPr>
      <p:grpSp>
        <p:nvGrpSpPr>
          <p:cNvPr id="5" name="Group 4">
            <a:extLst>
              <a:ext uri="{FF2B5EF4-FFF2-40B4-BE49-F238E27FC236}">
                <a16:creationId xmlns:a16="http://schemas.microsoft.com/office/drawing/2014/main" id="{7AE9C563-5BE7-9E42-B7C5-6ADFB8C202E6}"/>
              </a:ext>
            </a:extLst>
          </p:cNvPr>
          <p:cNvGrpSpPr/>
          <p:nvPr/>
        </p:nvGrpSpPr>
        <p:grpSpPr>
          <a:xfrm>
            <a:off x="1389311" y="1276480"/>
            <a:ext cx="15509378" cy="7734040"/>
            <a:chOff x="1193013" y="1184147"/>
            <a:chExt cx="15509378" cy="7734040"/>
          </a:xfrm>
        </p:grpSpPr>
        <p:grpSp>
          <p:nvGrpSpPr>
            <p:cNvPr id="4" name="Group 3">
              <a:extLst>
                <a:ext uri="{FF2B5EF4-FFF2-40B4-BE49-F238E27FC236}">
                  <a16:creationId xmlns:a16="http://schemas.microsoft.com/office/drawing/2014/main" id="{B4FE9F3B-386B-2AA2-0B03-600002AA063D}"/>
                </a:ext>
              </a:extLst>
            </p:cNvPr>
            <p:cNvGrpSpPr/>
            <p:nvPr/>
          </p:nvGrpSpPr>
          <p:grpSpPr>
            <a:xfrm>
              <a:off x="1193013" y="1184148"/>
              <a:ext cx="5231596" cy="7734039"/>
              <a:chOff x="1571075" y="1485900"/>
              <a:chExt cx="5231596" cy="7734039"/>
            </a:xfrm>
          </p:grpSpPr>
          <p:sp>
            <p:nvSpPr>
              <p:cNvPr id="152" name="Google Shape;152;p7"/>
              <p:cNvSpPr/>
              <p:nvPr/>
            </p:nvSpPr>
            <p:spPr>
              <a:xfrm>
                <a:off x="1571075" y="1485900"/>
                <a:ext cx="1214400" cy="857400"/>
              </a:xfrm>
              <a:prstGeom prst="rect">
                <a:avLst/>
              </a:prstGeom>
              <a:solidFill>
                <a:srgbClr val="366092"/>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rPr>
                  <a:t>23</a:t>
                </a:r>
                <a:endParaRPr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53" name="Google Shape;153;p7"/>
              <p:cNvSpPr txBox="1"/>
              <p:nvPr/>
            </p:nvSpPr>
            <p:spPr>
              <a:xfrm>
                <a:off x="1571075" y="2756631"/>
                <a:ext cx="5231596" cy="6463308"/>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6000" b="1" dirty="0">
                    <a:solidFill>
                      <a:schemeClr val="lt1"/>
                    </a:solidFill>
                  </a:rPr>
                  <a:t>Just then a man with an evil spirit came into the synagogue and screamed,</a:t>
                </a:r>
                <a:endParaRPr sz="6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grpSp>
        <p:pic>
          <p:nvPicPr>
            <p:cNvPr id="3" name="Picture 2" descr="A cartoon of a person with a surprised expression&#10;&#10;Description automatically generated">
              <a:extLst>
                <a:ext uri="{FF2B5EF4-FFF2-40B4-BE49-F238E27FC236}">
                  <a16:creationId xmlns:a16="http://schemas.microsoft.com/office/drawing/2014/main" id="{CBE2F2DB-4D45-B73D-B9B5-59C73C7AB74E}"/>
                </a:ext>
              </a:extLst>
            </p:cNvPr>
            <p:cNvPicPr>
              <a:picLocks noChangeAspect="1"/>
            </p:cNvPicPr>
            <p:nvPr/>
          </p:nvPicPr>
          <p:blipFill>
            <a:blip r:embed="rId3"/>
            <a:stretch>
              <a:fillRect/>
            </a:stretch>
          </p:blipFill>
          <p:spPr>
            <a:xfrm>
              <a:off x="6552011" y="1184147"/>
              <a:ext cx="10150380" cy="7612785"/>
            </a:xfrm>
            <a:prstGeom prst="rect">
              <a:avLst/>
            </a:prstGeom>
          </p:spPr>
        </p:pic>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159"/>
        <p:cNvGrpSpPr/>
        <p:nvPr/>
      </p:nvGrpSpPr>
      <p:grpSpPr>
        <a:xfrm>
          <a:off x="0" y="0"/>
          <a:ext cx="0" cy="0"/>
          <a:chOff x="0" y="0"/>
          <a:chExt cx="0" cy="0"/>
        </a:xfrm>
      </p:grpSpPr>
      <p:grpSp>
        <p:nvGrpSpPr>
          <p:cNvPr id="7" name="Group 6">
            <a:extLst>
              <a:ext uri="{FF2B5EF4-FFF2-40B4-BE49-F238E27FC236}">
                <a16:creationId xmlns:a16="http://schemas.microsoft.com/office/drawing/2014/main" id="{54588894-0213-B381-FFD5-FFB08F872FC5}"/>
              </a:ext>
            </a:extLst>
          </p:cNvPr>
          <p:cNvGrpSpPr/>
          <p:nvPr/>
        </p:nvGrpSpPr>
        <p:grpSpPr>
          <a:xfrm>
            <a:off x="1254576" y="1318873"/>
            <a:ext cx="15778848" cy="7649255"/>
            <a:chOff x="1516930" y="1595872"/>
            <a:chExt cx="15778848" cy="7649255"/>
          </a:xfrm>
        </p:grpSpPr>
        <p:grpSp>
          <p:nvGrpSpPr>
            <p:cNvPr id="6" name="Group 5">
              <a:extLst>
                <a:ext uri="{FF2B5EF4-FFF2-40B4-BE49-F238E27FC236}">
                  <a16:creationId xmlns:a16="http://schemas.microsoft.com/office/drawing/2014/main" id="{303428D6-772A-A428-BBD3-DF4028A85BD1}"/>
                </a:ext>
              </a:extLst>
            </p:cNvPr>
            <p:cNvGrpSpPr/>
            <p:nvPr/>
          </p:nvGrpSpPr>
          <p:grpSpPr>
            <a:xfrm>
              <a:off x="1516930" y="1595872"/>
              <a:ext cx="5207720" cy="7649255"/>
              <a:chOff x="1258853" y="1485900"/>
              <a:chExt cx="5596438" cy="7649255"/>
            </a:xfrm>
          </p:grpSpPr>
          <p:sp>
            <p:nvSpPr>
              <p:cNvPr id="161" name="Google Shape;161;g151c7734bdb_0_190"/>
              <p:cNvSpPr/>
              <p:nvPr/>
            </p:nvSpPr>
            <p:spPr>
              <a:xfrm>
                <a:off x="1258853" y="1485900"/>
                <a:ext cx="1214400" cy="857400"/>
              </a:xfrm>
              <a:prstGeom prst="rect">
                <a:avLst/>
              </a:prstGeom>
              <a:solidFill>
                <a:schemeClr val="accent4">
                  <a:lumMod val="60000"/>
                  <a:lumOff val="40000"/>
                </a:schemeClr>
              </a:solid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5000"/>
                  <a:buFont typeface="Arial" panose="020B0604020202020204"/>
                  <a:buNone/>
                </a:pPr>
                <a:r>
                  <a:rPr lang="en-US" sz="5000" b="1" dirty="0">
                    <a:solidFill>
                      <a:schemeClr val="lt1"/>
                    </a:solidFill>
                    <a:latin typeface="Arial Black" panose="020B0A04020102020204"/>
                    <a:ea typeface="Arial Black" panose="020B0A04020102020204"/>
                    <a:cs typeface="Arial Black" panose="020B0A04020102020204"/>
                    <a:sym typeface="Arial Black" panose="020B0A04020102020204"/>
                  </a:rPr>
                  <a:t>24</a:t>
                </a:r>
                <a:endParaRPr sz="50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sp>
            <p:nvSpPr>
              <p:cNvPr id="162" name="Google Shape;162;g151c7734bdb_0_190"/>
              <p:cNvSpPr txBox="1"/>
              <p:nvPr/>
            </p:nvSpPr>
            <p:spPr>
              <a:xfrm>
                <a:off x="1258853" y="2764180"/>
                <a:ext cx="5596438" cy="6370975"/>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5400"/>
                  <a:buFont typeface="Arial" panose="020B0604020202020204"/>
                  <a:buNone/>
                </a:pPr>
                <a:r>
                  <a:rPr lang="en-US" sz="4600" b="1" dirty="0">
                    <a:solidFill>
                      <a:schemeClr val="lt1"/>
                    </a:solidFill>
                  </a:rPr>
                  <a:t>“What do you want with us, Jesus of Nazareth? Are you here to destroy us? I know who you are—you are God's holy messenger!”</a:t>
                </a:r>
                <a:endParaRPr sz="4600" b="1" i="0" u="none" strike="noStrike" cap="none" dirty="0">
                  <a:solidFill>
                    <a:schemeClr val="lt1"/>
                  </a:solidFill>
                  <a:latin typeface="Arial Black" panose="020B0A04020102020204"/>
                  <a:ea typeface="Arial Black" panose="020B0A04020102020204"/>
                  <a:cs typeface="Arial Black" panose="020B0A04020102020204"/>
                  <a:sym typeface="Arial Black" panose="020B0A04020102020204"/>
                </a:endParaRPr>
              </a:p>
            </p:txBody>
          </p:sp>
        </p:grpSp>
        <p:pic>
          <p:nvPicPr>
            <p:cNvPr id="5" name="Picture 4" descr="Cartoon of a person and person standing at a podium in a room with a doorway and open door&#10;&#10;Description automatically generated">
              <a:extLst>
                <a:ext uri="{FF2B5EF4-FFF2-40B4-BE49-F238E27FC236}">
                  <a16:creationId xmlns:a16="http://schemas.microsoft.com/office/drawing/2014/main" id="{F840476B-4B1E-94B6-5431-9489B4EBBD46}"/>
                </a:ext>
              </a:extLst>
            </p:cNvPr>
            <p:cNvPicPr>
              <a:picLocks noChangeAspect="1"/>
            </p:cNvPicPr>
            <p:nvPr/>
          </p:nvPicPr>
          <p:blipFill>
            <a:blip r:embed="rId3"/>
            <a:stretch>
              <a:fillRect/>
            </a:stretch>
          </p:blipFill>
          <p:spPr>
            <a:xfrm>
              <a:off x="7156314" y="1595872"/>
              <a:ext cx="10139464" cy="7604598"/>
            </a:xfrm>
            <a:prstGeom prst="rect">
              <a:avLst/>
            </a:prstGeom>
          </p:spPr>
        </p:pic>
      </p:gr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1163</TotalTime>
  <Words>641</Words>
  <Application>Microsoft Office PowerPoint</Application>
  <PresentationFormat>Custom</PresentationFormat>
  <Paragraphs>73</Paragraphs>
  <Slides>21</Slides>
  <Notes>19</Notes>
  <HiddenSlides>1</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21</vt:i4>
      </vt:variant>
    </vt:vector>
  </HeadingPairs>
  <TitlesOfParts>
    <vt:vector size="26" baseType="lpstr">
      <vt:lpstr>Calibri</vt:lpstr>
      <vt:lpstr>Arial Black</vt:lpstr>
      <vt:lpstr>Arial</vt:lpstr>
      <vt:lpstr>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abc</dc:creator>
  <cp:lastModifiedBy>Jerald Cruz</cp:lastModifiedBy>
  <cp:revision>64</cp:revision>
  <dcterms:created xsi:type="dcterms:W3CDTF">2022-09-22T06:53:28Z</dcterms:created>
  <dcterms:modified xsi:type="dcterms:W3CDTF">2024-01-23T01:02:18Z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1AFF63CF2C584FF9B66BDA84EA213816</vt:lpwstr>
  </property>
  <property fmtid="{D5CDD505-2E9C-101B-9397-08002B2CF9AE}" pid="3" name="KSOProductBuildVer">
    <vt:lpwstr>1033-11.2.0.11306</vt:lpwstr>
  </property>
</Properties>
</file>