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9"/>
  </p:notesMasterIdLst>
  <p:sldIdLst>
    <p:sldId id="286" r:id="rId3"/>
    <p:sldId id="256" r:id="rId4"/>
    <p:sldId id="257" r:id="rId5"/>
    <p:sldId id="258" r:id="rId6"/>
    <p:sldId id="259" r:id="rId7"/>
    <p:sldId id="260" r:id="rId8"/>
    <p:sldId id="261" r:id="rId9"/>
    <p:sldId id="262" r:id="rId10"/>
    <p:sldId id="263" r:id="rId11"/>
    <p:sldId id="273" r:id="rId12"/>
    <p:sldId id="274" r:id="rId13"/>
    <p:sldId id="270" r:id="rId14"/>
    <p:sldId id="271" r:id="rId15"/>
    <p:sldId id="279" r:id="rId16"/>
    <p:sldId id="292" r:id="rId17"/>
    <p:sldId id="288" r:id="rId18"/>
  </p:sldIdLst>
  <p:sldSz cx="18288000" cy="10287000"/>
  <p:notesSz cx="6858000" cy="9144000"/>
  <p:embeddedFontLst>
    <p:embeddedFont>
      <p:font typeface="Arial Black" panose="020B0A04020102020204"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05A"/>
    <a:srgbClr val="D5D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378"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4631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33186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4"/>
        <p:cNvGrpSpPr/>
        <p:nvPr/>
      </p:nvGrpSpPr>
      <p:grpSpPr>
        <a:xfrm>
          <a:off x="0" y="0"/>
          <a:ext cx="0" cy="0"/>
          <a:chOff x="0" y="0"/>
          <a:chExt cx="0" cy="0"/>
        </a:xfrm>
      </p:grpSpPr>
      <p:grpSp>
        <p:nvGrpSpPr>
          <p:cNvPr id="3" name="Group 2">
            <a:extLst>
              <a:ext uri="{FF2B5EF4-FFF2-40B4-BE49-F238E27FC236}">
                <a16:creationId xmlns:a16="http://schemas.microsoft.com/office/drawing/2014/main" id="{D72CE2E1-6CCD-0762-4763-2037AB4D5F26}"/>
              </a:ext>
            </a:extLst>
          </p:cNvPr>
          <p:cNvGrpSpPr/>
          <p:nvPr/>
        </p:nvGrpSpPr>
        <p:grpSpPr>
          <a:xfrm>
            <a:off x="2532407" y="1638300"/>
            <a:ext cx="13223187" cy="7010400"/>
            <a:chOff x="2931213" y="1638300"/>
            <a:chExt cx="13223187" cy="7010400"/>
          </a:xfrm>
        </p:grpSpPr>
        <p:pic>
          <p:nvPicPr>
            <p:cNvPr id="256" name="Google Shape;256;p23"/>
            <p:cNvPicPr preferRelativeResize="0"/>
            <p:nvPr/>
          </p:nvPicPr>
          <p:blipFill rotWithShape="1">
            <a:blip r:embed="rId3"/>
            <a:srcRect/>
            <a:stretch>
              <a:fillRect/>
            </a:stretch>
          </p:blipFill>
          <p:spPr>
            <a:xfrm>
              <a:off x="9144000" y="1638300"/>
              <a:ext cx="7010400" cy="7010400"/>
            </a:xfrm>
            <a:prstGeom prst="rect">
              <a:avLst/>
            </a:prstGeom>
            <a:noFill/>
            <a:ln>
              <a:noFill/>
            </a:ln>
          </p:spPr>
        </p:pic>
        <p:sp>
          <p:nvSpPr>
            <p:cNvPr id="2" name="Google Shape;179;g151c7734bdb_0_214">
              <a:extLst>
                <a:ext uri="{FF2B5EF4-FFF2-40B4-BE49-F238E27FC236}">
                  <a16:creationId xmlns:a16="http://schemas.microsoft.com/office/drawing/2014/main" id="{609F46ED-CC17-D2BA-D70F-E75109F040D7}"/>
                </a:ext>
              </a:extLst>
            </p:cNvPr>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dirty="0">
                  <a:solidFill>
                    <a:schemeClr val="lt1"/>
                  </a:solidFill>
                </a:rPr>
                <a:t>GOSPEL</a:t>
              </a:r>
              <a:br>
                <a:rPr lang="en-US" sz="8800" b="1" dirty="0">
                  <a:solidFill>
                    <a:schemeClr val="lt1"/>
                  </a:solidFill>
                </a:rPr>
              </a:br>
              <a:r>
                <a:rPr lang="en-US" sz="8800" b="1" dirty="0">
                  <a:solidFill>
                    <a:schemeClr val="lt1"/>
                  </a:solidFill>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88"/>
        <p:cNvGrpSpPr/>
        <p:nvPr/>
      </p:nvGrpSpPr>
      <p:grpSpPr>
        <a:xfrm>
          <a:off x="0" y="0"/>
          <a:ext cx="0" cy="0"/>
          <a:chOff x="0" y="0"/>
          <a:chExt cx="0" cy="0"/>
        </a:xfrm>
      </p:grpSpPr>
      <p:sp>
        <p:nvSpPr>
          <p:cNvPr id="189" name="Google Shape;189;p15"/>
          <p:cNvSpPr/>
          <p:nvPr/>
        </p:nvSpPr>
        <p:spPr>
          <a:xfrm>
            <a:off x="1280536" y="1374365"/>
            <a:ext cx="7515056" cy="1604091"/>
          </a:xfrm>
          <a:prstGeom prst="rect">
            <a:avLst/>
          </a:prstGeom>
          <a:solidFill>
            <a:srgbClr val="FF7948"/>
          </a:solidFill>
          <a:ln>
            <a:noFill/>
          </a:ln>
        </p:spPr>
        <p:txBody>
          <a:bodyPr spcFirstLastPara="1" wrap="square" lIns="137138" tIns="68550" rIns="137138" bIns="68550" anchor="t" anchorCtr="0">
            <a:noAutofit/>
          </a:bodyPr>
          <a:lstStyle/>
          <a:p>
            <a:pPr>
              <a:buSzPts val="3200"/>
            </a:pPr>
            <a:r>
              <a:rPr lang="en-US" sz="4800" b="1">
                <a:solidFill>
                  <a:schemeClr val="lt1"/>
                </a:solidFill>
              </a:rPr>
              <a:t>Activity: </a:t>
            </a:r>
            <a:endParaRPr sz="2100"/>
          </a:p>
          <a:p>
            <a:pPr>
              <a:buSzPts val="3200"/>
            </a:pPr>
            <a:r>
              <a:rPr lang="en-US" sz="4800" b="1">
                <a:solidFill>
                  <a:schemeClr val="lt1"/>
                </a:solidFill>
              </a:rPr>
              <a:t>Do, Love, Walk for Jesus</a:t>
            </a:r>
            <a:endParaRPr sz="2100"/>
          </a:p>
        </p:txBody>
      </p:sp>
      <p:sp>
        <p:nvSpPr>
          <p:cNvPr id="190" name="Google Shape;190;p15"/>
          <p:cNvSpPr txBox="1"/>
          <p:nvPr/>
        </p:nvSpPr>
        <p:spPr>
          <a:xfrm>
            <a:off x="1280535" y="3259058"/>
            <a:ext cx="9460350" cy="5309085"/>
          </a:xfrm>
          <a:prstGeom prst="rect">
            <a:avLst/>
          </a:prstGeom>
          <a:noFill/>
          <a:ln>
            <a:noFill/>
          </a:ln>
        </p:spPr>
        <p:txBody>
          <a:bodyPr spcFirstLastPara="1" wrap="square" lIns="137138" tIns="68550" rIns="137138" bIns="68550" anchor="t" anchorCtr="0">
            <a:spAutoFit/>
          </a:bodyPr>
          <a:lstStyle/>
          <a:p>
            <a:pPr>
              <a:buSzPts val="3200"/>
            </a:pPr>
            <a:r>
              <a:rPr lang="en-US" sz="4800" b="1">
                <a:solidFill>
                  <a:schemeClr val="lt1"/>
                </a:solidFill>
              </a:rPr>
              <a:t>Materials:</a:t>
            </a:r>
            <a:endParaRPr sz="1800"/>
          </a:p>
          <a:p>
            <a:pPr>
              <a:buSzPts val="3200"/>
            </a:pPr>
            <a:r>
              <a:rPr lang="en-US" sz="4800" b="1">
                <a:solidFill>
                  <a:schemeClr val="lt1"/>
                </a:solidFill>
              </a:rPr>
              <a:t>1. Colored Paper</a:t>
            </a:r>
            <a:endParaRPr sz="1800"/>
          </a:p>
          <a:p>
            <a:pPr>
              <a:buSzPts val="3200"/>
            </a:pPr>
            <a:r>
              <a:rPr lang="en-US" sz="4800" b="1">
                <a:solidFill>
                  <a:schemeClr val="lt1"/>
                </a:solidFill>
              </a:rPr>
              <a:t>2. Bond paper</a:t>
            </a:r>
            <a:endParaRPr sz="1800"/>
          </a:p>
          <a:p>
            <a:pPr>
              <a:buSzPts val="3200"/>
            </a:pPr>
            <a:r>
              <a:rPr lang="en-US" sz="4800" b="1">
                <a:solidFill>
                  <a:schemeClr val="lt1"/>
                </a:solidFill>
              </a:rPr>
              <a:t>3. Scissors</a:t>
            </a:r>
            <a:endParaRPr sz="1800"/>
          </a:p>
          <a:p>
            <a:pPr>
              <a:buSzPts val="3200"/>
            </a:pPr>
            <a:r>
              <a:rPr lang="en-US" sz="4800" b="1">
                <a:solidFill>
                  <a:schemeClr val="lt1"/>
                </a:solidFill>
              </a:rPr>
              <a:t>4. Glue or Tape </a:t>
            </a:r>
            <a:endParaRPr sz="2100"/>
          </a:p>
          <a:p>
            <a:pPr>
              <a:buSzPts val="3200"/>
            </a:pPr>
            <a:r>
              <a:rPr lang="en-US" sz="4800" b="1">
                <a:solidFill>
                  <a:schemeClr val="lt1"/>
                </a:solidFill>
              </a:rPr>
              <a:t>5. Pen</a:t>
            </a:r>
            <a:endParaRPr sz="2100"/>
          </a:p>
          <a:p>
            <a:pPr>
              <a:buSzPts val="3200"/>
            </a:pPr>
            <a:r>
              <a:rPr lang="en-US" sz="4800" b="1">
                <a:solidFill>
                  <a:schemeClr val="lt1"/>
                </a:solidFill>
              </a:rPr>
              <a:t>6. Paint/Color</a:t>
            </a:r>
            <a:endParaRPr sz="1800"/>
          </a:p>
        </p:txBody>
      </p:sp>
      <p:pic>
        <p:nvPicPr>
          <p:cNvPr id="191" name="Google Shape;191;p15"/>
          <p:cNvPicPr preferRelativeResize="0"/>
          <p:nvPr/>
        </p:nvPicPr>
        <p:blipFill rotWithShape="1">
          <a:blip r:embed="rId3">
            <a:alphaModFix/>
          </a:blip>
          <a:srcRect/>
          <a:stretch/>
        </p:blipFill>
        <p:spPr>
          <a:xfrm>
            <a:off x="9768651" y="1072528"/>
            <a:ext cx="6161079" cy="82006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95"/>
        <p:cNvGrpSpPr/>
        <p:nvPr/>
      </p:nvGrpSpPr>
      <p:grpSpPr>
        <a:xfrm>
          <a:off x="0" y="0"/>
          <a:ext cx="0" cy="0"/>
          <a:chOff x="0" y="0"/>
          <a:chExt cx="0" cy="0"/>
        </a:xfrm>
      </p:grpSpPr>
      <p:sp>
        <p:nvSpPr>
          <p:cNvPr id="196" name="Google Shape;196;p18"/>
          <p:cNvSpPr txBox="1"/>
          <p:nvPr/>
        </p:nvSpPr>
        <p:spPr>
          <a:xfrm>
            <a:off x="2008026" y="7854817"/>
            <a:ext cx="6413460" cy="1431100"/>
          </a:xfrm>
          <a:prstGeom prst="rect">
            <a:avLst/>
          </a:prstGeom>
          <a:solidFill>
            <a:schemeClr val="accent5"/>
          </a:solidFill>
          <a:ln>
            <a:noFill/>
          </a:ln>
        </p:spPr>
        <p:txBody>
          <a:bodyPr spcFirstLastPara="1" wrap="square" lIns="137138" tIns="68550" rIns="137138" bIns="68550" anchor="t" anchorCtr="0">
            <a:spAutoFit/>
          </a:bodyPr>
          <a:lstStyle/>
          <a:p>
            <a:pPr marL="771525" indent="-771525" algn="ctr">
              <a:buClr>
                <a:schemeClr val="lt1"/>
              </a:buClr>
              <a:buSzPts val="3000"/>
              <a:buFont typeface="Arial"/>
              <a:buAutoNum type="arabicPeriod"/>
            </a:pPr>
            <a:r>
              <a:rPr lang="en-US" sz="4200" b="1">
                <a:solidFill>
                  <a:schemeClr val="lt1"/>
                </a:solidFill>
                <a:latin typeface="Arial Black"/>
                <a:ea typeface="Arial Black"/>
                <a:cs typeface="Arial Black"/>
                <a:sym typeface="Arial Black"/>
              </a:rPr>
              <a:t>Write this 3 things in your paper</a:t>
            </a:r>
            <a:endParaRPr sz="4200" b="1">
              <a:solidFill>
                <a:schemeClr val="lt1"/>
              </a:solidFill>
              <a:latin typeface="Arial Black"/>
              <a:ea typeface="Arial Black"/>
              <a:cs typeface="Arial Black"/>
              <a:sym typeface="Arial Black"/>
            </a:endParaRPr>
          </a:p>
        </p:txBody>
      </p:sp>
      <p:sp>
        <p:nvSpPr>
          <p:cNvPr id="197" name="Google Shape;197;p18"/>
          <p:cNvSpPr txBox="1"/>
          <p:nvPr/>
        </p:nvSpPr>
        <p:spPr>
          <a:xfrm>
            <a:off x="10142185" y="7554871"/>
            <a:ext cx="6037370" cy="2354430"/>
          </a:xfrm>
          <a:prstGeom prst="rect">
            <a:avLst/>
          </a:prstGeom>
          <a:solidFill>
            <a:schemeClr val="accent5"/>
          </a:solidFill>
          <a:ln>
            <a:noFill/>
          </a:ln>
        </p:spPr>
        <p:txBody>
          <a:bodyPr spcFirstLastPara="1" wrap="square" lIns="137138" tIns="68550" rIns="137138" bIns="68550" anchor="t" anchorCtr="0">
            <a:spAutoFit/>
          </a:bodyPr>
          <a:lstStyle/>
          <a:p>
            <a:pPr algn="ctr"/>
            <a:r>
              <a:rPr lang="en-US" sz="3600">
                <a:solidFill>
                  <a:schemeClr val="lt1"/>
                </a:solidFill>
                <a:latin typeface="Arial Black"/>
                <a:ea typeface="Arial Black"/>
                <a:cs typeface="Arial Black"/>
                <a:sym typeface="Arial Black"/>
              </a:rPr>
              <a:t>2. Trace a hand, heart and foot</a:t>
            </a:r>
            <a:endParaRPr sz="2100"/>
          </a:p>
          <a:p>
            <a:pPr algn="ctr"/>
            <a:r>
              <a:rPr lang="en-US" sz="3600">
                <a:solidFill>
                  <a:schemeClr val="lt1"/>
                </a:solidFill>
                <a:latin typeface="Arial Black"/>
                <a:ea typeface="Arial Black"/>
                <a:cs typeface="Arial Black"/>
                <a:sym typeface="Arial Black"/>
              </a:rPr>
              <a:t>3. You can also do this in 3 different paper.</a:t>
            </a:r>
            <a:endParaRPr sz="2100"/>
          </a:p>
        </p:txBody>
      </p:sp>
      <p:pic>
        <p:nvPicPr>
          <p:cNvPr id="198" name="Google Shape;198;p18"/>
          <p:cNvPicPr preferRelativeResize="0"/>
          <p:nvPr/>
        </p:nvPicPr>
        <p:blipFill rotWithShape="1">
          <a:blip r:embed="rId3">
            <a:alphaModFix/>
          </a:blip>
          <a:srcRect/>
          <a:stretch/>
        </p:blipFill>
        <p:spPr>
          <a:xfrm>
            <a:off x="10709911" y="377701"/>
            <a:ext cx="4901915" cy="6524618"/>
          </a:xfrm>
          <a:prstGeom prst="rect">
            <a:avLst/>
          </a:prstGeom>
          <a:noFill/>
          <a:ln>
            <a:noFill/>
          </a:ln>
        </p:spPr>
      </p:pic>
      <p:pic>
        <p:nvPicPr>
          <p:cNvPr id="199" name="Google Shape;199;p18"/>
          <p:cNvPicPr preferRelativeResize="0"/>
          <p:nvPr/>
        </p:nvPicPr>
        <p:blipFill rotWithShape="1">
          <a:blip r:embed="rId4">
            <a:alphaModFix/>
          </a:blip>
          <a:srcRect/>
          <a:stretch/>
        </p:blipFill>
        <p:spPr>
          <a:xfrm>
            <a:off x="2558018" y="389981"/>
            <a:ext cx="5313477" cy="66418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95"/>
        <p:cNvGrpSpPr/>
        <p:nvPr/>
      </p:nvGrpSpPr>
      <p:grpSpPr>
        <a:xfrm>
          <a:off x="0" y="0"/>
          <a:ext cx="0" cy="0"/>
          <a:chOff x="0" y="0"/>
          <a:chExt cx="0" cy="0"/>
        </a:xfrm>
      </p:grpSpPr>
      <p:grpSp>
        <p:nvGrpSpPr>
          <p:cNvPr id="2" name="Group 1">
            <a:extLst>
              <a:ext uri="{FF2B5EF4-FFF2-40B4-BE49-F238E27FC236}">
                <a16:creationId xmlns:a16="http://schemas.microsoft.com/office/drawing/2014/main" id="{B3DDF404-1931-EF63-E7E9-A41921696205}"/>
              </a:ext>
            </a:extLst>
          </p:cNvPr>
          <p:cNvGrpSpPr/>
          <p:nvPr/>
        </p:nvGrpSpPr>
        <p:grpSpPr>
          <a:xfrm>
            <a:off x="1268652" y="1120722"/>
            <a:ext cx="15750697" cy="8045556"/>
            <a:chOff x="1962255" y="1120722"/>
            <a:chExt cx="15750697" cy="8045556"/>
          </a:xfrm>
        </p:grpSpPr>
        <p:sp>
          <p:nvSpPr>
            <p:cNvPr id="296" name="Google Shape;296;gf7e905350f_0_52"/>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lang="en-US"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We want to learn the lesson that Jesus taught us. Help us to make everyone, from the youngest to the oldest, feel welcome in our homes, in our church, in our schools, and in our circle of friends.</a:t>
              </a: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In the name of Jesus Christ, we pray.</a:t>
              </a: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lang="en-US"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21, 2024 | Feast of </a:t>
              </a:r>
              <a:r>
                <a:rPr lang="en-US" sz="3000" b="1" i="0" u="none" strike="noStrike" cap="none" dirty="0" err="1">
                  <a:solidFill>
                    <a:srgbClr val="FFFFFF"/>
                  </a:solidFill>
                  <a:latin typeface="Arial" panose="020B0604020202020204"/>
                  <a:ea typeface="Arial" panose="020B0604020202020204"/>
                  <a:cs typeface="Arial" panose="020B0604020202020204"/>
                  <a:sym typeface="Arial" panose="020B0604020202020204"/>
                </a:rPr>
                <a:t>Sto</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Nino</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lang="en-US"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extLst>
      <p:ext uri="{BB962C8B-B14F-4D97-AF65-F5344CB8AC3E}">
        <p14:creationId xmlns:p14="http://schemas.microsoft.com/office/powerpoint/2010/main" val="121732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1084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21, 2024 | Feast of </a:t>
              </a:r>
              <a:r>
                <a:rPr lang="en-US" sz="3000" b="1" i="0" u="none" strike="noStrike" cap="none" dirty="0" err="1">
                  <a:solidFill>
                    <a:srgbClr val="FFFFFF"/>
                  </a:solidFill>
                  <a:latin typeface="Arial" panose="020B0604020202020204"/>
                  <a:ea typeface="Arial" panose="020B0604020202020204"/>
                  <a:cs typeface="Arial" panose="020B0604020202020204"/>
                  <a:sym typeface="Arial" panose="020B0604020202020204"/>
                </a:rPr>
                <a:t>Sto</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Nino</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lang="en-US"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1245355" y="1819513"/>
            <a:ext cx="15797291" cy="66479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600" dirty="0">
                <a:solidFill>
                  <a:schemeClr val="tx1"/>
                </a:solidFill>
              </a:rPr>
              <a:t>The Gospel teaches us to love. In this Gospel, Jesus shows how much he cared for children. While he was talking to people, a bunch of kids came around, being loud and full of energy, just having a good time. The apostles tried to send them away, saying they were being too noisy and distracting. Jesus stepped in, invited the children closer, and showed them love by spending time with them and showing affection.</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3600" dirty="0">
              <a:solidFill>
                <a:schemeClr val="tx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600" dirty="0">
                <a:solidFill>
                  <a:schemeClr val="tx1"/>
                </a:solidFill>
              </a:rPr>
              <a:t>Kids have a special gift of living in the present moment. They find joy in simple things and laughter. Today, take a moment to appreciate the children in your life—whether it's your own kids, those you meet at school, the store, playground, church, or in your neighborhood. Thank God for the childlike joy within you, and enjoy the simple pleasures of life.</a:t>
            </a:r>
          </a:p>
        </p:txBody>
      </p:sp>
      <p:sp>
        <p:nvSpPr>
          <p:cNvPr id="110" name="Google Shape;110;p2"/>
          <p:cNvSpPr txBox="1"/>
          <p:nvPr/>
        </p:nvSpPr>
        <p:spPr>
          <a:xfrm>
            <a:off x="1967250" y="738272"/>
            <a:ext cx="14353500"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000" b="1" i="0" strike="noStrike" cap="none" dirty="0">
                <a:solidFill>
                  <a:schemeClr val="tx1"/>
                </a:solidFill>
                <a:latin typeface="Arial" panose="020B0604020202020204"/>
                <a:ea typeface="Arial" panose="020B0604020202020204"/>
                <a:cs typeface="Arial" panose="020B0604020202020204"/>
                <a:sym typeface="Arial" panose="020B0604020202020204"/>
              </a:rPr>
              <a:t>REFLECTION FROM THE GOSPEL (for facilitators only)</a:t>
            </a:r>
            <a:endParaRPr sz="4000" b="1" i="0" strike="noStrike" cap="none" dirty="0">
              <a:solidFill>
                <a:schemeClr val="tx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5"/>
        <p:cNvGrpSpPr/>
        <p:nvPr/>
      </p:nvGrpSpPr>
      <p:grpSpPr>
        <a:xfrm>
          <a:off x="0" y="0"/>
          <a:ext cx="0" cy="0"/>
          <a:chOff x="0" y="0"/>
          <a:chExt cx="0" cy="0"/>
        </a:xfrm>
      </p:grpSpPr>
      <p:sp>
        <p:nvSpPr>
          <p:cNvPr id="5" name="Rectangle 4">
            <a:extLst>
              <a:ext uri="{FF2B5EF4-FFF2-40B4-BE49-F238E27FC236}">
                <a16:creationId xmlns:a16="http://schemas.microsoft.com/office/drawing/2014/main" id="{DED517CB-838A-DFEA-374B-6AADC5E20A2B}"/>
              </a:ext>
            </a:extLst>
          </p:cNvPr>
          <p:cNvSpPr/>
          <p:nvPr/>
        </p:nvSpPr>
        <p:spPr>
          <a:xfrm>
            <a:off x="2896" y="8121316"/>
            <a:ext cx="18285103" cy="21656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Google Shape;118;p3"/>
          <p:cNvSpPr txBox="1"/>
          <p:nvPr/>
        </p:nvSpPr>
        <p:spPr>
          <a:xfrm>
            <a:off x="3463437" y="8311606"/>
            <a:ext cx="11361127" cy="166199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400" dirty="0">
                <a:solidFill>
                  <a:srgbClr val="C00000"/>
                </a:solidFill>
                <a:latin typeface="Arial Black" panose="020B0A04020102020204"/>
                <a:ea typeface="Arial Black" panose="020B0A04020102020204"/>
                <a:cs typeface="Arial Black" panose="020B0A04020102020204"/>
                <a:sym typeface="Arial Black" panose="020B0A04020102020204"/>
              </a:rPr>
              <a:t>Jesus Blesses Little Children</a:t>
            </a:r>
            <a:r>
              <a:rPr lang="en-US" sz="5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 Mark 10:13-16</a:t>
            </a:r>
          </a:p>
        </p:txBody>
      </p:sp>
      <p:pic>
        <p:nvPicPr>
          <p:cNvPr id="4" name="Picture 3" descr="jesus-and-the-little-children.jpg">
            <a:extLst>
              <a:ext uri="{FF2B5EF4-FFF2-40B4-BE49-F238E27FC236}">
                <a16:creationId xmlns:a16="http://schemas.microsoft.com/office/drawing/2014/main" id="{239195FB-3304-395B-F251-331FA73138BE}"/>
              </a:ext>
            </a:extLst>
          </p:cNvPr>
          <p:cNvPicPr>
            <a:picLocks noChangeAspect="1"/>
          </p:cNvPicPr>
          <p:nvPr/>
        </p:nvPicPr>
        <p:blipFill>
          <a:blip r:embed="rId3"/>
          <a:stretch>
            <a:fillRect/>
          </a:stretch>
        </p:blipFill>
        <p:spPr>
          <a:xfrm>
            <a:off x="2987124" y="665106"/>
            <a:ext cx="12313753" cy="68154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124"/>
        <p:cNvGrpSpPr/>
        <p:nvPr/>
      </p:nvGrpSpPr>
      <p:grpSpPr>
        <a:xfrm>
          <a:off x="0" y="0"/>
          <a:ext cx="0" cy="0"/>
          <a:chOff x="0" y="0"/>
          <a:chExt cx="0" cy="0"/>
        </a:xfrm>
      </p:grpSpPr>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Mark</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2"/>
        <p:cNvGrpSpPr/>
        <p:nvPr/>
      </p:nvGrpSpPr>
      <p:grpSpPr>
        <a:xfrm>
          <a:off x="0" y="0"/>
          <a:ext cx="0" cy="0"/>
          <a:chOff x="0" y="0"/>
          <a:chExt cx="0" cy="0"/>
        </a:xfrm>
      </p:grpSpPr>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roup 3">
            <a:extLst>
              <a:ext uri="{FF2B5EF4-FFF2-40B4-BE49-F238E27FC236}">
                <a16:creationId xmlns:a16="http://schemas.microsoft.com/office/drawing/2014/main" id="{54B91F8C-82F7-AAEF-B0BC-541ABBF57160}"/>
              </a:ext>
            </a:extLst>
          </p:cNvPr>
          <p:cNvGrpSpPr/>
          <p:nvPr/>
        </p:nvGrpSpPr>
        <p:grpSpPr>
          <a:xfrm>
            <a:off x="1200167" y="1302371"/>
            <a:ext cx="15887667" cy="7682258"/>
            <a:chOff x="1262413" y="1302371"/>
            <a:chExt cx="15887667" cy="7682258"/>
          </a:xfrm>
        </p:grpSpPr>
        <p:grpSp>
          <p:nvGrpSpPr>
            <p:cNvPr id="5" name="Group 4">
              <a:extLst>
                <a:ext uri="{FF2B5EF4-FFF2-40B4-BE49-F238E27FC236}">
                  <a16:creationId xmlns:a16="http://schemas.microsoft.com/office/drawing/2014/main" id="{FEA0F20E-A819-1916-0E0C-7EE2D8BB6242}"/>
                </a:ext>
              </a:extLst>
            </p:cNvPr>
            <p:cNvGrpSpPr/>
            <p:nvPr/>
          </p:nvGrpSpPr>
          <p:grpSpPr>
            <a:xfrm>
              <a:off x="1262413" y="1302371"/>
              <a:ext cx="5920500" cy="7682258"/>
              <a:chOff x="1181880" y="2228316"/>
              <a:chExt cx="5920500" cy="7682258"/>
            </a:xfrm>
          </p:grpSpPr>
          <p:sp>
            <p:nvSpPr>
              <p:cNvPr id="133" name="Google Shape;133;p6"/>
              <p:cNvSpPr txBox="1"/>
              <p:nvPr/>
            </p:nvSpPr>
            <p:spPr>
              <a:xfrm>
                <a:off x="1181880" y="222831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13</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81880" y="3262600"/>
                <a:ext cx="5920500"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Some people brought children to Jesus for him to place his hands on them, but the disciples scolded the people.</a:t>
                </a:r>
                <a:endParaRPr lang="en-US"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descr="001-gnpi-073-jesus-children.jpg">
              <a:extLst>
                <a:ext uri="{FF2B5EF4-FFF2-40B4-BE49-F238E27FC236}">
                  <a16:creationId xmlns:a16="http://schemas.microsoft.com/office/drawing/2014/main" id="{B1FEBBBF-A1BB-1DCF-06B3-87C008934366}"/>
                </a:ext>
              </a:extLst>
            </p:cNvPr>
            <p:cNvPicPr>
              <a:picLocks noChangeAspect="1"/>
            </p:cNvPicPr>
            <p:nvPr/>
          </p:nvPicPr>
          <p:blipFill>
            <a:blip r:embed="rId3"/>
            <a:stretch>
              <a:fillRect/>
            </a:stretch>
          </p:blipFill>
          <p:spPr>
            <a:xfrm>
              <a:off x="7094126" y="1372517"/>
              <a:ext cx="10055954" cy="754196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1"/>
        <p:cNvGrpSpPr/>
        <p:nvPr/>
      </p:nvGrpSpPr>
      <p:grpSpPr>
        <a:xfrm>
          <a:off x="0" y="0"/>
          <a:ext cx="0" cy="0"/>
          <a:chOff x="0" y="0"/>
          <a:chExt cx="0" cy="0"/>
        </a:xfrm>
      </p:grpSpPr>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5" name="Group 4">
            <a:extLst>
              <a:ext uri="{FF2B5EF4-FFF2-40B4-BE49-F238E27FC236}">
                <a16:creationId xmlns:a16="http://schemas.microsoft.com/office/drawing/2014/main" id="{6BA0E0A6-780B-DA40-73D5-D3820517A72E}"/>
              </a:ext>
            </a:extLst>
          </p:cNvPr>
          <p:cNvGrpSpPr/>
          <p:nvPr/>
        </p:nvGrpSpPr>
        <p:grpSpPr>
          <a:xfrm>
            <a:off x="1059855" y="1256533"/>
            <a:ext cx="16168291" cy="7773935"/>
            <a:chOff x="1266269" y="1256532"/>
            <a:chExt cx="16168291" cy="7773935"/>
          </a:xfrm>
        </p:grpSpPr>
        <p:grpSp>
          <p:nvGrpSpPr>
            <p:cNvPr id="6" name="Group 5">
              <a:extLst>
                <a:ext uri="{FF2B5EF4-FFF2-40B4-BE49-F238E27FC236}">
                  <a16:creationId xmlns:a16="http://schemas.microsoft.com/office/drawing/2014/main" id="{FC65DD7F-82EA-5CB6-1440-E3196092B833}"/>
                </a:ext>
              </a:extLst>
            </p:cNvPr>
            <p:cNvGrpSpPr/>
            <p:nvPr/>
          </p:nvGrpSpPr>
          <p:grpSpPr>
            <a:xfrm>
              <a:off x="1266269" y="1256532"/>
              <a:ext cx="5806982" cy="7773935"/>
              <a:chOff x="785200" y="1571235"/>
              <a:chExt cx="5806982" cy="7773935"/>
            </a:xfrm>
          </p:grpSpPr>
          <p:sp>
            <p:nvSpPr>
              <p:cNvPr id="142" name="Google Shape;142;p12"/>
              <p:cNvSpPr txBox="1"/>
              <p:nvPr/>
            </p:nvSpPr>
            <p:spPr>
              <a:xfrm>
                <a:off x="785200" y="1571235"/>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14</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785200" y="2574086"/>
                <a:ext cx="5806982" cy="67710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400" b="1" dirty="0">
                    <a:solidFill>
                      <a:schemeClr val="lt1"/>
                    </a:solidFill>
                  </a:rPr>
                  <a:t>When Jesus noticed this, he was angry and said to his disciples, “Let the children come to me, and do not stop them, because the Kingdom of God belongs to such as these.</a:t>
                </a:r>
                <a:endParaRPr sz="44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2" name="Picture 1" descr="003-gnpi-073-jesus-children.jpg">
              <a:extLst>
                <a:ext uri="{FF2B5EF4-FFF2-40B4-BE49-F238E27FC236}">
                  <a16:creationId xmlns:a16="http://schemas.microsoft.com/office/drawing/2014/main" id="{A4FD78FD-FC92-C999-A96D-F565D0BA885A}"/>
                </a:ext>
              </a:extLst>
            </p:cNvPr>
            <p:cNvPicPr>
              <a:picLocks noChangeAspect="1"/>
            </p:cNvPicPr>
            <p:nvPr/>
          </p:nvPicPr>
          <p:blipFill>
            <a:blip r:embed="rId3"/>
            <a:stretch>
              <a:fillRect/>
            </a:stretch>
          </p:blipFill>
          <p:spPr>
            <a:xfrm>
              <a:off x="7338656" y="1335070"/>
              <a:ext cx="10095904" cy="7571928"/>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0"/>
        <p:cNvGrpSpPr/>
        <p:nvPr/>
      </p:nvGrpSpPr>
      <p:grpSpPr>
        <a:xfrm>
          <a:off x="0" y="0"/>
          <a:ext cx="0" cy="0"/>
          <a:chOff x="0" y="0"/>
          <a:chExt cx="0" cy="0"/>
        </a:xfrm>
      </p:grpSpPr>
      <p:grpSp>
        <p:nvGrpSpPr>
          <p:cNvPr id="8" name="Group 7">
            <a:extLst>
              <a:ext uri="{FF2B5EF4-FFF2-40B4-BE49-F238E27FC236}">
                <a16:creationId xmlns:a16="http://schemas.microsoft.com/office/drawing/2014/main" id="{F821D0AA-8BE7-5A99-3C71-FE5FCDBE4D55}"/>
              </a:ext>
            </a:extLst>
          </p:cNvPr>
          <p:cNvGrpSpPr/>
          <p:nvPr/>
        </p:nvGrpSpPr>
        <p:grpSpPr>
          <a:xfrm>
            <a:off x="1124920" y="1184147"/>
            <a:ext cx="16038161" cy="7918706"/>
            <a:chOff x="1315119" y="1184147"/>
            <a:chExt cx="16038161" cy="7918706"/>
          </a:xfrm>
        </p:grpSpPr>
        <p:grpSp>
          <p:nvGrpSpPr>
            <p:cNvPr id="4" name="Group 3">
              <a:extLst>
                <a:ext uri="{FF2B5EF4-FFF2-40B4-BE49-F238E27FC236}">
                  <a16:creationId xmlns:a16="http://schemas.microsoft.com/office/drawing/2014/main" id="{B4FE9F3B-386B-2AA2-0B03-600002AA063D}"/>
                </a:ext>
              </a:extLst>
            </p:cNvPr>
            <p:cNvGrpSpPr/>
            <p:nvPr/>
          </p:nvGrpSpPr>
          <p:grpSpPr>
            <a:xfrm>
              <a:off x="1315119" y="1184148"/>
              <a:ext cx="5231596" cy="7918705"/>
              <a:chOff x="1571075" y="1485900"/>
              <a:chExt cx="5231596" cy="7918705"/>
            </a:xfrm>
          </p:grpSpPr>
          <p:sp>
            <p:nvSpPr>
              <p:cNvPr id="152" name="Google Shape;152;p7"/>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15</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571075" y="2756631"/>
                <a:ext cx="5231596"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I assure you that whoever does not receive the Kingdom of God like a child will never enter it.”</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7" name="Picture 6" descr="005-gnpi-073-jesus-children.jpg">
              <a:extLst>
                <a:ext uri="{FF2B5EF4-FFF2-40B4-BE49-F238E27FC236}">
                  <a16:creationId xmlns:a16="http://schemas.microsoft.com/office/drawing/2014/main" id="{3D67ADAA-D4A1-43D7-931A-BCAC35BDEBCE}"/>
                </a:ext>
              </a:extLst>
            </p:cNvPr>
            <p:cNvPicPr>
              <a:picLocks noChangeAspect="1"/>
            </p:cNvPicPr>
            <p:nvPr/>
          </p:nvPicPr>
          <p:blipFill>
            <a:blip r:embed="rId3"/>
            <a:stretch>
              <a:fillRect/>
            </a:stretch>
          </p:blipFill>
          <p:spPr>
            <a:xfrm>
              <a:off x="6905969" y="1184147"/>
              <a:ext cx="10447311" cy="7835483"/>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9"/>
        <p:cNvGrpSpPr/>
        <p:nvPr/>
      </p:nvGrpSpPr>
      <p:grpSpPr>
        <a:xfrm>
          <a:off x="0" y="0"/>
          <a:ext cx="0" cy="0"/>
          <a:chOff x="0" y="0"/>
          <a:chExt cx="0" cy="0"/>
        </a:xfrm>
      </p:grpSpPr>
      <p:grpSp>
        <p:nvGrpSpPr>
          <p:cNvPr id="3" name="Group 2">
            <a:extLst>
              <a:ext uri="{FF2B5EF4-FFF2-40B4-BE49-F238E27FC236}">
                <a16:creationId xmlns:a16="http://schemas.microsoft.com/office/drawing/2014/main" id="{4E6759B4-FBDB-F5E4-9F2B-D22C3189D347}"/>
              </a:ext>
            </a:extLst>
          </p:cNvPr>
          <p:cNvGrpSpPr/>
          <p:nvPr/>
        </p:nvGrpSpPr>
        <p:grpSpPr>
          <a:xfrm>
            <a:off x="1516930" y="1316223"/>
            <a:ext cx="15254140" cy="7654555"/>
            <a:chOff x="1255860" y="1316222"/>
            <a:chExt cx="15254140" cy="7654555"/>
          </a:xfrm>
        </p:grpSpPr>
        <p:grpSp>
          <p:nvGrpSpPr>
            <p:cNvPr id="6" name="Group 5">
              <a:extLst>
                <a:ext uri="{FF2B5EF4-FFF2-40B4-BE49-F238E27FC236}">
                  <a16:creationId xmlns:a16="http://schemas.microsoft.com/office/drawing/2014/main" id="{303428D6-772A-A428-BBD3-DF4028A85BD1}"/>
                </a:ext>
              </a:extLst>
            </p:cNvPr>
            <p:cNvGrpSpPr/>
            <p:nvPr/>
          </p:nvGrpSpPr>
          <p:grpSpPr>
            <a:xfrm>
              <a:off x="1255860" y="1595871"/>
              <a:ext cx="5207720" cy="7095257"/>
              <a:chOff x="1258853" y="1485900"/>
              <a:chExt cx="5596438" cy="7095257"/>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16</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Then he took the children in his arms, placed his hands on each of them, and blessed them.</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descr="friendlp.nfo_o_21d6.jpg">
              <a:extLst>
                <a:ext uri="{FF2B5EF4-FFF2-40B4-BE49-F238E27FC236}">
                  <a16:creationId xmlns:a16="http://schemas.microsoft.com/office/drawing/2014/main" id="{C8D1FCD8-0E77-50A0-6E7C-5E1621BF1F77}"/>
                </a:ext>
              </a:extLst>
            </p:cNvPr>
            <p:cNvPicPr>
              <a:picLocks noChangeAspect="1"/>
            </p:cNvPicPr>
            <p:nvPr/>
          </p:nvPicPr>
          <p:blipFill>
            <a:blip r:embed="rId3"/>
            <a:stretch>
              <a:fillRect/>
            </a:stretch>
          </p:blipFill>
          <p:spPr>
            <a:xfrm>
              <a:off x="6773406" y="1316222"/>
              <a:ext cx="9736594" cy="7654555"/>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492</Words>
  <Application>Microsoft Office PowerPoint</Application>
  <PresentationFormat>Custom</PresentationFormat>
  <Paragraphs>55</Paragraphs>
  <Slides>16</Slides>
  <Notes>14</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Calibri</vt:lpstr>
      <vt:lpstr>Arial Black</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Jerald Cruz</cp:lastModifiedBy>
  <cp:revision>57</cp:revision>
  <dcterms:created xsi:type="dcterms:W3CDTF">2022-09-22T06:53:28Z</dcterms:created>
  <dcterms:modified xsi:type="dcterms:W3CDTF">2024-01-18T00:14:57Z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