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5"/>
  </p:notesMasterIdLst>
  <p:sldIdLst>
    <p:sldId id="286" r:id="rId3"/>
    <p:sldId id="256" r:id="rId4"/>
    <p:sldId id="257" r:id="rId5"/>
    <p:sldId id="258" r:id="rId6"/>
    <p:sldId id="259" r:id="rId7"/>
    <p:sldId id="260" r:id="rId8"/>
    <p:sldId id="261" r:id="rId9"/>
    <p:sldId id="262" r:id="rId10"/>
    <p:sldId id="263" r:id="rId11"/>
    <p:sldId id="264" r:id="rId12"/>
    <p:sldId id="265" r:id="rId13"/>
    <p:sldId id="281" r:id="rId14"/>
    <p:sldId id="282" r:id="rId15"/>
    <p:sldId id="273" r:id="rId16"/>
    <p:sldId id="274" r:id="rId17"/>
    <p:sldId id="275" r:id="rId18"/>
    <p:sldId id="290" r:id="rId19"/>
    <p:sldId id="276" r:id="rId20"/>
    <p:sldId id="291" r:id="rId21"/>
    <p:sldId id="279" r:id="rId22"/>
    <p:sldId id="289" r:id="rId23"/>
    <p:sldId id="288" r:id="rId24"/>
  </p:sldIdLst>
  <p:sldSz cx="18288000" cy="10287000"/>
  <p:notesSz cx="6858000" cy="9144000"/>
  <p:embeddedFontLst>
    <p:embeddedFont>
      <p:font typeface="Arial Black" panose="020B0A04020102020204" pitchFamily="34" charset="0"/>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05A"/>
    <a:srgbClr val="D5D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378"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extLst>
      <p:ext uri="{BB962C8B-B14F-4D97-AF65-F5344CB8AC3E}">
        <p14:creationId xmlns:p14="http://schemas.microsoft.com/office/powerpoint/2010/main" val="409462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extLst>
      <p:ext uri="{BB962C8B-B14F-4D97-AF65-F5344CB8AC3E}">
        <p14:creationId xmlns:p14="http://schemas.microsoft.com/office/powerpoint/2010/main" val="2533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endParaR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lang="en-US"/>
          </a:p>
        </p:txBody>
      </p:sp>
    </p:spTree>
    <p:extLst>
      <p:ext uri="{BB962C8B-B14F-4D97-AF65-F5344CB8AC3E}">
        <p14:creationId xmlns:p14="http://schemas.microsoft.com/office/powerpoint/2010/main" val="2743073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endParaR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endParaR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extLst>
      <p:ext uri="{BB962C8B-B14F-4D97-AF65-F5344CB8AC3E}">
        <p14:creationId xmlns:p14="http://schemas.microsoft.com/office/powerpoint/2010/main" val="3305013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63099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51c7734bdb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51c7734bdb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151c7734bdb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cross in a square&#10;&#10;Description automatically generated">
            <a:extLst>
              <a:ext uri="{FF2B5EF4-FFF2-40B4-BE49-F238E27FC236}">
                <a16:creationId xmlns:a16="http://schemas.microsoft.com/office/drawing/2014/main" id="{A8753022-B0A1-41A3-5986-AD5098A0E666}"/>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333186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8"/>
        <p:cNvGrpSpPr/>
        <p:nvPr/>
      </p:nvGrpSpPr>
      <p:grpSpPr>
        <a:xfrm>
          <a:off x="0" y="0"/>
          <a:ext cx="0" cy="0"/>
          <a:chOff x="0" y="0"/>
          <a:chExt cx="0" cy="0"/>
        </a:xfrm>
      </p:grpSpPr>
      <p:grpSp>
        <p:nvGrpSpPr>
          <p:cNvPr id="6" name="Group 5">
            <a:extLst>
              <a:ext uri="{FF2B5EF4-FFF2-40B4-BE49-F238E27FC236}">
                <a16:creationId xmlns:a16="http://schemas.microsoft.com/office/drawing/2014/main" id="{E8EF46C6-F7BC-5ECC-4A40-50D0812DAE36}"/>
              </a:ext>
            </a:extLst>
          </p:cNvPr>
          <p:cNvGrpSpPr/>
          <p:nvPr/>
        </p:nvGrpSpPr>
        <p:grpSpPr>
          <a:xfrm>
            <a:off x="967768" y="1252235"/>
            <a:ext cx="16352464" cy="7782531"/>
            <a:chOff x="1137865" y="1083115"/>
            <a:chExt cx="16352464" cy="7782531"/>
          </a:xfrm>
        </p:grpSpPr>
        <p:grpSp>
          <p:nvGrpSpPr>
            <p:cNvPr id="4" name="Group 3">
              <a:extLst>
                <a:ext uri="{FF2B5EF4-FFF2-40B4-BE49-F238E27FC236}">
                  <a16:creationId xmlns:a16="http://schemas.microsoft.com/office/drawing/2014/main" id="{7036B68D-8E74-4A47-2672-CB3690C5ECF4}"/>
                </a:ext>
              </a:extLst>
            </p:cNvPr>
            <p:cNvGrpSpPr/>
            <p:nvPr/>
          </p:nvGrpSpPr>
          <p:grpSpPr>
            <a:xfrm>
              <a:off x="1137865" y="1485900"/>
              <a:ext cx="5797424" cy="7238714"/>
              <a:chOff x="1265113" y="1485900"/>
              <a:chExt cx="5797424" cy="7238714"/>
            </a:xfrm>
          </p:grpSpPr>
          <p:sp>
            <p:nvSpPr>
              <p:cNvPr id="170" name="Google Shape;170;g151c7734bdb_0_197"/>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632423"/>
                    </a:solidFill>
                    <a:latin typeface="Arial Black" panose="020B0A04020102020204"/>
                    <a:ea typeface="Arial Black" panose="020B0A04020102020204"/>
                    <a:cs typeface="Arial Black" panose="020B0A04020102020204"/>
                    <a:sym typeface="Arial Black" panose="020B0A04020102020204"/>
                  </a:rPr>
                  <a:t>39</a:t>
                </a:r>
                <a:endParaRPr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1" name="Google Shape;171;g151c7734bdb_0_197"/>
              <p:cNvSpPr txBox="1"/>
              <p:nvPr/>
            </p:nvSpPr>
            <p:spPr>
              <a:xfrm>
                <a:off x="1265113" y="2630638"/>
                <a:ext cx="5797424" cy="60939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400" b="1" dirty="0">
                    <a:solidFill>
                      <a:schemeClr val="lt1"/>
                    </a:solidFill>
                  </a:rPr>
                  <a:t>“Come and see,” he answered. (It was then about four o'clock in the afternoon.) So they went with him and saw where he lived, and spent the rest of that day with him.</a:t>
                </a:r>
                <a:endParaRPr sz="4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5" name="Picture 4" descr="A group of men in robes talking&#10;&#10;Description automatically generated">
              <a:extLst>
                <a:ext uri="{FF2B5EF4-FFF2-40B4-BE49-F238E27FC236}">
                  <a16:creationId xmlns:a16="http://schemas.microsoft.com/office/drawing/2014/main" id="{435DD435-961E-D6D0-A334-E9595F433921}"/>
                </a:ext>
              </a:extLst>
            </p:cNvPr>
            <p:cNvPicPr>
              <a:picLocks noChangeAspect="1"/>
            </p:cNvPicPr>
            <p:nvPr/>
          </p:nvPicPr>
          <p:blipFill>
            <a:blip r:embed="rId3"/>
            <a:stretch>
              <a:fillRect/>
            </a:stretch>
          </p:blipFill>
          <p:spPr>
            <a:xfrm>
              <a:off x="7113621" y="1083115"/>
              <a:ext cx="10376708" cy="7782531"/>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77"/>
        <p:cNvGrpSpPr/>
        <p:nvPr/>
      </p:nvGrpSpPr>
      <p:grpSpPr>
        <a:xfrm>
          <a:off x="0" y="0"/>
          <a:ext cx="0" cy="0"/>
          <a:chOff x="0" y="0"/>
          <a:chExt cx="0" cy="0"/>
        </a:xfrm>
      </p:grpSpPr>
      <p:grpSp>
        <p:nvGrpSpPr>
          <p:cNvPr id="5" name="Group 4">
            <a:extLst>
              <a:ext uri="{FF2B5EF4-FFF2-40B4-BE49-F238E27FC236}">
                <a16:creationId xmlns:a16="http://schemas.microsoft.com/office/drawing/2014/main" id="{10AD0A94-0F86-118B-FC8B-82D22631969C}"/>
              </a:ext>
            </a:extLst>
          </p:cNvPr>
          <p:cNvGrpSpPr/>
          <p:nvPr/>
        </p:nvGrpSpPr>
        <p:grpSpPr>
          <a:xfrm>
            <a:off x="1180909" y="1252235"/>
            <a:ext cx="15926183" cy="7782531"/>
            <a:chOff x="1092492" y="824218"/>
            <a:chExt cx="15926183" cy="7782531"/>
          </a:xfrm>
        </p:grpSpPr>
        <p:grpSp>
          <p:nvGrpSpPr>
            <p:cNvPr id="2" name="Group 1">
              <a:extLst>
                <a:ext uri="{FF2B5EF4-FFF2-40B4-BE49-F238E27FC236}">
                  <a16:creationId xmlns:a16="http://schemas.microsoft.com/office/drawing/2014/main" id="{BF224D89-E919-47B4-83EF-B56B9F0DBC93}"/>
                </a:ext>
              </a:extLst>
            </p:cNvPr>
            <p:cNvGrpSpPr/>
            <p:nvPr/>
          </p:nvGrpSpPr>
          <p:grpSpPr>
            <a:xfrm>
              <a:off x="1092492" y="1612619"/>
              <a:ext cx="5220759" cy="6230765"/>
              <a:chOff x="1147377" y="1515100"/>
              <a:chExt cx="6348296" cy="6230765"/>
            </a:xfrm>
          </p:grpSpPr>
          <p:sp>
            <p:nvSpPr>
              <p:cNvPr id="179" name="Google Shape;179;g151c7734bdb_0_214"/>
              <p:cNvSpPr txBox="1"/>
              <p:nvPr/>
            </p:nvSpPr>
            <p:spPr>
              <a:xfrm>
                <a:off x="1147378" y="2667552"/>
                <a:ext cx="6348295" cy="50783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600" b="1" dirty="0">
                    <a:solidFill>
                      <a:schemeClr val="lt1"/>
                    </a:solidFill>
                  </a:rPr>
                  <a:t>One of them was Andrew, Simon Peter's brother.</a:t>
                </a:r>
                <a:endParaRPr sz="66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47377" y="1515100"/>
                <a:ext cx="1172143"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4" name="Picture 3" descr="A group of men in robes talking&#10;&#10;Description automatically generated">
              <a:extLst>
                <a:ext uri="{FF2B5EF4-FFF2-40B4-BE49-F238E27FC236}">
                  <a16:creationId xmlns:a16="http://schemas.microsoft.com/office/drawing/2014/main" id="{02394CA5-64D8-2454-3236-A922FBED6BCA}"/>
                </a:ext>
              </a:extLst>
            </p:cNvPr>
            <p:cNvPicPr>
              <a:picLocks noChangeAspect="1"/>
            </p:cNvPicPr>
            <p:nvPr/>
          </p:nvPicPr>
          <p:blipFill>
            <a:blip r:embed="rId3"/>
            <a:stretch>
              <a:fillRect/>
            </a:stretch>
          </p:blipFill>
          <p:spPr>
            <a:xfrm>
              <a:off x="6641967" y="824218"/>
              <a:ext cx="10376708" cy="7782531"/>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77"/>
        <p:cNvGrpSpPr/>
        <p:nvPr/>
      </p:nvGrpSpPr>
      <p:grpSpPr>
        <a:xfrm>
          <a:off x="0" y="0"/>
          <a:ext cx="0" cy="0"/>
          <a:chOff x="0" y="0"/>
          <a:chExt cx="0" cy="0"/>
        </a:xfrm>
      </p:grpSpPr>
      <p:grpSp>
        <p:nvGrpSpPr>
          <p:cNvPr id="3" name="Group 2">
            <a:extLst>
              <a:ext uri="{FF2B5EF4-FFF2-40B4-BE49-F238E27FC236}">
                <a16:creationId xmlns:a16="http://schemas.microsoft.com/office/drawing/2014/main" id="{E417BDD9-6C24-FDC0-4630-2E8A91B638B5}"/>
              </a:ext>
            </a:extLst>
          </p:cNvPr>
          <p:cNvGrpSpPr/>
          <p:nvPr/>
        </p:nvGrpSpPr>
        <p:grpSpPr>
          <a:xfrm>
            <a:off x="992246" y="1252235"/>
            <a:ext cx="16303508" cy="7782531"/>
            <a:chOff x="1143184" y="639393"/>
            <a:chExt cx="16303508" cy="7782531"/>
          </a:xfrm>
        </p:grpSpPr>
        <p:grpSp>
          <p:nvGrpSpPr>
            <p:cNvPr id="5" name="Group 4">
              <a:extLst>
                <a:ext uri="{FF2B5EF4-FFF2-40B4-BE49-F238E27FC236}">
                  <a16:creationId xmlns:a16="http://schemas.microsoft.com/office/drawing/2014/main" id="{347B3363-E37E-D0A6-B6B7-FE80BB63634F}"/>
                </a:ext>
              </a:extLst>
            </p:cNvPr>
            <p:cNvGrpSpPr/>
            <p:nvPr/>
          </p:nvGrpSpPr>
          <p:grpSpPr>
            <a:xfrm>
              <a:off x="1143184" y="1468809"/>
              <a:ext cx="5698589" cy="6326220"/>
              <a:chOff x="1231600" y="1485900"/>
              <a:chExt cx="5698589" cy="6326220"/>
            </a:xfrm>
          </p:grpSpPr>
          <p:sp>
            <p:nvSpPr>
              <p:cNvPr id="179" name="Google Shape;179;g151c7734bdb_0_214"/>
              <p:cNvSpPr txBox="1"/>
              <p:nvPr/>
            </p:nvSpPr>
            <p:spPr>
              <a:xfrm>
                <a:off x="1366566" y="2641474"/>
                <a:ext cx="5563623"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At once he found his brother Simon and told him, “We have found the Messiah.” (This word means “Christ.”)</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231600" y="1485900"/>
                <a:ext cx="1198364" cy="769500"/>
              </a:xfrm>
              <a:prstGeom prst="rect">
                <a:avLst/>
              </a:prstGeom>
              <a:solidFill>
                <a:schemeClr val="bg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41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descr="A group of men in robes talking&#10;&#10;Description automatically generated">
              <a:extLst>
                <a:ext uri="{FF2B5EF4-FFF2-40B4-BE49-F238E27FC236}">
                  <a16:creationId xmlns:a16="http://schemas.microsoft.com/office/drawing/2014/main" id="{6721BFD8-B612-ADB0-E82D-F1C5CDB602AA}"/>
                </a:ext>
              </a:extLst>
            </p:cNvPr>
            <p:cNvPicPr>
              <a:picLocks noChangeAspect="1"/>
            </p:cNvPicPr>
            <p:nvPr/>
          </p:nvPicPr>
          <p:blipFill>
            <a:blip r:embed="rId3"/>
            <a:stretch>
              <a:fillRect/>
            </a:stretch>
          </p:blipFill>
          <p:spPr>
            <a:xfrm>
              <a:off x="7069984" y="639393"/>
              <a:ext cx="10376708" cy="7782531"/>
            </a:xfrm>
            <a:prstGeom prst="rect">
              <a:avLst/>
            </a:prstGeom>
          </p:spPr>
        </p:pic>
      </p:grpSp>
    </p:spTree>
    <p:extLst>
      <p:ext uri="{BB962C8B-B14F-4D97-AF65-F5344CB8AC3E}">
        <p14:creationId xmlns:p14="http://schemas.microsoft.com/office/powerpoint/2010/main" val="172727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77"/>
        <p:cNvGrpSpPr/>
        <p:nvPr/>
      </p:nvGrpSpPr>
      <p:grpSpPr>
        <a:xfrm>
          <a:off x="0" y="0"/>
          <a:ext cx="0" cy="0"/>
          <a:chOff x="0" y="0"/>
          <a:chExt cx="0" cy="0"/>
        </a:xfrm>
      </p:grpSpPr>
      <p:grpSp>
        <p:nvGrpSpPr>
          <p:cNvPr id="5" name="Group 4">
            <a:extLst>
              <a:ext uri="{FF2B5EF4-FFF2-40B4-BE49-F238E27FC236}">
                <a16:creationId xmlns:a16="http://schemas.microsoft.com/office/drawing/2014/main" id="{125475EC-E7B5-4B18-DDF5-F6C8F80D983C}"/>
              </a:ext>
            </a:extLst>
          </p:cNvPr>
          <p:cNvGrpSpPr/>
          <p:nvPr/>
        </p:nvGrpSpPr>
        <p:grpSpPr>
          <a:xfrm>
            <a:off x="933881" y="1252235"/>
            <a:ext cx="16420239" cy="7782531"/>
            <a:chOff x="1143184" y="795035"/>
            <a:chExt cx="16420239" cy="7782531"/>
          </a:xfrm>
        </p:grpSpPr>
        <p:grpSp>
          <p:nvGrpSpPr>
            <p:cNvPr id="4" name="Group 3">
              <a:extLst>
                <a:ext uri="{FF2B5EF4-FFF2-40B4-BE49-F238E27FC236}">
                  <a16:creationId xmlns:a16="http://schemas.microsoft.com/office/drawing/2014/main" id="{E33CFB58-432C-08DE-00F8-9C93F4D5AB7F}"/>
                </a:ext>
              </a:extLst>
            </p:cNvPr>
            <p:cNvGrpSpPr/>
            <p:nvPr/>
          </p:nvGrpSpPr>
          <p:grpSpPr>
            <a:xfrm>
              <a:off x="1143184" y="1186458"/>
              <a:ext cx="5666690" cy="7236977"/>
              <a:chOff x="1143184" y="1317457"/>
              <a:chExt cx="5666690" cy="7236977"/>
            </a:xfrm>
          </p:grpSpPr>
          <p:sp>
            <p:nvSpPr>
              <p:cNvPr id="179" name="Google Shape;179;g151c7734bdb_0_214"/>
              <p:cNvSpPr txBox="1"/>
              <p:nvPr/>
            </p:nvSpPr>
            <p:spPr>
              <a:xfrm>
                <a:off x="1143184" y="2460458"/>
                <a:ext cx="5666690" cy="60939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400" b="1" dirty="0">
                    <a:solidFill>
                      <a:schemeClr val="lt1"/>
                    </a:solidFill>
                  </a:rPr>
                  <a:t>Then he took Simon to Jesus. Jesus looked at him and said, “Your name is Simon son of John, but you will be called Cephas.” (This is the same as Peter and means “a rock.”)</a:t>
                </a:r>
                <a:endParaRPr sz="4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43184" y="1317457"/>
                <a:ext cx="1258184"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PH"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42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descr="A group of men in robes talking&#10;&#10;Description automatically generated">
              <a:extLst>
                <a:ext uri="{FF2B5EF4-FFF2-40B4-BE49-F238E27FC236}">
                  <a16:creationId xmlns:a16="http://schemas.microsoft.com/office/drawing/2014/main" id="{6819781E-FFAC-D4D0-20E8-A1B2C93B7A90}"/>
                </a:ext>
              </a:extLst>
            </p:cNvPr>
            <p:cNvPicPr>
              <a:picLocks noChangeAspect="1"/>
            </p:cNvPicPr>
            <p:nvPr/>
          </p:nvPicPr>
          <p:blipFill>
            <a:blip r:embed="rId3"/>
            <a:stretch>
              <a:fillRect/>
            </a:stretch>
          </p:blipFill>
          <p:spPr>
            <a:xfrm>
              <a:off x="7186715" y="795035"/>
              <a:ext cx="10376708" cy="7782531"/>
            </a:xfrm>
            <a:prstGeom prst="rect">
              <a:avLst/>
            </a:prstGeom>
          </p:spPr>
        </p:pic>
      </p:grpSp>
    </p:spTree>
    <p:extLst>
      <p:ext uri="{BB962C8B-B14F-4D97-AF65-F5344CB8AC3E}">
        <p14:creationId xmlns:p14="http://schemas.microsoft.com/office/powerpoint/2010/main" val="42876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54"/>
        <p:cNvGrpSpPr/>
        <p:nvPr/>
      </p:nvGrpSpPr>
      <p:grpSpPr>
        <a:xfrm>
          <a:off x="0" y="0"/>
          <a:ext cx="0" cy="0"/>
          <a:chOff x="0" y="0"/>
          <a:chExt cx="0" cy="0"/>
        </a:xfrm>
      </p:grpSpPr>
      <p:grpSp>
        <p:nvGrpSpPr>
          <p:cNvPr id="3" name="Group 2">
            <a:extLst>
              <a:ext uri="{FF2B5EF4-FFF2-40B4-BE49-F238E27FC236}">
                <a16:creationId xmlns:a16="http://schemas.microsoft.com/office/drawing/2014/main" id="{D72CE2E1-6CCD-0762-4763-2037AB4D5F26}"/>
              </a:ext>
            </a:extLst>
          </p:cNvPr>
          <p:cNvGrpSpPr/>
          <p:nvPr/>
        </p:nvGrpSpPr>
        <p:grpSpPr>
          <a:xfrm>
            <a:off x="2532407" y="1638300"/>
            <a:ext cx="13223187" cy="7010400"/>
            <a:chOff x="2931213" y="1638300"/>
            <a:chExt cx="13223187" cy="7010400"/>
          </a:xfrm>
        </p:grpSpPr>
        <p:pic>
          <p:nvPicPr>
            <p:cNvPr id="256" name="Google Shape;256;p23"/>
            <p:cNvPicPr preferRelativeResize="0"/>
            <p:nvPr/>
          </p:nvPicPr>
          <p:blipFill rotWithShape="1">
            <a:blip r:embed="rId3"/>
            <a:srcRect/>
            <a:stretch>
              <a:fillRect/>
            </a:stretch>
          </p:blipFill>
          <p:spPr>
            <a:xfrm>
              <a:off x="9144000" y="1638300"/>
              <a:ext cx="7010400" cy="7010400"/>
            </a:xfrm>
            <a:prstGeom prst="rect">
              <a:avLst/>
            </a:prstGeom>
            <a:noFill/>
            <a:ln>
              <a:noFill/>
            </a:ln>
          </p:spPr>
        </p:pic>
        <p:sp>
          <p:nvSpPr>
            <p:cNvPr id="2" name="Google Shape;179;g151c7734bdb_0_214">
              <a:extLst>
                <a:ext uri="{FF2B5EF4-FFF2-40B4-BE49-F238E27FC236}">
                  <a16:creationId xmlns:a16="http://schemas.microsoft.com/office/drawing/2014/main" id="{609F46ED-CC17-D2BA-D70F-E75109F040D7}"/>
                </a:ext>
              </a:extLst>
            </p:cNvPr>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dirty="0">
                  <a:solidFill>
                    <a:schemeClr val="lt1"/>
                  </a:solidFill>
                </a:rPr>
                <a:t>GOSPEL</a:t>
              </a:r>
              <a:br>
                <a:rPr lang="en-US" sz="8800" b="1" dirty="0">
                  <a:solidFill>
                    <a:schemeClr val="lt1"/>
                  </a:solidFill>
                </a:rPr>
              </a:br>
              <a:r>
                <a:rPr lang="en-US" sz="8800" b="1" dirty="0">
                  <a:solidFill>
                    <a:schemeClr val="lt1"/>
                  </a:solidFill>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1"/>
        <p:cNvGrpSpPr/>
        <p:nvPr/>
      </p:nvGrpSpPr>
      <p:grpSpPr>
        <a:xfrm>
          <a:off x="0" y="0"/>
          <a:ext cx="0" cy="0"/>
          <a:chOff x="0" y="0"/>
          <a:chExt cx="0" cy="0"/>
        </a:xfrm>
      </p:grpSpPr>
      <p:sp>
        <p:nvSpPr>
          <p:cNvPr id="264" name="Google Shape;26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3" name="Google Shape;263;p22"/>
          <p:cNvSpPr/>
          <p:nvPr/>
        </p:nvSpPr>
        <p:spPr>
          <a:xfrm>
            <a:off x="1648650" y="1107536"/>
            <a:ext cx="14990700" cy="108775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dirty="0">
                <a:solidFill>
                  <a:schemeClr val="accent2"/>
                </a:solidFill>
                <a:latin typeface="Arial Black" panose="020B0A04020102020204"/>
                <a:ea typeface="Arial Black" panose="020B0A04020102020204"/>
                <a:cs typeface="Arial Black" panose="020B0A04020102020204"/>
                <a:sym typeface="Arial Black" panose="020B0A04020102020204"/>
              </a:rPr>
              <a:t>Activity: </a:t>
            </a:r>
            <a:r>
              <a:rPr lang="en-US" sz="6000" dirty="0">
                <a:solidFill>
                  <a:schemeClr val="accent2"/>
                </a:solidFill>
                <a:latin typeface="Arial Black" panose="020B0A04020102020204"/>
                <a:ea typeface="Arial Black" panose="020B0A04020102020204"/>
                <a:cs typeface="Arial Black" panose="020B0A04020102020204"/>
                <a:sym typeface="Arial Black" panose="020B0A04020102020204"/>
              </a:rPr>
              <a:t>Paper Plate Lamb Craft</a:t>
            </a:r>
            <a:endParaRPr sz="4000" b="0" i="0" u="none" strike="noStrike" cap="none" dirty="0">
              <a:solidFill>
                <a:schemeClr val="accent2"/>
              </a:solidFill>
              <a:latin typeface="Arial" panose="020B0604020202020204"/>
              <a:ea typeface="Arial" panose="020B0604020202020204"/>
              <a:cs typeface="Arial" panose="020B0604020202020204"/>
              <a:sym typeface="Arial" panose="020B0604020202020204"/>
            </a:endParaRPr>
          </a:p>
        </p:txBody>
      </p:sp>
      <p:sp>
        <p:nvSpPr>
          <p:cNvPr id="265" name="Google Shape;265;p22"/>
          <p:cNvSpPr txBox="1"/>
          <p:nvPr/>
        </p:nvSpPr>
        <p:spPr>
          <a:xfrm>
            <a:off x="2620186" y="3920241"/>
            <a:ext cx="6168000" cy="4062651"/>
          </a:xfrm>
          <a:prstGeom prst="rect">
            <a:avLst/>
          </a:prstGeom>
          <a:noFill/>
          <a:ln>
            <a:noFill/>
          </a:ln>
        </p:spPr>
        <p:txBody>
          <a:bodyPr spcFirstLastPara="1" wrap="square" lIns="0" tIns="0" rIns="0" bIns="0" anchor="t" anchorCtr="0">
            <a:spAutoFit/>
          </a:bodyPr>
          <a:lstStyle/>
          <a:p>
            <a:pPr marL="685800" indent="-685800">
              <a:buClr>
                <a:srgbClr val="000000"/>
              </a:buClr>
              <a:buSzPts val="3700"/>
              <a:buFont typeface="Arial" panose="020B0604020202020204" pitchFamily="34" charset="0"/>
              <a:buChar char="•"/>
            </a:pPr>
            <a:r>
              <a:rPr lang="en-US" sz="4400" b="1" cap="none" dirty="0">
                <a:solidFill>
                  <a:schemeClr val="bg1"/>
                </a:solidFill>
                <a:latin typeface="Arial" panose="020B0604020202020204"/>
                <a:ea typeface="Arial" panose="020B0604020202020204"/>
                <a:cs typeface="Arial" panose="020B0604020202020204"/>
                <a:sym typeface="Arial" panose="020B0604020202020204"/>
              </a:rPr>
              <a:t>White Paper Plate</a:t>
            </a:r>
          </a:p>
          <a:p>
            <a:pPr marL="685800" indent="-685800">
              <a:buClr>
                <a:srgbClr val="000000"/>
              </a:buClr>
              <a:buSzPts val="3700"/>
              <a:buFont typeface="Arial" panose="020B0604020202020204" pitchFamily="34" charset="0"/>
              <a:buChar char="•"/>
            </a:pPr>
            <a:r>
              <a:rPr lang="en-US" sz="4400" b="1" cap="none" dirty="0">
                <a:solidFill>
                  <a:schemeClr val="bg1"/>
                </a:solidFill>
                <a:latin typeface="Arial" panose="020B0604020202020204"/>
                <a:ea typeface="Arial" panose="020B0604020202020204"/>
                <a:cs typeface="Arial" panose="020B0604020202020204"/>
                <a:sym typeface="Arial" panose="020B0604020202020204"/>
              </a:rPr>
              <a:t>Cotton Balls</a:t>
            </a:r>
          </a:p>
          <a:p>
            <a:pPr marL="685800" indent="-685800">
              <a:buClr>
                <a:srgbClr val="000000"/>
              </a:buClr>
              <a:buSzPts val="3700"/>
              <a:buFont typeface="Arial" panose="020B0604020202020204" pitchFamily="34" charset="0"/>
              <a:buChar char="•"/>
            </a:pPr>
            <a:r>
              <a:rPr lang="en-US" sz="4400" b="1" cap="none" dirty="0">
                <a:solidFill>
                  <a:schemeClr val="bg1"/>
                </a:solidFill>
                <a:latin typeface="Arial" panose="020B0604020202020204"/>
                <a:ea typeface="Arial" panose="020B0604020202020204"/>
                <a:cs typeface="Arial" panose="020B0604020202020204"/>
                <a:sym typeface="Arial" panose="020B0604020202020204"/>
              </a:rPr>
              <a:t>Glue</a:t>
            </a:r>
          </a:p>
          <a:p>
            <a:pPr marL="685800" indent="-685800">
              <a:buClr>
                <a:srgbClr val="000000"/>
              </a:buClr>
              <a:buSzPts val="3700"/>
              <a:buFont typeface="Arial" panose="020B0604020202020204" pitchFamily="34" charset="0"/>
              <a:buChar char="•"/>
            </a:pPr>
            <a:r>
              <a:rPr lang="en-US" sz="4400" b="1" cap="none" dirty="0">
                <a:solidFill>
                  <a:schemeClr val="bg1"/>
                </a:solidFill>
                <a:latin typeface="Arial" panose="020B0604020202020204"/>
                <a:ea typeface="Arial" panose="020B0604020202020204"/>
                <a:cs typeface="Arial" panose="020B0604020202020204"/>
                <a:sym typeface="Arial" panose="020B0604020202020204"/>
              </a:rPr>
              <a:t>Googly Eyes</a:t>
            </a:r>
          </a:p>
          <a:p>
            <a:pPr marL="685800" indent="-685800">
              <a:buClr>
                <a:srgbClr val="000000"/>
              </a:buClr>
              <a:buSzPts val="3700"/>
              <a:buFont typeface="Arial" panose="020B0604020202020204" pitchFamily="34" charset="0"/>
              <a:buChar char="•"/>
            </a:pPr>
            <a:r>
              <a:rPr lang="en-US" sz="4400" b="1" cap="none" dirty="0">
                <a:solidFill>
                  <a:schemeClr val="bg1"/>
                </a:solidFill>
                <a:latin typeface="Arial" panose="020B0604020202020204"/>
                <a:ea typeface="Arial" panose="020B0604020202020204"/>
                <a:cs typeface="Arial" panose="020B0604020202020204"/>
                <a:sym typeface="Arial" panose="020B0604020202020204"/>
              </a:rPr>
              <a:t>Black Construction Paper</a:t>
            </a:r>
          </a:p>
        </p:txBody>
      </p:sp>
      <p:pic>
        <p:nvPicPr>
          <p:cNvPr id="6" name="Picture 5" descr="A paper plate with cotton balls and a sheep face&#10;&#10;Description automatically generated">
            <a:extLst>
              <a:ext uri="{FF2B5EF4-FFF2-40B4-BE49-F238E27FC236}">
                <a16:creationId xmlns:a16="http://schemas.microsoft.com/office/drawing/2014/main" id="{F558F760-2677-8AFC-5CC3-54021ED25C2D}"/>
              </a:ext>
            </a:extLst>
          </p:cNvPr>
          <p:cNvPicPr>
            <a:picLocks noChangeAspect="1"/>
          </p:cNvPicPr>
          <p:nvPr/>
        </p:nvPicPr>
        <p:blipFill>
          <a:blip r:embed="rId3"/>
          <a:stretch>
            <a:fillRect/>
          </a:stretch>
        </p:blipFill>
        <p:spPr>
          <a:xfrm>
            <a:off x="9233158" y="2848913"/>
            <a:ext cx="6205309" cy="62053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1"/>
        <p:cNvGrpSpPr/>
        <p:nvPr/>
      </p:nvGrpSpPr>
      <p:grpSpPr>
        <a:xfrm>
          <a:off x="0" y="0"/>
          <a:ext cx="0" cy="0"/>
          <a:chOff x="0" y="0"/>
          <a:chExt cx="0" cy="0"/>
        </a:xfrm>
      </p:grpSpPr>
      <p:sp useBgFill="1">
        <p:nvSpPr>
          <p:cNvPr id="280" name="Rectangle 279">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aper plate with cotton balls and a glue bottle&#10;&#10;Description automatically generated">
            <a:extLst>
              <a:ext uri="{FF2B5EF4-FFF2-40B4-BE49-F238E27FC236}">
                <a16:creationId xmlns:a16="http://schemas.microsoft.com/office/drawing/2014/main" id="{09551D3C-0A74-C2BF-C059-ECB7D41EE227}"/>
              </a:ext>
            </a:extLst>
          </p:cNvPr>
          <p:cNvPicPr>
            <a:picLocks noChangeAspect="1"/>
          </p:cNvPicPr>
          <p:nvPr/>
        </p:nvPicPr>
        <p:blipFill rotWithShape="1">
          <a:blip r:embed="rId3"/>
          <a:srcRect l="39289" r="2327" b="2"/>
          <a:stretch/>
        </p:blipFill>
        <p:spPr>
          <a:xfrm>
            <a:off x="295096" y="249799"/>
            <a:ext cx="5714418" cy="9787404"/>
          </a:xfrm>
          <a:prstGeom prst="rect">
            <a:avLst/>
          </a:prstGeom>
        </p:spPr>
      </p:pic>
      <p:pic>
        <p:nvPicPr>
          <p:cNvPr id="5" name="Picture 4" descr="A hand holding a white plate&#10;&#10;Description automatically generated">
            <a:extLst>
              <a:ext uri="{FF2B5EF4-FFF2-40B4-BE49-F238E27FC236}">
                <a16:creationId xmlns:a16="http://schemas.microsoft.com/office/drawing/2014/main" id="{624E34A8-2A1A-AF6C-D628-726EBD4E0CE4}"/>
              </a:ext>
            </a:extLst>
          </p:cNvPr>
          <p:cNvPicPr>
            <a:picLocks noChangeAspect="1"/>
          </p:cNvPicPr>
          <p:nvPr/>
        </p:nvPicPr>
        <p:blipFill rotWithShape="1">
          <a:blip r:embed="rId4"/>
          <a:srcRect l="24386" r="17414" b="2"/>
          <a:stretch/>
        </p:blipFill>
        <p:spPr>
          <a:xfrm>
            <a:off x="6294745" y="249799"/>
            <a:ext cx="5696427" cy="9787404"/>
          </a:xfrm>
          <a:prstGeom prst="rect">
            <a:avLst/>
          </a:prstGeom>
        </p:spPr>
      </p:pic>
      <p:pic>
        <p:nvPicPr>
          <p:cNvPr id="9" name="Picture 8" descr="A paper plate with black straps and a package of glue&#10;&#10;Description automatically generated">
            <a:extLst>
              <a:ext uri="{FF2B5EF4-FFF2-40B4-BE49-F238E27FC236}">
                <a16:creationId xmlns:a16="http://schemas.microsoft.com/office/drawing/2014/main" id="{5A3F46BE-CE63-3334-C0E2-DD217B8CA9A7}"/>
              </a:ext>
            </a:extLst>
          </p:cNvPr>
          <p:cNvPicPr>
            <a:picLocks noChangeAspect="1"/>
          </p:cNvPicPr>
          <p:nvPr/>
        </p:nvPicPr>
        <p:blipFill rotWithShape="1">
          <a:blip r:embed="rId5"/>
          <a:srcRect l="8985" r="1" b="1"/>
          <a:stretch/>
        </p:blipFill>
        <p:spPr>
          <a:xfrm>
            <a:off x="12275019" y="249799"/>
            <a:ext cx="5734212" cy="4740980"/>
          </a:xfrm>
          <a:prstGeom prst="rect">
            <a:avLst/>
          </a:prstGeom>
        </p:spPr>
      </p:pic>
      <p:pic>
        <p:nvPicPr>
          <p:cNvPr id="7" name="Picture 6" descr="A paper cut out of black paper and scissors&#10;&#10;Description automatically generated">
            <a:extLst>
              <a:ext uri="{FF2B5EF4-FFF2-40B4-BE49-F238E27FC236}">
                <a16:creationId xmlns:a16="http://schemas.microsoft.com/office/drawing/2014/main" id="{57C336C0-B4F6-C5DD-8DE9-C47231AA79FC}"/>
              </a:ext>
            </a:extLst>
          </p:cNvPr>
          <p:cNvPicPr>
            <a:picLocks noChangeAspect="1"/>
          </p:cNvPicPr>
          <p:nvPr/>
        </p:nvPicPr>
        <p:blipFill rotWithShape="1">
          <a:blip r:embed="rId6"/>
          <a:srcRect l="2768" r="6907" b="2"/>
          <a:stretch/>
        </p:blipFill>
        <p:spPr>
          <a:xfrm>
            <a:off x="12275019" y="5260111"/>
            <a:ext cx="5734212" cy="4777091"/>
          </a:xfrm>
          <a:prstGeom prst="rect">
            <a:avLst/>
          </a:prstGeom>
        </p:spPr>
      </p:pic>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74339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271"/>
        <p:cNvGrpSpPr/>
        <p:nvPr/>
      </p:nvGrpSpPr>
      <p:grpSpPr>
        <a:xfrm>
          <a:off x="0" y="0"/>
          <a:ext cx="0" cy="0"/>
          <a:chOff x="0" y="0"/>
          <a:chExt cx="0" cy="0"/>
        </a:xfrm>
      </p:grpSpPr>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2" name="Google Shape;272;g1582d76b34a_0_57"/>
          <p:cNvSpPr txBox="1"/>
          <p:nvPr/>
        </p:nvSpPr>
        <p:spPr>
          <a:xfrm>
            <a:off x="1882242" y="1401601"/>
            <a:ext cx="12276449" cy="40476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Instructions:</a:t>
            </a:r>
          </a:p>
        </p:txBody>
      </p:sp>
      <p:sp>
        <p:nvSpPr>
          <p:cNvPr id="274" name="Google Shape;274;g1582d76b34a_0_57"/>
          <p:cNvSpPr txBox="1"/>
          <p:nvPr/>
        </p:nvSpPr>
        <p:spPr>
          <a:xfrm>
            <a:off x="1803384" y="2595945"/>
            <a:ext cx="15462282" cy="7097497"/>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Start this craft by squirting glue all over the paper plate. Then just place the cotton balls on top of the glue.</a:t>
            </a: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endParaRPr lang="en-US" sz="3300" dirty="0"/>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Once the cotton balls are onto the paper plate, cut out the sheep face, ears and legs from black paper. I just cut a large oval shape for the head, two smaller ovals for the ears, and two long rectangles for the legs.</a:t>
            </a: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endParaRPr lang="en-US" sz="3300" dirty="0"/>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Once those pieces are in place, it is time to glue on the googly eyes.</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3" name="Picture 2" descr="A paper plate with cotton balls and a glue bottle&#10;&#10;Description automatically generated">
            <a:extLst>
              <a:ext uri="{FF2B5EF4-FFF2-40B4-BE49-F238E27FC236}">
                <a16:creationId xmlns:a16="http://schemas.microsoft.com/office/drawing/2014/main" id="{09551D3C-0A74-C2BF-C059-ECB7D41EE227}"/>
              </a:ext>
            </a:extLst>
          </p:cNvPr>
          <p:cNvPicPr>
            <a:picLocks noChangeAspect="1"/>
          </p:cNvPicPr>
          <p:nvPr/>
        </p:nvPicPr>
        <p:blipFill rotWithShape="1">
          <a:blip r:embed="rId3"/>
          <a:srcRect l="39289" r="2327" b="2"/>
          <a:stretch/>
        </p:blipFill>
        <p:spPr>
          <a:xfrm>
            <a:off x="295096" y="249799"/>
            <a:ext cx="5714418" cy="9787404"/>
          </a:xfrm>
          <a:prstGeom prst="rect">
            <a:avLst/>
          </a:prstGeom>
        </p:spPr>
      </p:pic>
      <p:pic>
        <p:nvPicPr>
          <p:cNvPr id="5" name="Picture 4" descr="A hand holding a white plate&#10;&#10;Description automatically generated">
            <a:extLst>
              <a:ext uri="{FF2B5EF4-FFF2-40B4-BE49-F238E27FC236}">
                <a16:creationId xmlns:a16="http://schemas.microsoft.com/office/drawing/2014/main" id="{624E34A8-2A1A-AF6C-D628-726EBD4E0CE4}"/>
              </a:ext>
            </a:extLst>
          </p:cNvPr>
          <p:cNvPicPr>
            <a:picLocks noChangeAspect="1"/>
          </p:cNvPicPr>
          <p:nvPr/>
        </p:nvPicPr>
        <p:blipFill rotWithShape="1">
          <a:blip r:embed="rId4"/>
          <a:srcRect l="24386" r="17414" b="2"/>
          <a:stretch/>
        </p:blipFill>
        <p:spPr>
          <a:xfrm>
            <a:off x="6294745" y="249799"/>
            <a:ext cx="5696427" cy="9787404"/>
          </a:xfrm>
          <a:prstGeom prst="rect">
            <a:avLst/>
          </a:prstGeom>
        </p:spPr>
      </p:pic>
      <p:pic>
        <p:nvPicPr>
          <p:cNvPr id="9" name="Picture 8" descr="A paper plate with black straps and a package of glue&#10;&#10;Description automatically generated">
            <a:extLst>
              <a:ext uri="{FF2B5EF4-FFF2-40B4-BE49-F238E27FC236}">
                <a16:creationId xmlns:a16="http://schemas.microsoft.com/office/drawing/2014/main" id="{5A3F46BE-CE63-3334-C0E2-DD217B8CA9A7}"/>
              </a:ext>
            </a:extLst>
          </p:cNvPr>
          <p:cNvPicPr>
            <a:picLocks noChangeAspect="1"/>
          </p:cNvPicPr>
          <p:nvPr/>
        </p:nvPicPr>
        <p:blipFill rotWithShape="1">
          <a:blip r:embed="rId5"/>
          <a:srcRect l="8985" r="1" b="1"/>
          <a:stretch/>
        </p:blipFill>
        <p:spPr>
          <a:xfrm>
            <a:off x="12275019" y="249799"/>
            <a:ext cx="5734212" cy="4740980"/>
          </a:xfrm>
          <a:prstGeom prst="rect">
            <a:avLst/>
          </a:prstGeom>
        </p:spPr>
      </p:pic>
      <p:pic>
        <p:nvPicPr>
          <p:cNvPr id="7" name="Picture 6" descr="A paper cut out of black paper and scissors&#10;&#10;Description automatically generated">
            <a:extLst>
              <a:ext uri="{FF2B5EF4-FFF2-40B4-BE49-F238E27FC236}">
                <a16:creationId xmlns:a16="http://schemas.microsoft.com/office/drawing/2014/main" id="{57C336C0-B4F6-C5DD-8DE9-C47231AA79FC}"/>
              </a:ext>
            </a:extLst>
          </p:cNvPr>
          <p:cNvPicPr>
            <a:picLocks noChangeAspect="1"/>
          </p:cNvPicPr>
          <p:nvPr/>
        </p:nvPicPr>
        <p:blipFill rotWithShape="1">
          <a:blip r:embed="rId6"/>
          <a:srcRect l="2768" r="6907" b="2"/>
          <a:stretch/>
        </p:blipFill>
        <p:spPr>
          <a:xfrm>
            <a:off x="12275019" y="5260111"/>
            <a:ext cx="5734212" cy="4777091"/>
          </a:xfrm>
          <a:prstGeom prst="rect">
            <a:avLst/>
          </a:prstGeom>
        </p:spPr>
      </p:pic>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12212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grpSp>
        <p:nvGrpSpPr>
          <p:cNvPr id="9" name="Group 8">
            <a:extLst>
              <a:ext uri="{FF2B5EF4-FFF2-40B4-BE49-F238E27FC236}">
                <a16:creationId xmlns:a16="http://schemas.microsoft.com/office/drawing/2014/main" id="{4091A629-B587-C77E-5896-157D9A8DE62F}"/>
              </a:ext>
            </a:extLst>
          </p:cNvPr>
          <p:cNvGrpSpPr/>
          <p:nvPr/>
        </p:nvGrpSpPr>
        <p:grpSpPr>
          <a:xfrm>
            <a:off x="2824213" y="1058567"/>
            <a:ext cx="12639575" cy="8169867"/>
            <a:chOff x="2824210" y="1058354"/>
            <a:chExt cx="12639575" cy="8169867"/>
          </a:xfrm>
        </p:grpSpPr>
        <p:sp>
          <p:nvSpPr>
            <p:cNvPr id="101" name="Google Shape;101;g1582d76b34a_0_19"/>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3208943" y="7824601"/>
              <a:ext cx="11870107" cy="11541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January 14, 2024 | 2nd Sunday in Ordinary Time</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dirty="0">
                  <a:solidFill>
                    <a:srgbClr val="FFFFFF"/>
                  </a:solidFill>
                </a:rPr>
                <a:t>CYCLE B – YEAR II</a:t>
              </a:r>
              <a:r>
                <a:rPr lang="en-US" sz="4500"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lang="en-US" sz="450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8" name="Picture 7" descr="A group of kids reading a bible&#10;&#10;Description automatically generated">
              <a:extLst>
                <a:ext uri="{FF2B5EF4-FFF2-40B4-BE49-F238E27FC236}">
                  <a16:creationId xmlns:a16="http://schemas.microsoft.com/office/drawing/2014/main" id="{F867D874-945E-6E96-9125-BB9FD71F1102}"/>
                </a:ext>
              </a:extLst>
            </p:cNvPr>
            <p:cNvPicPr>
              <a:picLocks noChangeAspect="1"/>
            </p:cNvPicPr>
            <p:nvPr/>
          </p:nvPicPr>
          <p:blipFill>
            <a:blip r:embed="rId3"/>
            <a:stretch>
              <a:fillRect/>
            </a:stretch>
          </p:blipFill>
          <p:spPr>
            <a:xfrm>
              <a:off x="5185649" y="1058354"/>
              <a:ext cx="7916703" cy="6076787"/>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95"/>
        <p:cNvGrpSpPr/>
        <p:nvPr/>
      </p:nvGrpSpPr>
      <p:grpSpPr>
        <a:xfrm>
          <a:off x="0" y="0"/>
          <a:ext cx="0" cy="0"/>
          <a:chOff x="0" y="0"/>
          <a:chExt cx="0" cy="0"/>
        </a:xfrm>
      </p:grpSpPr>
      <p:grpSp>
        <p:nvGrpSpPr>
          <p:cNvPr id="2" name="Group 1">
            <a:extLst>
              <a:ext uri="{FF2B5EF4-FFF2-40B4-BE49-F238E27FC236}">
                <a16:creationId xmlns:a16="http://schemas.microsoft.com/office/drawing/2014/main" id="{B3DDF404-1931-EF63-E7E9-A41921696205}"/>
              </a:ext>
            </a:extLst>
          </p:cNvPr>
          <p:cNvGrpSpPr/>
          <p:nvPr/>
        </p:nvGrpSpPr>
        <p:grpSpPr>
          <a:xfrm>
            <a:off x="1268652" y="1120722"/>
            <a:ext cx="15750697" cy="8045556"/>
            <a:chOff x="1962255" y="1120722"/>
            <a:chExt cx="15750697" cy="8045556"/>
          </a:xfrm>
        </p:grpSpPr>
        <p:sp>
          <p:nvSpPr>
            <p:cNvPr id="296" name="Google Shape;296;gf7e905350f_0_52"/>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sz="12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PH" sz="36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dirty="0">
                  <a:solidFill>
                    <a:schemeClr val="lt1"/>
                  </a:solidFill>
                </a:rPr>
                <a:t>Thank You for inviting us to be your followers. Help us to listen for Your guidance in our daily lives. In the name of Jesus Christ, we pray.</a:t>
              </a:r>
            </a:p>
            <a:p>
              <a:pPr marL="0" marR="0" lvl="0" indent="0" algn="just" rtl="0">
                <a:lnSpc>
                  <a:spcPct val="100000"/>
                </a:lnSpc>
                <a:spcBef>
                  <a:spcPts val="0"/>
                </a:spcBef>
                <a:spcAft>
                  <a:spcPts val="0"/>
                </a:spcAft>
                <a:buClr>
                  <a:srgbClr val="000000"/>
                </a:buClr>
                <a:buSzPts val="4000"/>
                <a:buFont typeface="Arial" panose="020B0604020202020204"/>
                <a:buNone/>
              </a:pPr>
              <a:endPar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Amen.</a:t>
              </a:r>
              <a:endParaRPr sz="12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 name="Group 8">
            <a:extLst>
              <a:ext uri="{FF2B5EF4-FFF2-40B4-BE49-F238E27FC236}">
                <a16:creationId xmlns:a16="http://schemas.microsoft.com/office/drawing/2014/main" id="{4091A629-B587-C77E-5896-157D9A8DE62F}"/>
              </a:ext>
            </a:extLst>
          </p:cNvPr>
          <p:cNvGrpSpPr/>
          <p:nvPr/>
        </p:nvGrpSpPr>
        <p:grpSpPr>
          <a:xfrm>
            <a:off x="2824213" y="1058567"/>
            <a:ext cx="12639575" cy="8169867"/>
            <a:chOff x="2824210" y="1058354"/>
            <a:chExt cx="12639575" cy="8169867"/>
          </a:xfrm>
        </p:grpSpPr>
        <p:sp>
          <p:nvSpPr>
            <p:cNvPr id="101" name="Google Shape;101;g1582d76b34a_0_19"/>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3208943" y="7824601"/>
              <a:ext cx="11870107" cy="11541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January 14, 2024 | 2nd Sunday in Ordinary Time</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dirty="0">
                  <a:solidFill>
                    <a:srgbClr val="FFFFFF"/>
                  </a:solidFill>
                </a:rPr>
                <a:t>CYCLE B – YEAR II</a:t>
              </a:r>
              <a:r>
                <a:rPr lang="en-US" sz="4500"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lang="en-US" sz="450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8" name="Picture 7" descr="A group of kids reading a bible&#10;&#10;Description automatically generated">
              <a:extLst>
                <a:ext uri="{FF2B5EF4-FFF2-40B4-BE49-F238E27FC236}">
                  <a16:creationId xmlns:a16="http://schemas.microsoft.com/office/drawing/2014/main" id="{F867D874-945E-6E96-9125-BB9FD71F1102}"/>
                </a:ext>
              </a:extLst>
            </p:cNvPr>
            <p:cNvPicPr>
              <a:picLocks noChangeAspect="1"/>
            </p:cNvPicPr>
            <p:nvPr/>
          </p:nvPicPr>
          <p:blipFill>
            <a:blip r:embed="rId3"/>
            <a:stretch>
              <a:fillRect/>
            </a:stretch>
          </p:blipFill>
          <p:spPr>
            <a:xfrm>
              <a:off x="5185649" y="1058354"/>
              <a:ext cx="7916703" cy="6076787"/>
            </a:xfrm>
            <a:prstGeom prst="rect">
              <a:avLst/>
            </a:prstGeom>
          </p:spPr>
        </p:pic>
      </p:grpSp>
    </p:spTree>
    <p:extLst>
      <p:ext uri="{BB962C8B-B14F-4D97-AF65-F5344CB8AC3E}">
        <p14:creationId xmlns:p14="http://schemas.microsoft.com/office/powerpoint/2010/main" val="1881056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cross in a square&#10;&#10;Description automatically generated">
            <a:extLst>
              <a:ext uri="{FF2B5EF4-FFF2-40B4-BE49-F238E27FC236}">
                <a16:creationId xmlns:a16="http://schemas.microsoft.com/office/drawing/2014/main" id="{A8753022-B0A1-41A3-5986-AD5098A0E666}"/>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11084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08"/>
        <p:cNvGrpSpPr/>
        <p:nvPr/>
      </p:nvGrpSpPr>
      <p:grpSpPr>
        <a:xfrm>
          <a:off x="0" y="0"/>
          <a:ext cx="0" cy="0"/>
          <a:chOff x="0" y="0"/>
          <a:chExt cx="0" cy="0"/>
        </a:xfrm>
      </p:grpSpPr>
      <p:sp>
        <p:nvSpPr>
          <p:cNvPr id="109" name="Google Shape;109;p2"/>
          <p:cNvSpPr txBox="1"/>
          <p:nvPr/>
        </p:nvSpPr>
        <p:spPr>
          <a:xfrm>
            <a:off x="1245355" y="1901792"/>
            <a:ext cx="15797291" cy="738663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3000" dirty="0">
                <a:solidFill>
                  <a:schemeClr val="tx1"/>
                </a:solidFill>
              </a:rPr>
              <a:t>In this Gospel, we are reminded of the tremendous grace that God bestows upon us and how He reveals Himself to us. This passage speaks of the signifying title ‘Lamb of God’, a reminder of Jesus as the ultimate sacrifice for our sins. Jesus asked two disciples what they wanted from Him and invited them to stay with Him for a day – a demonstration of His ever-present presence in our lives. Andrew went forth to proclaim to his brother Simon that “We have found the Messiah”. This is an example for us all to take heed and spread the good news about Jesus. Finally, when Jesus saw Peter, He gave him a new name – Cephas – fulfilling prophecy. Through this passage we can be thankful for God’s plan for salvation through His Son and celebrate being able to share it with others.</a:t>
            </a:r>
          </a:p>
          <a:p>
            <a:pPr marL="0" marR="0" lvl="0" indent="0" algn="just" rtl="0">
              <a:lnSpc>
                <a:spcPct val="100000"/>
              </a:lnSpc>
              <a:spcBef>
                <a:spcPts val="0"/>
              </a:spcBef>
              <a:spcAft>
                <a:spcPts val="0"/>
              </a:spcAft>
              <a:buClr>
                <a:schemeClr val="dk1"/>
              </a:buClr>
              <a:buSzPts val="1100"/>
              <a:buFont typeface="Arial" panose="020B0604020202020204"/>
              <a:buNone/>
            </a:pPr>
            <a:endParaRPr lang="en-US" sz="3000" dirty="0">
              <a:solidFill>
                <a:schemeClr val="tx1"/>
              </a:solidFill>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000" dirty="0">
                <a:solidFill>
                  <a:schemeClr val="tx1"/>
                </a:solidFill>
              </a:rPr>
              <a:t>Today’s gospel is also bout listening to and responding to God’s call. The first disciples are called to follow Jesus. They hear God’s call and respond by following Jesus. Jesus asks his followers, “What are you looking for?” He wants his disciples to listen and respond thoughtfully. The disciples are invited to come and see who Jesus is. Jesus invites them to stay with him. The call of the first disciples in today’s gospel reminds us that we too are called by name to know and follow Jesus.</a:t>
            </a:r>
          </a:p>
        </p:txBody>
      </p:sp>
      <p:sp>
        <p:nvSpPr>
          <p:cNvPr id="110" name="Google Shape;110;p2"/>
          <p:cNvSpPr txBox="1"/>
          <p:nvPr/>
        </p:nvSpPr>
        <p:spPr>
          <a:xfrm>
            <a:off x="1967250" y="73827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strike="noStrike" cap="none" dirty="0">
                <a:solidFill>
                  <a:schemeClr val="tx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strike="noStrike" cap="none" dirty="0">
              <a:solidFill>
                <a:schemeClr val="tx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15"/>
        <p:cNvGrpSpPr/>
        <p:nvPr/>
      </p:nvGrpSpPr>
      <p:grpSpPr>
        <a:xfrm>
          <a:off x="0" y="0"/>
          <a:ext cx="0" cy="0"/>
          <a:chOff x="0" y="0"/>
          <a:chExt cx="0" cy="0"/>
        </a:xfrm>
      </p:grpSpPr>
      <p:sp>
        <p:nvSpPr>
          <p:cNvPr id="5" name="Rectangle 4">
            <a:extLst>
              <a:ext uri="{FF2B5EF4-FFF2-40B4-BE49-F238E27FC236}">
                <a16:creationId xmlns:a16="http://schemas.microsoft.com/office/drawing/2014/main" id="{DED517CB-838A-DFEA-374B-6AADC5E20A2B}"/>
              </a:ext>
            </a:extLst>
          </p:cNvPr>
          <p:cNvSpPr/>
          <p:nvPr/>
        </p:nvSpPr>
        <p:spPr>
          <a:xfrm>
            <a:off x="2896" y="8121316"/>
            <a:ext cx="18285103" cy="21656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Google Shape;118;p3"/>
          <p:cNvSpPr txBox="1"/>
          <p:nvPr/>
        </p:nvSpPr>
        <p:spPr>
          <a:xfrm>
            <a:off x="3463437" y="8311606"/>
            <a:ext cx="11361127" cy="166199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400" dirty="0">
                <a:solidFill>
                  <a:srgbClr val="C00000"/>
                </a:solidFill>
                <a:latin typeface="Arial Black" panose="020B0A04020102020204"/>
                <a:ea typeface="Arial Black" panose="020B0A04020102020204"/>
                <a:cs typeface="Arial Black" panose="020B0A04020102020204"/>
                <a:sym typeface="Arial Black" panose="020B0A04020102020204"/>
              </a:rPr>
              <a:t>The First Disciples of Jesus</a:t>
            </a:r>
          </a:p>
          <a:p>
            <a:pPr marL="0" marR="0" lvl="0" indent="0" algn="ctr" rtl="0">
              <a:lnSpc>
                <a:spcPct val="100000"/>
              </a:lnSpc>
              <a:spcBef>
                <a:spcPts val="0"/>
              </a:spcBef>
              <a:spcAft>
                <a:spcPts val="0"/>
              </a:spcAft>
              <a:buClr>
                <a:srgbClr val="000000"/>
              </a:buClr>
              <a:buSzPts val="6000"/>
              <a:buFont typeface="Arial" panose="020B0604020202020204"/>
              <a:buNone/>
            </a:pPr>
            <a:r>
              <a:rPr lang="en-US" sz="54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 John 1:35-42</a:t>
            </a:r>
          </a:p>
        </p:txBody>
      </p:sp>
      <p:pic>
        <p:nvPicPr>
          <p:cNvPr id="3" name="Picture 2" descr="A group of men wearing robes&#10;&#10;Description automatically generated">
            <a:extLst>
              <a:ext uri="{FF2B5EF4-FFF2-40B4-BE49-F238E27FC236}">
                <a16:creationId xmlns:a16="http://schemas.microsoft.com/office/drawing/2014/main" id="{C80485FA-9CDA-61BD-06D5-EEA748DEE586}"/>
              </a:ext>
            </a:extLst>
          </p:cNvPr>
          <p:cNvPicPr>
            <a:picLocks noChangeAspect="1"/>
          </p:cNvPicPr>
          <p:nvPr/>
        </p:nvPicPr>
        <p:blipFill>
          <a:blip r:embed="rId3"/>
          <a:stretch>
            <a:fillRect/>
          </a:stretch>
        </p:blipFill>
        <p:spPr>
          <a:xfrm>
            <a:off x="4145185" y="309692"/>
            <a:ext cx="9997630" cy="74982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124"/>
        <p:cNvGrpSpPr/>
        <p:nvPr/>
      </p:nvGrpSpPr>
      <p:grpSpPr>
        <a:xfrm>
          <a:off x="0" y="0"/>
          <a:ext cx="0" cy="0"/>
          <a:chOff x="0" y="0"/>
          <a:chExt cx="0" cy="0"/>
        </a:xfrm>
      </p:grpSpPr>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John</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2"/>
        <p:cNvGrpSpPr/>
        <p:nvPr/>
      </p:nvGrpSpPr>
      <p:grpSpPr>
        <a:xfrm>
          <a:off x="0" y="0"/>
          <a:ext cx="0" cy="0"/>
          <a:chOff x="0" y="0"/>
          <a:chExt cx="0" cy="0"/>
        </a:xfrm>
      </p:grpSpPr>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6" name="Group 5">
            <a:extLst>
              <a:ext uri="{FF2B5EF4-FFF2-40B4-BE49-F238E27FC236}">
                <a16:creationId xmlns:a16="http://schemas.microsoft.com/office/drawing/2014/main" id="{F44F2CB2-AC8D-2897-D5E0-3F84DB734E6A}"/>
              </a:ext>
            </a:extLst>
          </p:cNvPr>
          <p:cNvGrpSpPr/>
          <p:nvPr/>
        </p:nvGrpSpPr>
        <p:grpSpPr>
          <a:xfrm>
            <a:off x="1311052" y="1583643"/>
            <a:ext cx="15665896" cy="7119715"/>
            <a:chOff x="1311052" y="1485900"/>
            <a:chExt cx="15665896" cy="7119715"/>
          </a:xfrm>
        </p:grpSpPr>
        <p:grpSp>
          <p:nvGrpSpPr>
            <p:cNvPr id="5" name="Group 4">
              <a:extLst>
                <a:ext uri="{FF2B5EF4-FFF2-40B4-BE49-F238E27FC236}">
                  <a16:creationId xmlns:a16="http://schemas.microsoft.com/office/drawing/2014/main" id="{FEA0F20E-A819-1916-0E0C-7EE2D8BB6242}"/>
                </a:ext>
              </a:extLst>
            </p:cNvPr>
            <p:cNvGrpSpPr/>
            <p:nvPr/>
          </p:nvGrpSpPr>
          <p:grpSpPr>
            <a:xfrm>
              <a:off x="1311052" y="2228316"/>
              <a:ext cx="5920500" cy="5650932"/>
              <a:chOff x="1181880" y="2228316"/>
              <a:chExt cx="5920500" cy="5650932"/>
            </a:xfrm>
          </p:grpSpPr>
          <p:sp>
            <p:nvSpPr>
              <p:cNvPr id="133" name="Google Shape;133;p6"/>
              <p:cNvSpPr txBox="1"/>
              <p:nvPr/>
            </p:nvSpPr>
            <p:spPr>
              <a:xfrm>
                <a:off x="1181880" y="2228316"/>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35</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181880" y="3262600"/>
                <a:ext cx="5920500" cy="46166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dirty="0">
                    <a:solidFill>
                      <a:schemeClr val="lt1"/>
                    </a:solidFill>
                  </a:rPr>
                  <a:t>The next day John was standing there again with two of his disciples,</a:t>
                </a:r>
                <a:endParaRPr sz="6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3" name="Picture 2" descr="A group of people in robes talking to each other&#10;&#10;Description automatically generated">
              <a:extLst>
                <a:ext uri="{FF2B5EF4-FFF2-40B4-BE49-F238E27FC236}">
                  <a16:creationId xmlns:a16="http://schemas.microsoft.com/office/drawing/2014/main" id="{8E677602-2183-5DD4-A26C-6935C16BBBE5}"/>
                </a:ext>
              </a:extLst>
            </p:cNvPr>
            <p:cNvPicPr>
              <a:picLocks noChangeAspect="1"/>
            </p:cNvPicPr>
            <p:nvPr/>
          </p:nvPicPr>
          <p:blipFill>
            <a:blip r:embed="rId3"/>
            <a:stretch>
              <a:fillRect/>
            </a:stretch>
          </p:blipFill>
          <p:spPr>
            <a:xfrm>
              <a:off x="7483995" y="1485900"/>
              <a:ext cx="9492953" cy="7119715"/>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1"/>
        <p:cNvGrpSpPr/>
        <p:nvPr/>
      </p:nvGrpSpPr>
      <p:grpSpPr>
        <a:xfrm>
          <a:off x="0" y="0"/>
          <a:ext cx="0" cy="0"/>
          <a:chOff x="0" y="0"/>
          <a:chExt cx="0" cy="0"/>
        </a:xfrm>
      </p:grpSpPr>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 name="Group 3">
            <a:extLst>
              <a:ext uri="{FF2B5EF4-FFF2-40B4-BE49-F238E27FC236}">
                <a16:creationId xmlns:a16="http://schemas.microsoft.com/office/drawing/2014/main" id="{B0A455A1-8E50-88ED-731A-3E1DAC4BD98C}"/>
              </a:ext>
            </a:extLst>
          </p:cNvPr>
          <p:cNvGrpSpPr/>
          <p:nvPr/>
        </p:nvGrpSpPr>
        <p:grpSpPr>
          <a:xfrm>
            <a:off x="1295452" y="1418313"/>
            <a:ext cx="15697097" cy="7450374"/>
            <a:chOff x="1353289" y="1194761"/>
            <a:chExt cx="15697097" cy="7450374"/>
          </a:xfrm>
        </p:grpSpPr>
        <p:grpSp>
          <p:nvGrpSpPr>
            <p:cNvPr id="6" name="Group 5">
              <a:extLst>
                <a:ext uri="{FF2B5EF4-FFF2-40B4-BE49-F238E27FC236}">
                  <a16:creationId xmlns:a16="http://schemas.microsoft.com/office/drawing/2014/main" id="{FC65DD7F-82EA-5CB6-1440-E3196092B833}"/>
                </a:ext>
              </a:extLst>
            </p:cNvPr>
            <p:cNvGrpSpPr/>
            <p:nvPr/>
          </p:nvGrpSpPr>
          <p:grpSpPr>
            <a:xfrm>
              <a:off x="1353289" y="2239231"/>
              <a:ext cx="5806982" cy="5619499"/>
              <a:chOff x="785200" y="1571235"/>
              <a:chExt cx="5806982" cy="5619499"/>
            </a:xfrm>
          </p:grpSpPr>
          <p:sp>
            <p:nvSpPr>
              <p:cNvPr id="142" name="Google Shape;142;p12"/>
              <p:cNvSpPr txBox="1"/>
              <p:nvPr/>
            </p:nvSpPr>
            <p:spPr>
              <a:xfrm>
                <a:off x="785200" y="1571235"/>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36</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785200" y="2574086"/>
                <a:ext cx="5806982" cy="46166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6000" b="1" dirty="0">
                    <a:solidFill>
                      <a:schemeClr val="lt1"/>
                    </a:solidFill>
                  </a:rPr>
                  <a:t>when he saw Jesus walking by. “There is the Lamb of God!” he said.</a:t>
                </a:r>
                <a:endParaRPr sz="6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3" name="Picture 2" descr="A group of people in robes talking to each other&#10;&#10;Description automatically generated">
              <a:extLst>
                <a:ext uri="{FF2B5EF4-FFF2-40B4-BE49-F238E27FC236}">
                  <a16:creationId xmlns:a16="http://schemas.microsoft.com/office/drawing/2014/main" id="{2CE19D34-3290-FEFD-C84C-1B61F41C9D34}"/>
                </a:ext>
              </a:extLst>
            </p:cNvPr>
            <p:cNvPicPr>
              <a:picLocks noChangeAspect="1"/>
            </p:cNvPicPr>
            <p:nvPr/>
          </p:nvPicPr>
          <p:blipFill>
            <a:blip r:embed="rId3"/>
            <a:stretch>
              <a:fillRect/>
            </a:stretch>
          </p:blipFill>
          <p:spPr>
            <a:xfrm>
              <a:off x="7116554" y="1194761"/>
              <a:ext cx="9933832" cy="7450374"/>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0"/>
        <p:cNvGrpSpPr/>
        <p:nvPr/>
      </p:nvGrpSpPr>
      <p:grpSpPr>
        <a:xfrm>
          <a:off x="0" y="0"/>
          <a:ext cx="0" cy="0"/>
          <a:chOff x="0" y="0"/>
          <a:chExt cx="0" cy="0"/>
        </a:xfrm>
      </p:grpSpPr>
      <p:grpSp>
        <p:nvGrpSpPr>
          <p:cNvPr id="6" name="Group 5">
            <a:extLst>
              <a:ext uri="{FF2B5EF4-FFF2-40B4-BE49-F238E27FC236}">
                <a16:creationId xmlns:a16="http://schemas.microsoft.com/office/drawing/2014/main" id="{70FBDFCF-55D4-4019-CCCA-8E3C3AECF798}"/>
              </a:ext>
            </a:extLst>
          </p:cNvPr>
          <p:cNvGrpSpPr/>
          <p:nvPr/>
        </p:nvGrpSpPr>
        <p:grpSpPr>
          <a:xfrm>
            <a:off x="1285936" y="1250650"/>
            <a:ext cx="15716128" cy="7785700"/>
            <a:chOff x="1336459" y="1250650"/>
            <a:chExt cx="15716128" cy="7785700"/>
          </a:xfrm>
        </p:grpSpPr>
        <p:grpSp>
          <p:nvGrpSpPr>
            <p:cNvPr id="4" name="Group 3">
              <a:extLst>
                <a:ext uri="{FF2B5EF4-FFF2-40B4-BE49-F238E27FC236}">
                  <a16:creationId xmlns:a16="http://schemas.microsoft.com/office/drawing/2014/main" id="{B4FE9F3B-386B-2AA2-0B03-600002AA063D}"/>
                </a:ext>
              </a:extLst>
            </p:cNvPr>
            <p:cNvGrpSpPr/>
            <p:nvPr/>
          </p:nvGrpSpPr>
          <p:grpSpPr>
            <a:xfrm>
              <a:off x="1336459" y="1485900"/>
              <a:ext cx="4830877" cy="7315200"/>
              <a:chOff x="1571075" y="1485900"/>
              <a:chExt cx="4830877" cy="7315200"/>
            </a:xfrm>
          </p:grpSpPr>
          <p:sp>
            <p:nvSpPr>
              <p:cNvPr id="152" name="Google Shape;152;p7"/>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37</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571075" y="2756631"/>
                <a:ext cx="4830877" cy="604446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600" b="1" dirty="0">
                    <a:solidFill>
                      <a:schemeClr val="lt1"/>
                    </a:solidFill>
                  </a:rPr>
                  <a:t>The two disciples heard him say this and went with Jesus.</a:t>
                </a:r>
                <a:endParaRPr sz="66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5" name="Picture 4" descr="A group of men wearing robes&#10;&#10;Description automatically generated">
              <a:extLst>
                <a:ext uri="{FF2B5EF4-FFF2-40B4-BE49-F238E27FC236}">
                  <a16:creationId xmlns:a16="http://schemas.microsoft.com/office/drawing/2014/main" id="{BA7789A0-6652-A433-E89F-3A9F5C8DB29D}"/>
                </a:ext>
              </a:extLst>
            </p:cNvPr>
            <p:cNvPicPr>
              <a:picLocks noChangeAspect="1"/>
            </p:cNvPicPr>
            <p:nvPr/>
          </p:nvPicPr>
          <p:blipFill>
            <a:blip r:embed="rId3"/>
            <a:stretch>
              <a:fillRect/>
            </a:stretch>
          </p:blipFill>
          <p:spPr>
            <a:xfrm>
              <a:off x="6671654" y="1250650"/>
              <a:ext cx="10380933" cy="778570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9"/>
        <p:cNvGrpSpPr/>
        <p:nvPr/>
      </p:nvGrpSpPr>
      <p:grpSpPr>
        <a:xfrm>
          <a:off x="0" y="0"/>
          <a:ext cx="0" cy="0"/>
          <a:chOff x="0" y="0"/>
          <a:chExt cx="0" cy="0"/>
        </a:xfrm>
      </p:grpSpPr>
      <p:grpSp>
        <p:nvGrpSpPr>
          <p:cNvPr id="7" name="Group 6">
            <a:extLst>
              <a:ext uri="{FF2B5EF4-FFF2-40B4-BE49-F238E27FC236}">
                <a16:creationId xmlns:a16="http://schemas.microsoft.com/office/drawing/2014/main" id="{6E8828BB-9F23-A0F9-6D9F-FF82E22804B3}"/>
              </a:ext>
            </a:extLst>
          </p:cNvPr>
          <p:cNvGrpSpPr/>
          <p:nvPr/>
        </p:nvGrpSpPr>
        <p:grpSpPr>
          <a:xfrm>
            <a:off x="925120" y="1070854"/>
            <a:ext cx="16437761" cy="8145293"/>
            <a:chOff x="1183352" y="1070853"/>
            <a:chExt cx="16437761" cy="8145293"/>
          </a:xfrm>
        </p:grpSpPr>
        <p:grpSp>
          <p:nvGrpSpPr>
            <p:cNvPr id="6" name="Group 5">
              <a:extLst>
                <a:ext uri="{FF2B5EF4-FFF2-40B4-BE49-F238E27FC236}">
                  <a16:creationId xmlns:a16="http://schemas.microsoft.com/office/drawing/2014/main" id="{303428D6-772A-A428-BBD3-DF4028A85BD1}"/>
                </a:ext>
              </a:extLst>
            </p:cNvPr>
            <p:cNvGrpSpPr/>
            <p:nvPr/>
          </p:nvGrpSpPr>
          <p:grpSpPr>
            <a:xfrm>
              <a:off x="1183352" y="1485900"/>
              <a:ext cx="5207720" cy="7372256"/>
              <a:chOff x="1258853" y="1485900"/>
              <a:chExt cx="5596438" cy="7372256"/>
            </a:xfrm>
          </p:grpSpPr>
          <p:sp>
            <p:nvSpPr>
              <p:cNvPr id="161" name="Google Shape;161;g151c7734bdb_0_190"/>
              <p:cNvSpPr/>
              <p:nvPr/>
            </p:nvSpPr>
            <p:spPr>
              <a:xfrm>
                <a:off x="1258853" y="1485900"/>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38</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258853" y="2764180"/>
                <a:ext cx="5596438" cy="60939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400" b="1" dirty="0">
                    <a:solidFill>
                      <a:schemeClr val="lt1"/>
                    </a:solidFill>
                  </a:rPr>
                  <a:t>Jesus turned, saw them following him, and asked, “What are you looking for?” They answered, “Where do you live, Rabbi?” (This word means “Teacher.”)</a:t>
                </a:r>
                <a:endParaRPr sz="4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4" name="Picture 3" descr="A group of men in robes talking&#10;&#10;Description automatically generated">
              <a:extLst>
                <a:ext uri="{FF2B5EF4-FFF2-40B4-BE49-F238E27FC236}">
                  <a16:creationId xmlns:a16="http://schemas.microsoft.com/office/drawing/2014/main" id="{9FC780DD-CC17-67D5-A989-E5A104ABCE66}"/>
                </a:ext>
              </a:extLst>
            </p:cNvPr>
            <p:cNvPicPr>
              <a:picLocks noChangeAspect="1"/>
            </p:cNvPicPr>
            <p:nvPr/>
          </p:nvPicPr>
          <p:blipFill>
            <a:blip r:embed="rId3"/>
            <a:stretch>
              <a:fillRect/>
            </a:stretch>
          </p:blipFill>
          <p:spPr>
            <a:xfrm>
              <a:off x="6760722" y="1070853"/>
              <a:ext cx="10860391" cy="8145293"/>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718</Words>
  <Application>Microsoft Office PowerPoint</Application>
  <PresentationFormat>Custom</PresentationFormat>
  <Paragraphs>70</Paragraphs>
  <Slides>22</Slides>
  <Notes>20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Arial Black</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Jerald Cruz</cp:lastModifiedBy>
  <cp:revision>54</cp:revision>
  <dcterms:created xsi:type="dcterms:W3CDTF">2022-09-22T06:53:28Z</dcterms:created>
  <dcterms:modified xsi:type="dcterms:W3CDTF">2024-01-10T09:53:53Z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