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83" r:id="rId19"/>
    <p:sldId id="272" r:id="rId20"/>
    <p:sldId id="273" r:id="rId21"/>
    <p:sldId id="274" r:id="rId22"/>
    <p:sldId id="275" r:id="rId23"/>
    <p:sldId id="276" r:id="rId24"/>
    <p:sldId id="278" r:id="rId25"/>
  </p:sldIdLst>
  <p:sldSz cx="18288000" cy="10287000"/>
  <p:notesSz cx="6858000" cy="9144000"/>
  <p:embeddedFontLst>
    <p:embeddedFont>
      <p:font typeface="Calibri" panose="020F0502020204030204"/>
      <p:regular r:id="rId29"/>
      <p:bold r:id="rId30"/>
      <p:italic r:id="rId31"/>
      <p:boldItalic r:id="rId32"/>
    </p:embeddedFont>
    <p:embeddedFont>
      <p:font typeface="Arial Black" panose="020B0A04020102020204"/>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24" userDrawn="1">
          <p15:clr>
            <a:srgbClr val="A4A3A4"/>
          </p15:clr>
        </p15:guide>
        <p15:guide id="2" pos="2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24"/>
        <p:guide pos="287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Master" Target="slideMasters/slideMaster2.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6" name="Google Shape;96;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8" name="Shape 168"/>
        <p:cNvGrpSpPr/>
        <p:nvPr/>
      </p:nvGrpSpPr>
      <p:grpSpPr>
        <a:xfrm>
          <a:off x="0" y="0"/>
          <a:ext cx="0" cy="0"/>
          <a:chOff x="0" y="0"/>
          <a:chExt cx="0" cy="0"/>
        </a:xfrm>
      </p:grpSpPr>
      <p:sp>
        <p:nvSpPr>
          <p:cNvPr id="169" name="Google Shape;169;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1" name="Google Shape;171;p1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7" name="Shape 177"/>
        <p:cNvGrpSpPr/>
        <p:nvPr/>
      </p:nvGrpSpPr>
      <p:grpSpPr>
        <a:xfrm>
          <a:off x="0" y="0"/>
          <a:ext cx="0" cy="0"/>
          <a:chOff x="0" y="0"/>
          <a:chExt cx="0" cy="0"/>
        </a:xfrm>
      </p:grpSpPr>
      <p:sp>
        <p:nvSpPr>
          <p:cNvPr id="178" name="Google Shape;178;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0" name="Google Shape;180;p1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6" name="Shape 186"/>
        <p:cNvGrpSpPr/>
        <p:nvPr/>
      </p:nvGrpSpPr>
      <p:grpSpPr>
        <a:xfrm>
          <a:off x="0" y="0"/>
          <a:ext cx="0" cy="0"/>
          <a:chOff x="0" y="0"/>
          <a:chExt cx="0" cy="0"/>
        </a:xfrm>
      </p:grpSpPr>
      <p:sp>
        <p:nvSpPr>
          <p:cNvPr id="187" name="Google Shape;187;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9" name="Google Shape;189;p1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5" name="Shape 195"/>
        <p:cNvGrpSpPr/>
        <p:nvPr/>
      </p:nvGrpSpPr>
      <p:grpSpPr>
        <a:xfrm>
          <a:off x="0" y="0"/>
          <a:ext cx="0" cy="0"/>
          <a:chOff x="0" y="0"/>
          <a:chExt cx="0" cy="0"/>
        </a:xfrm>
      </p:grpSpPr>
      <p:sp>
        <p:nvSpPr>
          <p:cNvPr id="196" name="Google Shape;196;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98" name="Google Shape;198;p1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4" name="Shape 204"/>
        <p:cNvGrpSpPr/>
        <p:nvPr/>
      </p:nvGrpSpPr>
      <p:grpSpPr>
        <a:xfrm>
          <a:off x="0" y="0"/>
          <a:ext cx="0" cy="0"/>
          <a:chOff x="0" y="0"/>
          <a:chExt cx="0" cy="0"/>
        </a:xfrm>
      </p:grpSpPr>
      <p:sp>
        <p:nvSpPr>
          <p:cNvPr id="205" name="Google Shape;205;p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07" name="Google Shape;207;p1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p1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2" name="Google Shape;232;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p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9" name="Google Shape;239;p1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p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7" name="Google Shape;247;p1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3" name="Shape 253"/>
        <p:cNvGrpSpPr/>
        <p:nvPr/>
      </p:nvGrpSpPr>
      <p:grpSpPr>
        <a:xfrm>
          <a:off x="0" y="0"/>
          <a:ext cx="0" cy="0"/>
          <a:chOff x="0" y="0"/>
          <a:chExt cx="0" cy="0"/>
        </a:xfrm>
      </p:grpSpPr>
      <p:sp>
        <p:nvSpPr>
          <p:cNvPr id="254" name="Google Shape;254;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56" name="Google Shape;256;p2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6" name="Shape 266"/>
        <p:cNvGrpSpPr/>
        <p:nvPr/>
      </p:nvGrpSpPr>
      <p:grpSpPr>
        <a:xfrm>
          <a:off x="0" y="0"/>
          <a:ext cx="0" cy="0"/>
          <a:chOff x="0" y="0"/>
          <a:chExt cx="0" cy="0"/>
        </a:xfrm>
      </p:grpSpPr>
      <p:sp>
        <p:nvSpPr>
          <p:cNvPr id="267" name="Google Shape;267;p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9" name="Google Shape;269;p2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p2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6" name="Google Shape;286;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8" name="Shape 108"/>
        <p:cNvGrpSpPr/>
        <p:nvPr/>
      </p:nvGrpSpPr>
      <p:grpSpPr>
        <a:xfrm>
          <a:off x="0" y="0"/>
          <a:ext cx="0" cy="0"/>
          <a:chOff x="0" y="0"/>
          <a:chExt cx="0" cy="0"/>
        </a:xfrm>
      </p:grpSpPr>
      <p:sp>
        <p:nvSpPr>
          <p:cNvPr id="109" name="Google Shape;109;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1" name="Google Shape;111;p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5" name="Shape 115"/>
        <p:cNvGrpSpPr/>
        <p:nvPr/>
      </p:nvGrpSpPr>
      <p:grpSpPr>
        <a:xfrm>
          <a:off x="0" y="0"/>
          <a:ext cx="0" cy="0"/>
          <a:chOff x="0" y="0"/>
          <a:chExt cx="0" cy="0"/>
        </a:xfrm>
      </p:grpSpPr>
      <p:sp>
        <p:nvSpPr>
          <p:cNvPr id="116" name="Google Shape;116;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8" name="Google Shape;118;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5" name="Google Shape;125;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Google Shape;130;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2" name="Google Shape;132;p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0" name="Shape 140"/>
        <p:cNvGrpSpPr/>
        <p:nvPr/>
      </p:nvGrpSpPr>
      <p:grpSpPr>
        <a:xfrm>
          <a:off x="0" y="0"/>
          <a:ext cx="0" cy="0"/>
          <a:chOff x="0" y="0"/>
          <a:chExt cx="0" cy="0"/>
        </a:xfrm>
      </p:grpSpPr>
      <p:sp>
        <p:nvSpPr>
          <p:cNvPr id="141" name="Google Shape;141;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3" name="Google Shape;143;p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3" name="Google Shape;153;p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2" name="Google Shape;162;p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5" name="Shape 15"/>
        <p:cNvGrpSpPr/>
        <p:nvPr/>
      </p:nvGrpSpPr>
      <p:grpSpPr>
        <a:xfrm>
          <a:off x="0" y="0"/>
          <a:ext cx="0" cy="0"/>
          <a:chOff x="0" y="0"/>
          <a:chExt cx="0" cy="0"/>
        </a:xfrm>
      </p:grpSpPr>
      <p:sp>
        <p:nvSpPr>
          <p:cNvPr id="16" name="Google Shape;16;p2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90" name="Shape 90"/>
        <p:cNvGrpSpPr/>
        <p:nvPr/>
      </p:nvGrpSpPr>
      <p:grpSpPr>
        <a:xfrm>
          <a:off x="0" y="0"/>
          <a:ext cx="0" cy="0"/>
          <a:chOff x="0" y="0"/>
          <a:chExt cx="0" cy="0"/>
        </a:xfrm>
      </p:grpSpPr>
      <p:sp>
        <p:nvSpPr>
          <p:cNvPr id="91" name="Google Shape;91;p2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9" name="Shape 19"/>
        <p:cNvGrpSpPr/>
        <p:nvPr/>
      </p:nvGrpSpPr>
      <p:grpSpPr>
        <a:xfrm>
          <a:off x="0" y="0"/>
          <a:ext cx="0" cy="0"/>
          <a:chOff x="0" y="0"/>
          <a:chExt cx="0" cy="0"/>
        </a:xfrm>
      </p:grpSpPr>
      <p:sp>
        <p:nvSpPr>
          <p:cNvPr id="20" name="Google Shape;20;p28"/>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2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5" name="Shape 25"/>
        <p:cNvGrpSpPr/>
        <p:nvPr/>
      </p:nvGrpSpPr>
      <p:grpSpPr>
        <a:xfrm>
          <a:off x="0" y="0"/>
          <a:ext cx="0" cy="0"/>
          <a:chOff x="0" y="0"/>
          <a:chExt cx="0" cy="0"/>
        </a:xfrm>
      </p:grpSpPr>
      <p:sp>
        <p:nvSpPr>
          <p:cNvPr id="26" name="Google Shape;26;p29"/>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1"/>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2"/>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2"/>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2"/>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4"/>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type="pic" idx="2"/>
          </p:nvPr>
        </p:nvSpPr>
        <p:spPr>
          <a:xfrm>
            <a:off x="1792288" y="612775"/>
            <a:ext cx="5486400" cy="4114800"/>
          </a:xfrm>
          <a:prstGeom prst="rect">
            <a:avLst/>
          </a:prstGeom>
          <a:noFill/>
          <a:ln>
            <a:noFill/>
          </a:ln>
        </p:spPr>
      </p:sp>
      <p:sp>
        <p:nvSpPr>
          <p:cNvPr id="68" name="Google Shape;68;p35"/>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4"/>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84" name="Shape 84"/>
        <p:cNvGrpSpPr/>
        <p:nvPr/>
      </p:nvGrpSpPr>
      <p:grpSpPr>
        <a:xfrm>
          <a:off x="0" y="0"/>
          <a:ext cx="0" cy="0"/>
          <a:chOff x="0" y="0"/>
          <a:chExt cx="0" cy="0"/>
        </a:xfrm>
      </p:grpSpPr>
      <p:sp>
        <p:nvSpPr>
          <p:cNvPr id="85" name="Google Shape;85;p2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6"/>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2.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7"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72" name="Shape 172"/>
        <p:cNvGrpSpPr/>
        <p:nvPr/>
      </p:nvGrpSpPr>
      <p:grpSpPr>
        <a:xfrm>
          <a:off x="0" y="0"/>
          <a:ext cx="0" cy="0"/>
          <a:chOff x="0" y="0"/>
          <a:chExt cx="0" cy="0"/>
        </a:xfrm>
      </p:grpSpPr>
      <p:grpSp>
        <p:nvGrpSpPr>
          <p:cNvPr id="173" name="Google Shape;173;p10"/>
          <p:cNvGrpSpPr/>
          <p:nvPr/>
        </p:nvGrpSpPr>
        <p:grpSpPr>
          <a:xfrm>
            <a:off x="1137865" y="1485900"/>
            <a:ext cx="5797424" cy="6684478"/>
            <a:chOff x="1265113" y="1485900"/>
            <a:chExt cx="5797424" cy="6684478"/>
          </a:xfrm>
        </p:grpSpPr>
        <p:sp>
          <p:nvSpPr>
            <p:cNvPr id="174" name="Google Shape;174;p10"/>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rPr>
                <a:t>6</a:t>
              </a:r>
              <a:endPar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5" name="Google Shape;175;p10"/>
            <p:cNvSpPr txBox="1"/>
            <p:nvPr/>
          </p:nvSpPr>
          <p:spPr>
            <a:xfrm>
              <a:off x="1265113" y="2630638"/>
              <a:ext cx="5797424" cy="55397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rPr>
                <a:t>He and the others were so frightened that he did not know what to say.</a:t>
              </a:r>
              <a:endPar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5" name="Picture 104"/>
          <p:cNvPicPr/>
          <p:nvPr/>
        </p:nvPicPr>
        <p:blipFill>
          <a:blip r:embed="rId1"/>
          <a:stretch>
            <a:fillRect/>
          </a:stretch>
        </p:blipFill>
        <p:spPr>
          <a:xfrm>
            <a:off x="8161020" y="1394460"/>
            <a:ext cx="9096375" cy="749744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4806"/>
        </a:solidFill>
        <a:effectLst/>
      </p:bgPr>
    </p:bg>
    <p:spTree>
      <p:nvGrpSpPr>
        <p:cNvPr id="181" name="Shape 181"/>
        <p:cNvGrpSpPr/>
        <p:nvPr/>
      </p:nvGrpSpPr>
      <p:grpSpPr>
        <a:xfrm>
          <a:off x="0" y="0"/>
          <a:ext cx="0" cy="0"/>
          <a:chOff x="0" y="0"/>
          <a:chExt cx="0" cy="0"/>
        </a:xfrm>
      </p:grpSpPr>
      <p:grpSp>
        <p:nvGrpSpPr>
          <p:cNvPr id="182" name="Google Shape;182;p11"/>
          <p:cNvGrpSpPr/>
          <p:nvPr/>
        </p:nvGrpSpPr>
        <p:grpSpPr>
          <a:xfrm>
            <a:off x="1092493" y="1612619"/>
            <a:ext cx="6348295" cy="6938572"/>
            <a:chOff x="1147378" y="1515100"/>
            <a:chExt cx="6348295" cy="6938572"/>
          </a:xfrm>
        </p:grpSpPr>
        <p:sp>
          <p:nvSpPr>
            <p:cNvPr id="183" name="Google Shape;183;p11"/>
            <p:cNvSpPr txBox="1"/>
            <p:nvPr/>
          </p:nvSpPr>
          <p:spPr>
            <a:xfrm>
              <a:off x="1147378" y="2667552"/>
              <a:ext cx="6348295" cy="578612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700" b="1" i="0" u="none" strike="noStrike" cap="none">
                  <a:solidFill>
                    <a:schemeClr val="lt1"/>
                  </a:solidFill>
                  <a:latin typeface="Arial" panose="020B0604020202020204"/>
                  <a:ea typeface="Arial" panose="020B0604020202020204"/>
                  <a:cs typeface="Arial" panose="020B0604020202020204"/>
                  <a:sym typeface="Arial" panose="020B0604020202020204"/>
                </a:rPr>
                <a:t>Then a cloud appeared and covered them with its shadow, and a voice came from the cloud, </a:t>
              </a:r>
              <a:endParaRPr lang="en-US" sz="47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47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4700" b="1" i="0" u="none" strike="noStrike" cap="none">
                  <a:solidFill>
                    <a:schemeClr val="lt1"/>
                  </a:solidFill>
                  <a:latin typeface="Arial" panose="020B0604020202020204"/>
                  <a:ea typeface="Arial" panose="020B0604020202020204"/>
                  <a:cs typeface="Arial" panose="020B0604020202020204"/>
                  <a:sym typeface="Arial" panose="020B0604020202020204"/>
                </a:rPr>
                <a:t>“This is my own dear Son—listen to him!”</a:t>
              </a:r>
              <a:endParaRPr lang="en-US" sz="47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84" name="Google Shape;184;p11"/>
            <p:cNvSpPr txBox="1"/>
            <p:nvPr/>
          </p:nvSpPr>
          <p:spPr>
            <a:xfrm>
              <a:off x="1147378" y="1515100"/>
              <a:ext cx="92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7</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Text Box 1"/>
          <p:cNvSpPr txBox="1"/>
          <p:nvPr/>
        </p:nvSpPr>
        <p:spPr>
          <a:xfrm>
            <a:off x="17816830" y="7130415"/>
            <a:ext cx="6096000" cy="306705"/>
          </a:xfrm>
          <a:prstGeom prst="rect">
            <a:avLst/>
          </a:prstGeom>
          <a:noFill/>
        </p:spPr>
        <p:txBody>
          <a:bodyPr wrap="square" rtlCol="0">
            <a:spAutoFit/>
          </a:bodyPr>
          <a:p>
            <a:endParaRPr lang="en-US"/>
          </a:p>
        </p:txBody>
      </p:sp>
      <p:pic>
        <p:nvPicPr>
          <p:cNvPr id="104" name="Picture 103"/>
          <p:cNvPicPr/>
          <p:nvPr/>
        </p:nvPicPr>
        <p:blipFill>
          <a:blip r:embed="rId1"/>
          <a:stretch>
            <a:fillRect/>
          </a:stretch>
        </p:blipFill>
        <p:spPr>
          <a:xfrm>
            <a:off x="7853045" y="1475740"/>
            <a:ext cx="9298305" cy="733552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90" name="Shape 190"/>
        <p:cNvGrpSpPr/>
        <p:nvPr/>
      </p:nvGrpSpPr>
      <p:grpSpPr>
        <a:xfrm>
          <a:off x="0" y="0"/>
          <a:ext cx="0" cy="0"/>
          <a:chOff x="0" y="0"/>
          <a:chExt cx="0" cy="0"/>
        </a:xfrm>
      </p:grpSpPr>
      <p:grpSp>
        <p:nvGrpSpPr>
          <p:cNvPr id="191" name="Google Shape;191;p12"/>
          <p:cNvGrpSpPr/>
          <p:nvPr/>
        </p:nvGrpSpPr>
        <p:grpSpPr>
          <a:xfrm>
            <a:off x="1143184" y="1485900"/>
            <a:ext cx="5698589" cy="5772024"/>
            <a:chOff x="1231600" y="1485900"/>
            <a:chExt cx="5698589" cy="5772024"/>
          </a:xfrm>
        </p:grpSpPr>
        <p:sp>
          <p:nvSpPr>
            <p:cNvPr id="192" name="Google Shape;192;p12"/>
            <p:cNvSpPr txBox="1"/>
            <p:nvPr/>
          </p:nvSpPr>
          <p:spPr>
            <a:xfrm>
              <a:off x="1366566" y="2641474"/>
              <a:ext cx="5563623" cy="46164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They took a quick look around but did not see anyone else; only Jesus was with them.</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93" name="Google Shape;193;p12"/>
            <p:cNvSpPr txBox="1"/>
            <p:nvPr/>
          </p:nvSpPr>
          <p:spPr>
            <a:xfrm>
              <a:off x="1231600" y="1485900"/>
              <a:ext cx="925800" cy="768985"/>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8</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06" name="Picture 105"/>
          <p:cNvPicPr/>
          <p:nvPr/>
        </p:nvPicPr>
        <p:blipFill>
          <a:blip r:embed="rId1"/>
          <a:stretch>
            <a:fillRect/>
          </a:stretch>
        </p:blipFill>
        <p:spPr>
          <a:xfrm>
            <a:off x="7649210" y="1551940"/>
            <a:ext cx="8869045" cy="718375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99" name="Shape 199"/>
        <p:cNvGrpSpPr/>
        <p:nvPr/>
      </p:nvGrpSpPr>
      <p:grpSpPr>
        <a:xfrm>
          <a:off x="0" y="0"/>
          <a:ext cx="0" cy="0"/>
          <a:chOff x="0" y="0"/>
          <a:chExt cx="0" cy="0"/>
        </a:xfrm>
      </p:grpSpPr>
      <p:grpSp>
        <p:nvGrpSpPr>
          <p:cNvPr id="200" name="Google Shape;200;p13"/>
          <p:cNvGrpSpPr/>
          <p:nvPr/>
        </p:nvGrpSpPr>
        <p:grpSpPr>
          <a:xfrm>
            <a:off x="1143184" y="1186458"/>
            <a:ext cx="5666690" cy="7375526"/>
            <a:chOff x="1143184" y="1317457"/>
            <a:chExt cx="5666690" cy="7375526"/>
          </a:xfrm>
        </p:grpSpPr>
        <p:sp>
          <p:nvSpPr>
            <p:cNvPr id="201" name="Google Shape;201;p13"/>
            <p:cNvSpPr txBox="1"/>
            <p:nvPr/>
          </p:nvSpPr>
          <p:spPr>
            <a:xfrm>
              <a:off x="1143184" y="2460458"/>
              <a:ext cx="5666690" cy="62325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As they came down the mountain, Jesus ordered them, </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“Don't tell anyone what you have seen, until the Son of Man has risen from death.”</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02" name="Google Shape;202;p13"/>
            <p:cNvSpPr txBox="1"/>
            <p:nvPr/>
          </p:nvSpPr>
          <p:spPr>
            <a:xfrm>
              <a:off x="1143184" y="1317457"/>
              <a:ext cx="92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9</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07" name="Picture 106"/>
          <p:cNvPicPr/>
          <p:nvPr/>
        </p:nvPicPr>
        <p:blipFill>
          <a:blip r:embed="rId1"/>
          <a:stretch>
            <a:fillRect/>
          </a:stretch>
        </p:blipFill>
        <p:spPr>
          <a:xfrm>
            <a:off x="7365365" y="1406525"/>
            <a:ext cx="9508490" cy="738441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208" name="Shape 208"/>
        <p:cNvGrpSpPr/>
        <p:nvPr/>
      </p:nvGrpSpPr>
      <p:grpSpPr>
        <a:xfrm>
          <a:off x="0" y="0"/>
          <a:ext cx="0" cy="0"/>
          <a:chOff x="0" y="0"/>
          <a:chExt cx="0" cy="0"/>
        </a:xfrm>
      </p:grpSpPr>
      <p:grpSp>
        <p:nvGrpSpPr>
          <p:cNvPr id="209" name="Google Shape;209;p14"/>
          <p:cNvGrpSpPr/>
          <p:nvPr/>
        </p:nvGrpSpPr>
        <p:grpSpPr>
          <a:xfrm>
            <a:off x="1034899" y="1485900"/>
            <a:ext cx="5903128" cy="7392194"/>
            <a:chOff x="930809" y="1485900"/>
            <a:chExt cx="5903128" cy="7392194"/>
          </a:xfrm>
        </p:grpSpPr>
        <p:sp>
          <p:nvSpPr>
            <p:cNvPr id="210" name="Google Shape;210;p14"/>
            <p:cNvSpPr txBox="1"/>
            <p:nvPr/>
          </p:nvSpPr>
          <p:spPr>
            <a:xfrm>
              <a:off x="930809" y="2645569"/>
              <a:ext cx="5903128" cy="62325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They obeyed his order, but among themselves they started discussing the matter,</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“What does this ‘rising from death’ mean?”</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11" name="Google Shape;211;p14"/>
            <p:cNvSpPr txBox="1"/>
            <p:nvPr/>
          </p:nvSpPr>
          <p:spPr>
            <a:xfrm>
              <a:off x="930809" y="1485900"/>
              <a:ext cx="1445260" cy="768985"/>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10</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07" name="Picture 106"/>
          <p:cNvPicPr/>
          <p:nvPr/>
        </p:nvPicPr>
        <p:blipFill>
          <a:blip r:embed="rId1"/>
          <a:stretch>
            <a:fillRect/>
          </a:stretch>
        </p:blipFill>
        <p:spPr>
          <a:xfrm>
            <a:off x="7365365" y="1406525"/>
            <a:ext cx="9508490" cy="738441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Second Sunday of Lent - February 25,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233" name="Shape 233"/>
        <p:cNvGrpSpPr/>
        <p:nvPr/>
      </p:nvGrpSpPr>
      <p:grpSpPr>
        <a:xfrm>
          <a:off x="0" y="0"/>
          <a:ext cx="0" cy="0"/>
          <a:chOff x="0" y="0"/>
          <a:chExt cx="0" cy="0"/>
        </a:xfrm>
      </p:grpSpPr>
      <p:sp>
        <p:nvSpPr>
          <p:cNvPr id="234" name="Google Shape;234;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240" name="Shape 240"/>
        <p:cNvGrpSpPr/>
        <p:nvPr/>
      </p:nvGrpSpPr>
      <p:grpSpPr>
        <a:xfrm>
          <a:off x="0" y="0"/>
          <a:ext cx="0" cy="0"/>
          <a:chOff x="0" y="0"/>
          <a:chExt cx="0" cy="0"/>
        </a:xfrm>
      </p:grpSpPr>
      <p:grpSp>
        <p:nvGrpSpPr>
          <p:cNvPr id="241" name="Google Shape;241;p18"/>
          <p:cNvGrpSpPr/>
          <p:nvPr/>
        </p:nvGrpSpPr>
        <p:grpSpPr>
          <a:xfrm>
            <a:off x="1636422" y="1638300"/>
            <a:ext cx="14119172" cy="7010400"/>
            <a:chOff x="2035228" y="1638300"/>
            <a:chExt cx="14119172" cy="7010400"/>
          </a:xfrm>
        </p:grpSpPr>
        <p:pic>
          <p:nvPicPr>
            <p:cNvPr id="242" name="Google Shape;242;p18"/>
            <p:cNvPicPr preferRelativeResize="0"/>
            <p:nvPr/>
          </p:nvPicPr>
          <p:blipFill rotWithShape="1">
            <a:blip r:embed="rId1"/>
            <a:srcRect/>
            <a:stretch>
              <a:fillRect/>
            </a:stretch>
          </p:blipFill>
          <p:spPr>
            <a:xfrm>
              <a:off x="9144000" y="1638300"/>
              <a:ext cx="7010400" cy="7010400"/>
            </a:xfrm>
            <a:prstGeom prst="rect">
              <a:avLst/>
            </a:prstGeom>
            <a:noFill/>
            <a:ln>
              <a:noFill/>
            </a:ln>
          </p:spPr>
        </p:pic>
        <p:sp>
          <p:nvSpPr>
            <p:cNvPr id="243" name="Google Shape;243;p18"/>
            <p:cNvSpPr txBox="1"/>
            <p:nvPr/>
          </p:nvSpPr>
          <p:spPr>
            <a:xfrm>
              <a:off x="2035228"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248" name="Shape 248"/>
        <p:cNvGrpSpPr/>
        <p:nvPr/>
      </p:nvGrpSpPr>
      <p:grpSpPr>
        <a:xfrm>
          <a:off x="0" y="0"/>
          <a:ext cx="0" cy="0"/>
          <a:chOff x="0" y="0"/>
          <a:chExt cx="0" cy="0"/>
        </a:xfrm>
      </p:grpSpPr>
      <p:sp>
        <p:nvSpPr>
          <p:cNvPr id="249" name="Google Shape;249;p19"/>
          <p:cNvSpPr/>
          <p:nvPr/>
        </p:nvSpPr>
        <p:spPr>
          <a:xfrm>
            <a:off x="1526540" y="1065530"/>
            <a:ext cx="14990445" cy="112712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6000" b="0" i="0" u="none" strike="noStrike" cap="none">
                <a:solidFill>
                  <a:schemeClr val="accent2"/>
                </a:solidFill>
                <a:latin typeface="Arial Black" panose="020B0A04020102020204"/>
                <a:ea typeface="Arial Black" panose="020B0A04020102020204"/>
                <a:cs typeface="Arial Black" panose="020B0A04020102020204"/>
                <a:sym typeface="Arial Black" panose="020B0A04020102020204"/>
              </a:rPr>
              <a:t>Activity: Transfigured Jesus</a:t>
            </a:r>
            <a:endParaRPr sz="6000" b="0" i="0" u="none" strike="noStrike" cap="none">
              <a:solidFill>
                <a:schemeClr val="accent2"/>
              </a:solidFill>
              <a:latin typeface="Arial" panose="020B0604020202020204"/>
              <a:ea typeface="Arial" panose="020B0604020202020204"/>
              <a:cs typeface="Arial" panose="020B0604020202020204"/>
              <a:sym typeface="Arial" panose="020B0604020202020204"/>
            </a:endParaRPr>
          </a:p>
        </p:txBody>
      </p:sp>
      <p:sp>
        <p:nvSpPr>
          <p:cNvPr id="250" name="Google Shape;250;p19"/>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1" name="Google Shape;251;p19"/>
          <p:cNvSpPr txBox="1"/>
          <p:nvPr/>
        </p:nvSpPr>
        <p:spPr>
          <a:xfrm>
            <a:off x="1499870" y="2774950"/>
            <a:ext cx="7804785" cy="5416550"/>
          </a:xfrm>
          <a:prstGeom prst="rect">
            <a:avLst/>
          </a:prstGeom>
          <a:noFill/>
          <a:ln>
            <a:noFill/>
          </a:ln>
        </p:spPr>
        <p:txBody>
          <a:bodyPr spcFirstLastPara="1" wrap="square" lIns="0" tIns="0" rIns="0" bIns="0" anchor="t" anchorCtr="0">
            <a:spAutoFit/>
          </a:bodyPr>
          <a:lstStyle/>
          <a:p>
            <a:pPr marL="571500" indent="-571500">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Foam Sheets (Optional) / Bond Paper                                              </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Pen                                               </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Scissors</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Glue                                               </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Craft Needle</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Outline of Jesus Embroidery Floss</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11" name="Picture 110"/>
          <p:cNvPicPr/>
          <p:nvPr/>
        </p:nvPicPr>
        <p:blipFill>
          <a:blip r:embed="rId1"/>
          <a:stretch>
            <a:fillRect/>
          </a:stretch>
        </p:blipFill>
        <p:spPr>
          <a:xfrm>
            <a:off x="9611360" y="2514600"/>
            <a:ext cx="6904990" cy="635381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257" name="Shape 257"/>
        <p:cNvGrpSpPr/>
        <p:nvPr/>
      </p:nvGrpSpPr>
      <p:grpSpPr>
        <a:xfrm>
          <a:off x="0" y="0"/>
          <a:ext cx="0" cy="0"/>
          <a:chOff x="0" y="0"/>
          <a:chExt cx="0" cy="0"/>
        </a:xfrm>
      </p:grpSpPr>
      <p:sp>
        <p:nvSpPr>
          <p:cNvPr id="258" name="Google Shape;258;p20"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59" name="Google Shape;259;p20"/>
          <p:cNvGrpSpPr/>
          <p:nvPr/>
        </p:nvGrpSpPr>
        <p:grpSpPr>
          <a:xfrm>
            <a:off x="993877" y="951386"/>
            <a:ext cx="7892415" cy="8438515"/>
            <a:chOff x="1207931" y="1424912"/>
            <a:chExt cx="7892415" cy="8438515"/>
          </a:xfrm>
        </p:grpSpPr>
        <p:sp>
          <p:nvSpPr>
            <p:cNvPr id="260" name="Google Shape;260;p20"/>
            <p:cNvSpPr txBox="1"/>
            <p:nvPr/>
          </p:nvSpPr>
          <p:spPr>
            <a:xfrm>
              <a:off x="1293656" y="1424912"/>
              <a:ext cx="5007215"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Instructions:</a:t>
              </a:r>
              <a:endPar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61" name="Google Shape;261;p20"/>
            <p:cNvSpPr txBox="1"/>
            <p:nvPr/>
          </p:nvSpPr>
          <p:spPr>
            <a:xfrm>
              <a:off x="1207931" y="2245967"/>
              <a:ext cx="7892415" cy="7617460"/>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Cut out one Jesus silhouette. </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 On the back of each Foam Sheet, trace the silhouette with dots. Add random dots, some along the edges and some closer in, all the way around.</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 Using the dots for needle placement, stitch from the silhouette dots to the surrounding dots.</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Glue the silhouette of Jesus in the center.</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pic>
        <p:nvPicPr>
          <p:cNvPr id="112" name="Picture 111"/>
          <p:cNvPicPr/>
          <p:nvPr/>
        </p:nvPicPr>
        <p:blipFill>
          <a:blip r:embed="rId1"/>
          <a:stretch>
            <a:fillRect/>
          </a:stretch>
        </p:blipFill>
        <p:spPr>
          <a:xfrm>
            <a:off x="9187180" y="951230"/>
            <a:ext cx="7911465" cy="3572510"/>
          </a:xfrm>
          <a:prstGeom prst="rect">
            <a:avLst/>
          </a:prstGeom>
          <a:noFill/>
          <a:ln w="9525">
            <a:noFill/>
          </a:ln>
        </p:spPr>
      </p:pic>
      <p:pic>
        <p:nvPicPr>
          <p:cNvPr id="113" name="Picture 112"/>
          <p:cNvPicPr/>
          <p:nvPr/>
        </p:nvPicPr>
        <p:blipFill>
          <a:blip r:embed="rId2"/>
          <a:srcRect l="14574" t="14805" r="10466" b="13581"/>
          <a:stretch>
            <a:fillRect/>
          </a:stretch>
        </p:blipFill>
        <p:spPr>
          <a:xfrm>
            <a:off x="9187180" y="4574540"/>
            <a:ext cx="3898900" cy="4434205"/>
          </a:xfrm>
          <a:prstGeom prst="rect">
            <a:avLst/>
          </a:prstGeom>
          <a:noFill/>
          <a:ln w="9525">
            <a:noFill/>
          </a:ln>
        </p:spPr>
      </p:pic>
      <p:pic>
        <p:nvPicPr>
          <p:cNvPr id="114" name="Picture 113"/>
          <p:cNvPicPr/>
          <p:nvPr/>
        </p:nvPicPr>
        <p:blipFill>
          <a:blip r:embed="rId3"/>
          <a:srcRect l="12637" t="12708" r="11595" b="11302"/>
          <a:stretch>
            <a:fillRect/>
          </a:stretch>
        </p:blipFill>
        <p:spPr>
          <a:xfrm>
            <a:off x="13086080" y="4575175"/>
            <a:ext cx="4012565" cy="443357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Second Sunday of Lent - February 25,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270" name="Shape 270"/>
        <p:cNvGrpSpPr/>
        <p:nvPr/>
      </p:nvGrpSpPr>
      <p:grpSpPr>
        <a:xfrm>
          <a:off x="0" y="0"/>
          <a:ext cx="0" cy="0"/>
          <a:chOff x="0" y="0"/>
          <a:chExt cx="0" cy="0"/>
        </a:xfrm>
      </p:grpSpPr>
      <p:grpSp>
        <p:nvGrpSpPr>
          <p:cNvPr id="271" name="Google Shape;271;p21"/>
          <p:cNvGrpSpPr/>
          <p:nvPr/>
        </p:nvGrpSpPr>
        <p:grpSpPr>
          <a:xfrm>
            <a:off x="1268652" y="1120722"/>
            <a:ext cx="15750697" cy="8045556"/>
            <a:chOff x="1962255" y="1120722"/>
            <a:chExt cx="15750697" cy="8045556"/>
          </a:xfrm>
        </p:grpSpPr>
        <p:sp>
          <p:nvSpPr>
            <p:cNvPr id="272" name="Google Shape;272;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3" name="Google Shape;273;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3500" b="1" i="0" u="none" strike="noStrike" cap="none">
                  <a:solidFill>
                    <a:schemeClr val="lt1"/>
                  </a:solidFill>
                  <a:latin typeface="Arial" panose="020B0604020202020204"/>
                  <a:ea typeface="Arial" panose="020B0604020202020204"/>
                  <a:cs typeface="Arial" panose="020B0604020202020204"/>
                  <a:sym typeface="Arial" panose="020B0604020202020204"/>
                </a:rPr>
                <a:t>Dear God,</a:t>
              </a:r>
              <a:endParaRPr sz="35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3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500" b="1" i="0" u="none" strike="noStrike" cap="none">
                  <a:solidFill>
                    <a:schemeClr val="lt1"/>
                  </a:solidFill>
                  <a:latin typeface="Arial" panose="020B0604020202020204"/>
                  <a:ea typeface="Arial" panose="020B0604020202020204"/>
                  <a:cs typeface="Arial" panose="020B0604020202020204"/>
                  <a:sym typeface="Arial" panose="020B0604020202020204"/>
                </a:rPr>
                <a:t>We thank you for all the gifts you have given us. During this Holy Season of Lent, help us to change, to grow and to become the kind of people you created us to be. May we always look to you as our light and guide.  </a:t>
              </a:r>
              <a:endParaRPr lang="en-US" sz="3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3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500" b="1" i="0" u="none" strike="noStrike" cap="none">
                  <a:solidFill>
                    <a:schemeClr val="lt1"/>
                  </a:solidFill>
                  <a:latin typeface="Arial" panose="020B0604020202020204"/>
                  <a:ea typeface="Arial" panose="020B0604020202020204"/>
                  <a:cs typeface="Arial" panose="020B0604020202020204"/>
                  <a:sym typeface="Arial" panose="020B0604020202020204"/>
                </a:rPr>
                <a:t>In Jesus' name we pray. Amen.</a:t>
              </a:r>
              <a:endParaRPr sz="35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74" name="Google Shape;274;p21"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87" name="Shape 287"/>
        <p:cNvGrpSpPr/>
        <p:nvPr/>
      </p:nvGrpSpPr>
      <p:grpSpPr>
        <a:xfrm>
          <a:off x="0" y="0"/>
          <a:ext cx="0" cy="0"/>
          <a:chOff x="0" y="0"/>
          <a:chExt cx="0" cy="0"/>
        </a:xfrm>
      </p:grpSpPr>
      <p:pic>
        <p:nvPicPr>
          <p:cNvPr id="288" name="Google Shape;288;p23"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12" name="Shape 112"/>
        <p:cNvGrpSpPr/>
        <p:nvPr/>
      </p:nvGrpSpPr>
      <p:grpSpPr>
        <a:xfrm>
          <a:off x="0" y="0"/>
          <a:ext cx="0" cy="0"/>
          <a:chOff x="0" y="0"/>
          <a:chExt cx="0" cy="0"/>
        </a:xfrm>
      </p:grpSpPr>
      <p:sp>
        <p:nvSpPr>
          <p:cNvPr id="113" name="Google Shape;113;p3"/>
          <p:cNvSpPr txBox="1"/>
          <p:nvPr/>
        </p:nvSpPr>
        <p:spPr>
          <a:xfrm>
            <a:off x="1292860" y="1560195"/>
            <a:ext cx="15702280" cy="761746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3300" b="0" i="0" u="none" strike="noStrike" cap="none">
                <a:solidFill>
                  <a:schemeClr val="dk1"/>
                </a:solidFill>
                <a:latin typeface="Arial" panose="020B0604020202020204" pitchFamily="34" charset="0"/>
                <a:ea typeface="Arial" panose="020B0604020202020204"/>
                <a:cs typeface="Arial" panose="020B0604020202020204" pitchFamily="34" charset="0"/>
                <a:sym typeface="Arial" panose="020B0604020202020204"/>
              </a:rPr>
              <a:t>In the gospel passage for today, Jesus takes Peter, James and John up the mountain and is “transfigured” before them and “his clothes become dazzling white”. In the Book of Revelation, white clothes come to symbolise the clothing of martyrs, of those who die for their faith. Elijah and Moses, the key prophetic figures of Israel, appear and enter into dialogue with Jesus, God’s definitive prophet. The “transfiguration” seems to point to a time in Jesus’ ministry when he accepts his likely fate. If he continues to challenge oppression and injustice, he is certain to encounter opposition, even death. He struggles with that realisation in the “wilderness” and comes to terms with what it involves on this unidentified mountain.</a:t>
            </a:r>
            <a:endParaRPr lang="en-US" sz="3300" b="0" i="0" u="none" strike="noStrike" cap="none">
              <a:solidFill>
                <a:schemeClr val="dk1"/>
              </a:solidFill>
              <a:latin typeface="Arial" panose="020B0604020202020204" pitchFamily="34" charset="0"/>
              <a:ea typeface="Arial" panose="020B0604020202020204"/>
              <a:cs typeface="Arial" panose="020B0604020202020204" pitchFamily="34" charset="0"/>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3300" b="0" i="0" u="none" strike="noStrike" cap="none">
              <a:solidFill>
                <a:schemeClr val="dk1"/>
              </a:solidFill>
              <a:latin typeface="Arial" panose="020B0604020202020204" pitchFamily="34" charset="0"/>
              <a:ea typeface="Arial" panose="020B0604020202020204"/>
              <a:cs typeface="Arial" panose="020B0604020202020204" pitchFamily="34" charset="0"/>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3300" b="0" i="0" u="none" strike="noStrike" cap="none">
                <a:solidFill>
                  <a:schemeClr val="dk1"/>
                </a:solidFill>
                <a:latin typeface="Arial" panose="020B0604020202020204" pitchFamily="34" charset="0"/>
                <a:ea typeface="Arial" panose="020B0604020202020204"/>
                <a:cs typeface="Arial" panose="020B0604020202020204" pitchFamily="34" charset="0"/>
                <a:sym typeface="Arial" panose="020B0604020202020204"/>
              </a:rPr>
              <a:t>Peter wants to hold on to the experience of glory, to “make tents” and settle down. He prefers not to face the difficulties involved in fidelity to the mission. But that is not the way of discipleship. Like Jesus and his companions, we too need the occasional glimpse of final victory. We also need the courage and the good sense to return from the mountain and follow through on the path that brings life, despite the pain. </a:t>
            </a:r>
            <a:endParaRPr lang="en-US" sz="3300" b="0" i="0" u="none" strike="noStrike" cap="none">
              <a:solidFill>
                <a:schemeClr val="dk1"/>
              </a:solidFill>
              <a:latin typeface="Arial" panose="020B0604020202020204" pitchFamily="34" charset="0"/>
              <a:ea typeface="Arial" panose="020B0604020202020204"/>
              <a:cs typeface="Arial" panose="020B0604020202020204" pitchFamily="34" charset="0"/>
              <a:sym typeface="Arial" panose="020B0604020202020204"/>
            </a:endParaRPr>
          </a:p>
        </p:txBody>
      </p:sp>
      <p:sp>
        <p:nvSpPr>
          <p:cNvPr id="114" name="Google Shape;114;p3"/>
          <p:cNvSpPr txBox="1"/>
          <p:nvPr/>
        </p:nvSpPr>
        <p:spPr>
          <a:xfrm>
            <a:off x="1967250" y="73827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400" b="1" i="0" u="none" strike="noStrike" cap="none">
                <a:solidFill>
                  <a:schemeClr val="dk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19" name="Shape 119"/>
        <p:cNvGrpSpPr/>
        <p:nvPr/>
      </p:nvGrpSpPr>
      <p:grpSpPr>
        <a:xfrm>
          <a:off x="0" y="0"/>
          <a:ext cx="0" cy="0"/>
          <a:chOff x="0" y="0"/>
          <a:chExt cx="0" cy="0"/>
        </a:xfrm>
      </p:grpSpPr>
      <p:sp>
        <p:nvSpPr>
          <p:cNvPr id="120" name="Google Shape;120;p4"/>
          <p:cNvSpPr/>
          <p:nvPr/>
        </p:nvSpPr>
        <p:spPr>
          <a:xfrm>
            <a:off x="2896" y="8121316"/>
            <a:ext cx="18285103" cy="2165684"/>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21" name="Google Shape;121;p4"/>
          <p:cNvSpPr txBox="1"/>
          <p:nvPr/>
        </p:nvSpPr>
        <p:spPr>
          <a:xfrm>
            <a:off x="3445510" y="8311515"/>
            <a:ext cx="11396980" cy="1784985"/>
          </a:xfrm>
          <a:prstGeom prst="rect">
            <a:avLst/>
          </a:prstGeom>
          <a:noFill/>
          <a:ln>
            <a:noFill/>
          </a:ln>
        </p:spPr>
        <p:txBody>
          <a:bodyPr spcFirstLastPara="1" wrap="square" lIns="0" tIns="0" rIns="0" bIns="0" anchor="t" anchorCtr="0">
            <a:spAutoFit/>
          </a:bodyPr>
          <a:lstStyle/>
          <a:p>
            <a:pPr marL="0" indent="0" algn="ctr">
              <a:buNone/>
            </a:pPr>
            <a:r>
              <a:rPr lang="en-US" sz="5600" cap="none">
                <a:solidFill>
                  <a:srgbClr val="C00000"/>
                </a:solidFill>
                <a:latin typeface="Arial Black" panose="020B0A04020102020204"/>
                <a:ea typeface="Arial Black" panose="020B0A04020102020204"/>
                <a:cs typeface="Arial Black" panose="020B0A04020102020204"/>
                <a:sym typeface="Arial Black" panose="020B0A04020102020204"/>
              </a:rPr>
              <a:t>The Transfiguration of Jesus</a:t>
            </a:r>
            <a:endParaRPr lang="en-US" sz="5600" cap="none">
              <a:solidFill>
                <a:srgbClr val="C00000"/>
              </a:solidFill>
              <a:latin typeface="Arial Black" panose="020B0A04020102020204"/>
              <a:ea typeface="Arial Black" panose="020B0A04020102020204"/>
              <a:cs typeface="Arial Black" panose="020B0A04020102020204"/>
              <a:sym typeface="Arial Black" panose="020B0A04020102020204"/>
            </a:endParaRPr>
          </a:p>
          <a:p>
            <a:pPr marL="0" indent="0" algn="ctr">
              <a:buNone/>
            </a:pPr>
            <a:r>
              <a:rPr lang="en-US" sz="6000" cap="none">
                <a:solidFill>
                  <a:schemeClr val="dk1"/>
                </a:solidFill>
                <a:latin typeface="Arial Black" panose="020B0A04020102020204"/>
                <a:ea typeface="Arial Black" panose="020B0A04020102020204"/>
                <a:cs typeface="Arial Black" panose="020B0A04020102020204"/>
                <a:sym typeface="Arial Black" panose="020B0A04020102020204"/>
              </a:rPr>
              <a:t>Mark 9:2-10</a:t>
            </a:r>
            <a:endParaRPr sz="6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10" name="Picture 109"/>
          <p:cNvPicPr/>
          <p:nvPr/>
        </p:nvPicPr>
        <p:blipFill>
          <a:blip r:embed="rId1"/>
          <a:stretch>
            <a:fillRect/>
          </a:stretch>
        </p:blipFill>
        <p:spPr>
          <a:xfrm>
            <a:off x="1506220" y="552450"/>
            <a:ext cx="15274925" cy="71628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26" name="Shape 126"/>
        <p:cNvGrpSpPr/>
        <p:nvPr/>
      </p:nvGrpSpPr>
      <p:grpSpPr>
        <a:xfrm>
          <a:off x="0" y="0"/>
          <a:ext cx="0" cy="0"/>
          <a:chOff x="0" y="0"/>
          <a:chExt cx="0" cy="0"/>
        </a:xfrm>
      </p:grpSpPr>
      <p:sp>
        <p:nvSpPr>
          <p:cNvPr id="127" name="Google Shape;12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Mark.</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33" name="Shape 133"/>
        <p:cNvGrpSpPr/>
        <p:nvPr/>
      </p:nvGrpSpPr>
      <p:grpSpPr>
        <a:xfrm>
          <a:off x="0" y="0"/>
          <a:ext cx="0" cy="0"/>
          <a:chOff x="0" y="0"/>
          <a:chExt cx="0" cy="0"/>
        </a:xfrm>
      </p:grpSpPr>
      <p:sp>
        <p:nvSpPr>
          <p:cNvPr id="134" name="Google Shape;134;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36" name="Google Shape;136;p6"/>
          <p:cNvGrpSpPr/>
          <p:nvPr/>
        </p:nvGrpSpPr>
        <p:grpSpPr>
          <a:xfrm rot="0">
            <a:off x="1054100" y="1485900"/>
            <a:ext cx="5920740" cy="6589395"/>
            <a:chOff x="1185021" y="1485900"/>
            <a:chExt cx="5920740" cy="6589395"/>
          </a:xfrm>
        </p:grpSpPr>
        <p:sp>
          <p:nvSpPr>
            <p:cNvPr id="137" name="Google Shape;137;p6"/>
            <p:cNvSpPr txBox="1"/>
            <p:nvPr/>
          </p:nvSpPr>
          <p:spPr>
            <a:xfrm>
              <a:off x="1185021" y="1485900"/>
              <a:ext cx="1039800" cy="769500"/>
            </a:xfrm>
            <a:prstGeom prst="rect">
              <a:avLst/>
            </a:prstGeom>
            <a:solidFill>
              <a:schemeClr val="accent3"/>
            </a:solidFill>
            <a:ln>
              <a:noFill/>
            </a:ln>
          </p:spPr>
          <p:txBody>
            <a:bodyPr spcFirstLastPara="1" wrap="square" lIns="0" tIns="0" rIns="0" bIns="0" anchor="t" anchorCtr="0">
              <a:normAutofit fontScale="90000"/>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8" name="Google Shape;138;p6"/>
            <p:cNvSpPr txBox="1"/>
            <p:nvPr/>
          </p:nvSpPr>
          <p:spPr>
            <a:xfrm>
              <a:off x="1185021" y="2707005"/>
              <a:ext cx="5920740" cy="53682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Jesus took with him Peter, James, and John, and led them up a high mountain, where they were alone. As they looked on, a change came over Jesus.</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 name="Picture 0"/>
          <p:cNvPicPr/>
          <p:nvPr/>
        </p:nvPicPr>
        <p:blipFill>
          <a:blip r:embed="rId1"/>
          <a:stretch>
            <a:fillRect/>
          </a:stretch>
        </p:blipFill>
        <p:spPr>
          <a:xfrm>
            <a:off x="7649210" y="1188720"/>
            <a:ext cx="8925560" cy="790956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44" name="Shape 144"/>
        <p:cNvGrpSpPr/>
        <p:nvPr/>
      </p:nvGrpSpPr>
      <p:grpSpPr>
        <a:xfrm>
          <a:off x="0" y="0"/>
          <a:ext cx="0" cy="0"/>
          <a:chOff x="0" y="0"/>
          <a:chExt cx="0" cy="0"/>
        </a:xfrm>
      </p:grpSpPr>
      <p:sp>
        <p:nvSpPr>
          <p:cNvPr id="145" name="Google Shape;145;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46" name="Google Shape;146;p7"/>
          <p:cNvGrpSpPr/>
          <p:nvPr/>
        </p:nvGrpSpPr>
        <p:grpSpPr>
          <a:xfrm>
            <a:off x="1088368" y="1502888"/>
            <a:ext cx="5806982" cy="6065259"/>
            <a:chOff x="1195397" y="1655288"/>
            <a:chExt cx="5806982" cy="6065259"/>
          </a:xfrm>
        </p:grpSpPr>
        <p:sp>
          <p:nvSpPr>
            <p:cNvPr id="147" name="Google Shape;147;p7"/>
            <p:cNvSpPr txBox="1"/>
            <p:nvPr/>
          </p:nvSpPr>
          <p:spPr>
            <a:xfrm>
              <a:off x="1246033" y="1655288"/>
              <a:ext cx="1070400" cy="768985"/>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3</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5397" y="2642452"/>
              <a:ext cx="5806982" cy="50780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His clothes became shining white—whiter than anyone in the world could wash them.</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8" name="Picture 107"/>
          <p:cNvPicPr/>
          <p:nvPr/>
        </p:nvPicPr>
        <p:blipFill>
          <a:blip r:embed="rId1"/>
          <a:stretch>
            <a:fillRect/>
          </a:stretch>
        </p:blipFill>
        <p:spPr>
          <a:xfrm>
            <a:off x="7193915" y="1330325"/>
            <a:ext cx="9693275" cy="739775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54" name="Shape 154"/>
        <p:cNvGrpSpPr/>
        <p:nvPr/>
      </p:nvGrpSpPr>
      <p:grpSpPr>
        <a:xfrm>
          <a:off x="0" y="0"/>
          <a:ext cx="0" cy="0"/>
          <a:chOff x="0" y="0"/>
          <a:chExt cx="0" cy="0"/>
        </a:xfrm>
      </p:grpSpPr>
      <p:grpSp>
        <p:nvGrpSpPr>
          <p:cNvPr id="155" name="Google Shape;155;p8"/>
          <p:cNvGrpSpPr/>
          <p:nvPr/>
        </p:nvGrpSpPr>
        <p:grpSpPr>
          <a:xfrm>
            <a:off x="1336459" y="1485900"/>
            <a:ext cx="5695999" cy="5425536"/>
            <a:chOff x="1571075" y="1485900"/>
            <a:chExt cx="5695999" cy="5425536"/>
          </a:xfrm>
        </p:grpSpPr>
        <p:sp>
          <p:nvSpPr>
            <p:cNvPr id="156" name="Google Shape;156;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4</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7" name="Google Shape;157;p8"/>
            <p:cNvSpPr txBox="1"/>
            <p:nvPr/>
          </p:nvSpPr>
          <p:spPr>
            <a:xfrm>
              <a:off x="1571075" y="2756631"/>
              <a:ext cx="5695999" cy="41548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i="0" u="none" strike="noStrike" cap="none">
                  <a:solidFill>
                    <a:schemeClr val="lt1"/>
                  </a:solidFill>
                  <a:latin typeface="Arial" panose="020B0604020202020204"/>
                  <a:ea typeface="Arial" panose="020B0604020202020204"/>
                  <a:cs typeface="Arial" panose="020B0604020202020204"/>
                  <a:sym typeface="Arial" panose="020B0604020202020204"/>
                </a:rPr>
                <a:t>Then the three disciples saw Elijah and Moses talking with Jesus.</a:t>
              </a:r>
              <a:endParaRPr lang="en-US" sz="5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1" name="Picture 100"/>
          <p:cNvPicPr/>
          <p:nvPr/>
        </p:nvPicPr>
        <p:blipFill>
          <a:blip r:embed="rId1"/>
          <a:stretch>
            <a:fillRect/>
          </a:stretch>
        </p:blipFill>
        <p:spPr>
          <a:xfrm>
            <a:off x="7649845" y="1336675"/>
            <a:ext cx="9138285" cy="761428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63" name="Shape 163"/>
        <p:cNvGrpSpPr/>
        <p:nvPr/>
      </p:nvGrpSpPr>
      <p:grpSpPr>
        <a:xfrm>
          <a:off x="0" y="0"/>
          <a:ext cx="0" cy="0"/>
          <a:chOff x="0" y="0"/>
          <a:chExt cx="0" cy="0"/>
        </a:xfrm>
      </p:grpSpPr>
      <p:grpSp>
        <p:nvGrpSpPr>
          <p:cNvPr id="164" name="Google Shape;164;p9"/>
          <p:cNvGrpSpPr/>
          <p:nvPr/>
        </p:nvGrpSpPr>
        <p:grpSpPr>
          <a:xfrm>
            <a:off x="1183352" y="1485900"/>
            <a:ext cx="5596438" cy="6818020"/>
            <a:chOff x="1258853" y="1485900"/>
            <a:chExt cx="5596438" cy="6818020"/>
          </a:xfrm>
        </p:grpSpPr>
        <p:sp>
          <p:nvSpPr>
            <p:cNvPr id="165" name="Google Shape;165;p9"/>
            <p:cNvSpPr/>
            <p:nvPr/>
          </p:nvSpPr>
          <p:spPr>
            <a:xfrm>
              <a:off x="1258853" y="14859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5</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6" name="Google Shape;166;p9"/>
            <p:cNvSpPr txBox="1"/>
            <p:nvPr/>
          </p:nvSpPr>
          <p:spPr>
            <a:xfrm>
              <a:off x="1258853" y="2764180"/>
              <a:ext cx="5596438" cy="55397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Peter spoke up and said to Jesus, “Teacher, how good it is that we are here! We will make three tents, one for you, one for Moses, and one for Elijah.” </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2" name="Picture 101"/>
          <p:cNvPicPr/>
          <p:nvPr/>
        </p:nvPicPr>
        <p:blipFill>
          <a:blip r:embed="rId1"/>
          <a:stretch>
            <a:fillRect/>
          </a:stretch>
        </p:blipFill>
        <p:spPr>
          <a:xfrm>
            <a:off x="7788910" y="1152525"/>
            <a:ext cx="9310370" cy="7981950"/>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3403</Words>
  <Application>WPS Presentation</Application>
  <PresentationFormat/>
  <Paragraphs>94</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21</vt:i4>
      </vt:variant>
    </vt:vector>
  </HeadingPairs>
  <TitlesOfParts>
    <vt:vector size="31"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ASUS</cp:lastModifiedBy>
  <cp:revision>2</cp:revision>
  <dcterms:created xsi:type="dcterms:W3CDTF">2024-02-01T02:11:00Z</dcterms:created>
  <dcterms:modified xsi:type="dcterms:W3CDTF">2024-02-01T05:07:14Z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75F1A57C14304B4A973DC24D90363328_13</vt:lpwstr>
  </property>
  <property fmtid="{D5CDD505-2E9C-101B-9397-08002B2CF9AE}" pid="3" name="KSOProductBuildVer">
    <vt:lpwstr>1033-12.2.0.13431</vt:lpwstr>
  </property>
</Properties>
</file>