
<file path=[Content_Types].xml><?xml version="1.0" encoding="utf-8"?>
<Types xmlns="http://schemas.openxmlformats.org/package/2006/content-types">
  <Default Extension="png" ContentType="image/png"/>
  <Default Extension="gif" ContentType="image/gif"/>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3"/>
  </p:sldMasterIdLst>
  <p:notesMasterIdLst>
    <p:notesMasterId r:id="rId5"/>
  </p:notesMasterIdLst>
  <p:sldIdLst>
    <p:sldId id="256" r:id="rId4"/>
    <p:sldId id="257" r:id="rId6"/>
    <p:sldId id="258" r:id="rId7"/>
    <p:sldId id="259" r:id="rId8"/>
    <p:sldId id="260" r:id="rId9"/>
    <p:sldId id="261" r:id="rId10"/>
    <p:sldId id="262" r:id="rId11"/>
    <p:sldId id="263" r:id="rId12"/>
    <p:sldId id="264" r:id="rId13"/>
    <p:sldId id="272" r:id="rId14"/>
    <p:sldId id="273" r:id="rId15"/>
    <p:sldId id="274" r:id="rId16"/>
    <p:sldId id="275" r:id="rId17"/>
    <p:sldId id="276" r:id="rId18"/>
    <p:sldId id="283" r:id="rId19"/>
    <p:sldId id="278" r:id="rId20"/>
  </p:sldIdLst>
  <p:sldSz cx="18288000" cy="10287000"/>
  <p:notesSz cx="6858000" cy="9144000"/>
  <p:embeddedFontLst>
    <p:embeddedFont>
      <p:font typeface="Calibri" panose="020F0502020204030204"/>
      <p:regular r:id="rId24"/>
      <p:bold r:id="rId25"/>
      <p:italic r:id="rId26"/>
      <p:boldItalic r:id="rId27"/>
    </p:embeddedFont>
    <p:embeddedFont>
      <p:font typeface="Arial Black" panose="020B0A04020102020204"/>
      <p:bold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2124" userDrawn="1">
          <p15:clr>
            <a:srgbClr val="A4A3A4"/>
          </p15:clr>
        </p15:guide>
        <p15:guide id="2" pos="28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showGuides="1">
      <p:cViewPr varScale="1">
        <p:scale>
          <a:sx n="100" d="100"/>
          <a:sy n="100" d="100"/>
        </p:scale>
        <p:origin x="0" y="0"/>
      </p:cViewPr>
      <p:guideLst>
        <p:guide orient="horz" pos="2124"/>
        <p:guide pos="2872"/>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8" Type="http://schemas.openxmlformats.org/officeDocument/2006/relationships/font" Target="fonts/font5.fntdata"/><Relationship Id="rId27" Type="http://schemas.openxmlformats.org/officeDocument/2006/relationships/font" Target="fonts/font4.fntdata"/><Relationship Id="rId26" Type="http://schemas.openxmlformats.org/officeDocument/2006/relationships/font" Target="fonts/font3.fntdata"/><Relationship Id="rId25" Type="http://schemas.openxmlformats.org/officeDocument/2006/relationships/font" Target="fonts/font2.fntdata"/><Relationship Id="rId24" Type="http://schemas.openxmlformats.org/officeDocument/2006/relationships/font" Target="fonts/font1.fntdata"/><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 name="Shape 2"/>
        <p:cNvGrpSpPr/>
        <p:nvPr/>
      </p:nvGrpSpPr>
      <p:grpSpPr>
        <a:xfrm>
          <a:off x="0" y="0"/>
          <a:ext cx="0" cy="0"/>
          <a:chOff x="0" y="0"/>
          <a:chExt cx="0" cy="0"/>
        </a:xfrm>
      </p:grpSpPr>
      <p:sp>
        <p:nvSpPr>
          <p:cNvPr id="3" name="Google Shape;3;n"/>
          <p:cNvSpPr txBox="1"/>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4" name="Google Shape;4;n"/>
          <p:cNvSpPr txBox="1"/>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5" name="Google Shape;5;n"/>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7" name="Google Shape;7;n"/>
          <p:cNvSpPr txBox="1"/>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 name="Google Shape;8;n"/>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94" name="Shape 94"/>
        <p:cNvGrpSpPr/>
        <p:nvPr/>
      </p:nvGrpSpPr>
      <p:grpSpPr>
        <a:xfrm>
          <a:off x="0" y="0"/>
          <a:ext cx="0" cy="0"/>
          <a:chOff x="0" y="0"/>
          <a:chExt cx="0" cy="0"/>
        </a:xfrm>
      </p:grpSpPr>
      <p:sp>
        <p:nvSpPr>
          <p:cNvPr id="95" name="Google Shape;95;p1: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96" name="Google Shape;96;p1: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230" name="Shape 230"/>
        <p:cNvGrpSpPr/>
        <p:nvPr/>
      </p:nvGrpSpPr>
      <p:grpSpPr>
        <a:xfrm>
          <a:off x="0" y="0"/>
          <a:ext cx="0" cy="0"/>
          <a:chOff x="0" y="0"/>
          <a:chExt cx="0" cy="0"/>
        </a:xfrm>
      </p:grpSpPr>
      <p:sp>
        <p:nvSpPr>
          <p:cNvPr id="231" name="Google Shape;231;p17: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32" name="Google Shape;232;p17: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236" name="Shape 236"/>
        <p:cNvGrpSpPr/>
        <p:nvPr/>
      </p:nvGrpSpPr>
      <p:grpSpPr>
        <a:xfrm>
          <a:off x="0" y="0"/>
          <a:ext cx="0" cy="0"/>
          <a:chOff x="0" y="0"/>
          <a:chExt cx="0" cy="0"/>
        </a:xfrm>
      </p:grpSpPr>
      <p:sp>
        <p:nvSpPr>
          <p:cNvPr id="237" name="Google Shape;237;p18: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18: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39" name="Google Shape;239;p18: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244" name="Shape 244"/>
        <p:cNvGrpSpPr/>
        <p:nvPr/>
      </p:nvGrpSpPr>
      <p:grpSpPr>
        <a:xfrm>
          <a:off x="0" y="0"/>
          <a:ext cx="0" cy="0"/>
          <a:chOff x="0" y="0"/>
          <a:chExt cx="0" cy="0"/>
        </a:xfrm>
      </p:grpSpPr>
      <p:sp>
        <p:nvSpPr>
          <p:cNvPr id="245" name="Google Shape;245;p19: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19: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47" name="Google Shape;247;p19: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253" name="Shape 253"/>
        <p:cNvGrpSpPr/>
        <p:nvPr/>
      </p:nvGrpSpPr>
      <p:grpSpPr>
        <a:xfrm>
          <a:off x="0" y="0"/>
          <a:ext cx="0" cy="0"/>
          <a:chOff x="0" y="0"/>
          <a:chExt cx="0" cy="0"/>
        </a:xfrm>
      </p:grpSpPr>
      <p:sp>
        <p:nvSpPr>
          <p:cNvPr id="254" name="Google Shape;254;p20: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20: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just" rtl="0">
              <a:lnSpc>
                <a:spcPct val="100000"/>
              </a:lnSpc>
              <a:spcBef>
                <a:spcPts val="0"/>
              </a:spcBef>
              <a:spcAft>
                <a:spcPts val="0"/>
              </a:spcAft>
              <a:buSzPts val="1400"/>
              <a:buNone/>
            </a:pPr>
            <a:r>
              <a:rPr lang="en-US"/>
              <a:t>Jesus has prevailed over Satan’s Temptation. He is a victorious God. We should also not to be afraid to do the things that Jesus wants us to do because He is with us even if we face a lot of challenges and difficulties. The Lord will never abandon us. He will send angels to help and guard us. Let us always choose Jesus. </a:t>
            </a:r>
            <a:endParaRPr lang="en-US"/>
          </a:p>
        </p:txBody>
      </p:sp>
      <p:sp>
        <p:nvSpPr>
          <p:cNvPr id="256" name="Google Shape;256;p20: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266" name="Shape 266"/>
        <p:cNvGrpSpPr/>
        <p:nvPr/>
      </p:nvGrpSpPr>
      <p:grpSpPr>
        <a:xfrm>
          <a:off x="0" y="0"/>
          <a:ext cx="0" cy="0"/>
          <a:chOff x="0" y="0"/>
          <a:chExt cx="0" cy="0"/>
        </a:xfrm>
      </p:grpSpPr>
      <p:sp>
        <p:nvSpPr>
          <p:cNvPr id="267" name="Google Shape;267;p21: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21: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69" name="Google Shape;269;p21: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99" name="Shape 99"/>
        <p:cNvGrpSpPr/>
        <p:nvPr/>
      </p:nvGrpSpPr>
      <p:grpSpPr>
        <a:xfrm>
          <a:off x="0" y="0"/>
          <a:ext cx="0" cy="0"/>
          <a:chOff x="0" y="0"/>
          <a:chExt cx="0" cy="0"/>
        </a:xfrm>
      </p:grpSpPr>
      <p:sp>
        <p:nvSpPr>
          <p:cNvPr id="100" name="Google Shape;100;p2: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2: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02" name="Google Shape;102;p2: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284" name="Shape 284"/>
        <p:cNvGrpSpPr/>
        <p:nvPr/>
      </p:nvGrpSpPr>
      <p:grpSpPr>
        <a:xfrm>
          <a:off x="0" y="0"/>
          <a:ext cx="0" cy="0"/>
          <a:chOff x="0" y="0"/>
          <a:chExt cx="0" cy="0"/>
        </a:xfrm>
      </p:grpSpPr>
      <p:sp>
        <p:nvSpPr>
          <p:cNvPr id="285" name="Google Shape;285;p23: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286" name="Google Shape;286;p23: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99" name="Shape 99"/>
        <p:cNvGrpSpPr/>
        <p:nvPr/>
      </p:nvGrpSpPr>
      <p:grpSpPr>
        <a:xfrm>
          <a:off x="0" y="0"/>
          <a:ext cx="0" cy="0"/>
          <a:chOff x="0" y="0"/>
          <a:chExt cx="0" cy="0"/>
        </a:xfrm>
      </p:grpSpPr>
      <p:sp>
        <p:nvSpPr>
          <p:cNvPr id="100" name="Google Shape;100;p2: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2: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02" name="Google Shape;102;p2: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8" name="Shape 108"/>
        <p:cNvGrpSpPr/>
        <p:nvPr/>
      </p:nvGrpSpPr>
      <p:grpSpPr>
        <a:xfrm>
          <a:off x="0" y="0"/>
          <a:ext cx="0" cy="0"/>
          <a:chOff x="0" y="0"/>
          <a:chExt cx="0" cy="0"/>
        </a:xfrm>
      </p:grpSpPr>
      <p:sp>
        <p:nvSpPr>
          <p:cNvPr id="109" name="Google Shape;109;p3: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3: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11" name="Google Shape;111;p3: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5" name="Shape 115"/>
        <p:cNvGrpSpPr/>
        <p:nvPr/>
      </p:nvGrpSpPr>
      <p:grpSpPr>
        <a:xfrm>
          <a:off x="0" y="0"/>
          <a:ext cx="0" cy="0"/>
          <a:chOff x="0" y="0"/>
          <a:chExt cx="0" cy="0"/>
        </a:xfrm>
      </p:grpSpPr>
      <p:sp>
        <p:nvSpPr>
          <p:cNvPr id="116" name="Google Shape;116;p4: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4: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18" name="Google Shape;118;p4: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23" name="Shape 123"/>
        <p:cNvGrpSpPr/>
        <p:nvPr/>
      </p:nvGrpSpPr>
      <p:grpSpPr>
        <a:xfrm>
          <a:off x="0" y="0"/>
          <a:ext cx="0" cy="0"/>
          <a:chOff x="0" y="0"/>
          <a:chExt cx="0" cy="0"/>
        </a:xfrm>
      </p:grpSpPr>
      <p:sp>
        <p:nvSpPr>
          <p:cNvPr id="124" name="Google Shape;124;p5: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panose="020F0502020204030204"/>
              <a:buNone/>
            </a:pPr>
          </a:p>
        </p:txBody>
      </p:sp>
      <p:sp>
        <p:nvSpPr>
          <p:cNvPr id="125" name="Google Shape;125;p5: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29" name="Shape 129"/>
        <p:cNvGrpSpPr/>
        <p:nvPr/>
      </p:nvGrpSpPr>
      <p:grpSpPr>
        <a:xfrm>
          <a:off x="0" y="0"/>
          <a:ext cx="0" cy="0"/>
          <a:chOff x="0" y="0"/>
          <a:chExt cx="0" cy="0"/>
        </a:xfrm>
      </p:grpSpPr>
      <p:sp>
        <p:nvSpPr>
          <p:cNvPr id="130" name="Google Shape;130;p6: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6: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32" name="Google Shape;132;p6: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0" name="Shape 140"/>
        <p:cNvGrpSpPr/>
        <p:nvPr/>
      </p:nvGrpSpPr>
      <p:grpSpPr>
        <a:xfrm>
          <a:off x="0" y="0"/>
          <a:ext cx="0" cy="0"/>
          <a:chOff x="0" y="0"/>
          <a:chExt cx="0" cy="0"/>
        </a:xfrm>
      </p:grpSpPr>
      <p:sp>
        <p:nvSpPr>
          <p:cNvPr id="141" name="Google Shape;141;p7: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7: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a:p>
        </p:txBody>
      </p:sp>
      <p:sp>
        <p:nvSpPr>
          <p:cNvPr id="143" name="Google Shape;143;p7: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50" name="Shape 150"/>
        <p:cNvGrpSpPr/>
        <p:nvPr/>
      </p:nvGrpSpPr>
      <p:grpSpPr>
        <a:xfrm>
          <a:off x="0" y="0"/>
          <a:ext cx="0" cy="0"/>
          <a:chOff x="0" y="0"/>
          <a:chExt cx="0" cy="0"/>
        </a:xfrm>
      </p:grpSpPr>
      <p:sp>
        <p:nvSpPr>
          <p:cNvPr id="151" name="Google Shape;151;p8: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8: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53" name="Google Shape;153;p8: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59" name="Shape 159"/>
        <p:cNvGrpSpPr/>
        <p:nvPr/>
      </p:nvGrpSpPr>
      <p:grpSpPr>
        <a:xfrm>
          <a:off x="0" y="0"/>
          <a:ext cx="0" cy="0"/>
          <a:chOff x="0" y="0"/>
          <a:chExt cx="0" cy="0"/>
        </a:xfrm>
      </p:grpSpPr>
      <p:sp>
        <p:nvSpPr>
          <p:cNvPr id="160" name="Google Shape;160;p9: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9: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62" name="Google Shape;162;p9: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5" name="Shape 15"/>
        <p:cNvGrpSpPr/>
        <p:nvPr/>
      </p:nvGrpSpPr>
      <p:grpSpPr>
        <a:xfrm>
          <a:off x="0" y="0"/>
          <a:ext cx="0" cy="0"/>
          <a:chOff x="0" y="0"/>
          <a:chExt cx="0" cy="0"/>
        </a:xfrm>
      </p:grpSpPr>
      <p:sp>
        <p:nvSpPr>
          <p:cNvPr id="16" name="Google Shape;16;p25"/>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5"/>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5"/>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72" name="Shape 72"/>
        <p:cNvGrpSpPr/>
        <p:nvPr/>
      </p:nvGrpSpPr>
      <p:grpSpPr>
        <a:xfrm>
          <a:off x="0" y="0"/>
          <a:ext cx="0" cy="0"/>
          <a:chOff x="0" y="0"/>
          <a:chExt cx="0" cy="0"/>
        </a:xfrm>
      </p:grpSpPr>
      <p:sp>
        <p:nvSpPr>
          <p:cNvPr id="73" name="Google Shape;73;p36"/>
          <p:cNvSpPr txBox="1"/>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6"/>
          <p:cNvSpPr txBox="1"/>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p:txBody>
      </p:sp>
      <p:sp>
        <p:nvSpPr>
          <p:cNvPr id="75" name="Google Shape;75;p36"/>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6"/>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6"/>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78" name="Shape 78"/>
        <p:cNvGrpSpPr/>
        <p:nvPr/>
      </p:nvGrpSpPr>
      <p:grpSpPr>
        <a:xfrm>
          <a:off x="0" y="0"/>
          <a:ext cx="0" cy="0"/>
          <a:chOff x="0" y="0"/>
          <a:chExt cx="0" cy="0"/>
        </a:xfrm>
      </p:grpSpPr>
      <p:sp>
        <p:nvSpPr>
          <p:cNvPr id="79" name="Google Shape;79;p37"/>
          <p:cNvSpPr txBox="1"/>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7"/>
          <p:cNvSpPr txBox="1"/>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p:txBody>
      </p:sp>
      <p:sp>
        <p:nvSpPr>
          <p:cNvPr id="81" name="Google Shape;81;p37"/>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7"/>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7"/>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90" name="Shape 90"/>
        <p:cNvGrpSpPr/>
        <p:nvPr/>
      </p:nvGrpSpPr>
      <p:grpSpPr>
        <a:xfrm>
          <a:off x="0" y="0"/>
          <a:ext cx="0" cy="0"/>
          <a:chOff x="0" y="0"/>
          <a:chExt cx="0" cy="0"/>
        </a:xfrm>
      </p:grpSpPr>
      <p:sp>
        <p:nvSpPr>
          <p:cNvPr id="91" name="Google Shape;91;p27"/>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27"/>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27"/>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19" name="Shape 19"/>
        <p:cNvGrpSpPr/>
        <p:nvPr/>
      </p:nvGrpSpPr>
      <p:grpSpPr>
        <a:xfrm>
          <a:off x="0" y="0"/>
          <a:ext cx="0" cy="0"/>
          <a:chOff x="0" y="0"/>
          <a:chExt cx="0" cy="0"/>
        </a:xfrm>
      </p:grpSpPr>
      <p:sp>
        <p:nvSpPr>
          <p:cNvPr id="20" name="Google Shape;20;p28"/>
          <p:cNvSpPr txBox="1"/>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8"/>
          <p:cNvSpPr txBox="1"/>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p:txBody>
      </p:sp>
      <p:sp>
        <p:nvSpPr>
          <p:cNvPr id="22" name="Google Shape;22;p28"/>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8"/>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28"/>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25" name="Shape 25"/>
        <p:cNvGrpSpPr/>
        <p:nvPr/>
      </p:nvGrpSpPr>
      <p:grpSpPr>
        <a:xfrm>
          <a:off x="0" y="0"/>
          <a:ext cx="0" cy="0"/>
          <a:chOff x="0" y="0"/>
          <a:chExt cx="0" cy="0"/>
        </a:xfrm>
      </p:grpSpPr>
      <p:sp>
        <p:nvSpPr>
          <p:cNvPr id="26" name="Google Shape;26;p29"/>
          <p:cNvSpPr txBox="1"/>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9"/>
          <p:cNvSpPr txBox="1"/>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8" name="Google Shape;28;p29"/>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9"/>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9"/>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31" name="Shape 31"/>
        <p:cNvGrpSpPr/>
        <p:nvPr/>
      </p:nvGrpSpPr>
      <p:grpSpPr>
        <a:xfrm>
          <a:off x="0" y="0"/>
          <a:ext cx="0" cy="0"/>
          <a:chOff x="0" y="0"/>
          <a:chExt cx="0" cy="0"/>
        </a:xfrm>
      </p:grpSpPr>
      <p:sp>
        <p:nvSpPr>
          <p:cNvPr id="32" name="Google Shape;32;p30"/>
          <p:cNvSpPr txBox="1"/>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panose="020F0502020204030204"/>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0"/>
          <p:cNvSpPr txBox="1"/>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p:txBody>
      </p:sp>
      <p:sp>
        <p:nvSpPr>
          <p:cNvPr id="34" name="Google Shape;34;p30"/>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0"/>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0"/>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37" name="Shape 37"/>
        <p:cNvGrpSpPr/>
        <p:nvPr/>
      </p:nvGrpSpPr>
      <p:grpSpPr>
        <a:xfrm>
          <a:off x="0" y="0"/>
          <a:ext cx="0" cy="0"/>
          <a:chOff x="0" y="0"/>
          <a:chExt cx="0" cy="0"/>
        </a:xfrm>
      </p:grpSpPr>
      <p:sp>
        <p:nvSpPr>
          <p:cNvPr id="38" name="Google Shape;38;p31"/>
          <p:cNvSpPr txBox="1"/>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1"/>
          <p:cNvSpPr txBox="1"/>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p:txBody>
      </p:sp>
      <p:sp>
        <p:nvSpPr>
          <p:cNvPr id="40" name="Google Shape;40;p31"/>
          <p:cNvSpPr txBox="1"/>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p:txBody>
      </p:sp>
      <p:sp>
        <p:nvSpPr>
          <p:cNvPr id="41" name="Google Shape;41;p31"/>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1"/>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1"/>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44" name="Shape 44"/>
        <p:cNvGrpSpPr/>
        <p:nvPr/>
      </p:nvGrpSpPr>
      <p:grpSpPr>
        <a:xfrm>
          <a:off x="0" y="0"/>
          <a:ext cx="0" cy="0"/>
          <a:chOff x="0" y="0"/>
          <a:chExt cx="0" cy="0"/>
        </a:xfrm>
      </p:grpSpPr>
      <p:sp>
        <p:nvSpPr>
          <p:cNvPr id="45" name="Google Shape;45;p32"/>
          <p:cNvSpPr txBox="1"/>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panose="020F0502020204030204"/>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2"/>
          <p:cNvSpPr txBox="1"/>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p:txBody>
      </p:sp>
      <p:sp>
        <p:nvSpPr>
          <p:cNvPr id="47" name="Google Shape;47;p32"/>
          <p:cNvSpPr txBox="1"/>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p:txBody>
      </p:sp>
      <p:sp>
        <p:nvSpPr>
          <p:cNvPr id="48" name="Google Shape;48;p32"/>
          <p:cNvSpPr txBox="1"/>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p:txBody>
      </p:sp>
      <p:sp>
        <p:nvSpPr>
          <p:cNvPr id="49" name="Google Shape;49;p32"/>
          <p:cNvSpPr txBox="1"/>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p:txBody>
      </p:sp>
      <p:sp>
        <p:nvSpPr>
          <p:cNvPr id="50" name="Google Shape;50;p32"/>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2"/>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2"/>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53" name="Shape 53"/>
        <p:cNvGrpSpPr/>
        <p:nvPr/>
      </p:nvGrpSpPr>
      <p:grpSpPr>
        <a:xfrm>
          <a:off x="0" y="0"/>
          <a:ext cx="0" cy="0"/>
          <a:chOff x="0" y="0"/>
          <a:chExt cx="0" cy="0"/>
        </a:xfrm>
      </p:grpSpPr>
      <p:sp>
        <p:nvSpPr>
          <p:cNvPr id="54" name="Google Shape;54;p33"/>
          <p:cNvSpPr txBox="1"/>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3"/>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3"/>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3"/>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58" name="Shape 58"/>
        <p:cNvGrpSpPr/>
        <p:nvPr/>
      </p:nvGrpSpPr>
      <p:grpSpPr>
        <a:xfrm>
          <a:off x="0" y="0"/>
          <a:ext cx="0" cy="0"/>
          <a:chOff x="0" y="0"/>
          <a:chExt cx="0" cy="0"/>
        </a:xfrm>
      </p:grpSpPr>
      <p:sp>
        <p:nvSpPr>
          <p:cNvPr id="59" name="Google Shape;59;p34"/>
          <p:cNvSpPr txBox="1"/>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4"/>
          <p:cNvSpPr txBox="1"/>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p:txBody>
      </p:sp>
      <p:sp>
        <p:nvSpPr>
          <p:cNvPr id="61" name="Google Shape;61;p34"/>
          <p:cNvSpPr txBox="1"/>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p:txBody>
      </p:sp>
      <p:sp>
        <p:nvSpPr>
          <p:cNvPr id="62" name="Google Shape;62;p34"/>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4"/>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4"/>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65" name="Shape 65"/>
        <p:cNvGrpSpPr/>
        <p:nvPr/>
      </p:nvGrpSpPr>
      <p:grpSpPr>
        <a:xfrm>
          <a:off x="0" y="0"/>
          <a:ext cx="0" cy="0"/>
          <a:chOff x="0" y="0"/>
          <a:chExt cx="0" cy="0"/>
        </a:xfrm>
      </p:grpSpPr>
      <p:sp>
        <p:nvSpPr>
          <p:cNvPr id="66" name="Google Shape;66;p35"/>
          <p:cNvSpPr txBox="1"/>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5"/>
          <p:cNvSpPr/>
          <p:nvPr>
            <p:ph type="pic" idx="2"/>
          </p:nvPr>
        </p:nvSpPr>
        <p:spPr>
          <a:xfrm>
            <a:off x="1792288" y="612775"/>
            <a:ext cx="5486400" cy="4114800"/>
          </a:xfrm>
          <a:prstGeom prst="rect">
            <a:avLst/>
          </a:prstGeom>
          <a:noFill/>
          <a:ln>
            <a:noFill/>
          </a:ln>
        </p:spPr>
      </p:sp>
      <p:sp>
        <p:nvSpPr>
          <p:cNvPr id="68" name="Google Shape;68;p35"/>
          <p:cNvSpPr txBox="1"/>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p:txBody>
      </p:sp>
      <p:sp>
        <p:nvSpPr>
          <p:cNvPr id="69" name="Google Shape;69;p35"/>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5"/>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5"/>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E9D8"/>
        </a:solidFill>
        <a:effectLst/>
      </p:bgPr>
    </p:bg>
    <p:spTree>
      <p:nvGrpSpPr>
        <p:cNvPr id="9" name="Shape 9"/>
        <p:cNvGrpSpPr/>
        <p:nvPr/>
      </p:nvGrpSpPr>
      <p:grpSpPr>
        <a:xfrm>
          <a:off x="0" y="0"/>
          <a:ext cx="0" cy="0"/>
          <a:chOff x="0" y="0"/>
          <a:chExt cx="0" cy="0"/>
        </a:xfrm>
      </p:grpSpPr>
      <p:sp>
        <p:nvSpPr>
          <p:cNvPr id="10" name="Google Shape;10;p24"/>
          <p:cNvSpPr txBox="1"/>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11" name="Google Shape;11;p24"/>
          <p:cNvSpPr txBox="1"/>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2" name="Google Shape;12;p24"/>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3" name="Google Shape;13;p24"/>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4" name="Google Shape;14;p24"/>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DE9D8"/>
        </a:solidFill>
        <a:effectLst/>
      </p:bgPr>
    </p:bg>
    <p:spTree>
      <p:nvGrpSpPr>
        <p:cNvPr id="84" name="Shape 84"/>
        <p:cNvGrpSpPr/>
        <p:nvPr/>
      </p:nvGrpSpPr>
      <p:grpSpPr>
        <a:xfrm>
          <a:off x="0" y="0"/>
          <a:ext cx="0" cy="0"/>
          <a:chOff x="0" y="0"/>
          <a:chExt cx="0" cy="0"/>
        </a:xfrm>
      </p:grpSpPr>
      <p:sp>
        <p:nvSpPr>
          <p:cNvPr id="85" name="Google Shape;85;p26"/>
          <p:cNvSpPr txBox="1"/>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lt1"/>
              </a:buClr>
              <a:buSzPts val="4400"/>
              <a:buFont typeface="Calibri" panose="020F0502020204030204"/>
              <a:buNone/>
              <a:defRPr sz="44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86" name="Google Shape;86;p26"/>
          <p:cNvSpPr txBox="1"/>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lt1"/>
              </a:buClr>
              <a:buSzPts val="3200"/>
              <a:buFont typeface="Arial" panose="020B0604020202020204"/>
              <a:buChar char="•"/>
              <a:defRPr sz="3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914400" marR="0" lvl="1" indent="-406400" algn="l" rtl="0">
              <a:lnSpc>
                <a:spcPct val="100000"/>
              </a:lnSpc>
              <a:spcBef>
                <a:spcPts val="560"/>
              </a:spcBef>
              <a:spcAft>
                <a:spcPts val="0"/>
              </a:spcAft>
              <a:buClr>
                <a:schemeClr val="lt1"/>
              </a:buClr>
              <a:buSzPts val="2800"/>
              <a:buFont typeface="Arial" panose="020B0604020202020204"/>
              <a:buChar char="–"/>
              <a:defRPr sz="2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1371600" marR="0" lvl="2" indent="-381000" algn="l" rtl="0">
              <a:lnSpc>
                <a:spcPct val="100000"/>
              </a:lnSpc>
              <a:spcBef>
                <a:spcPts val="480"/>
              </a:spcBef>
              <a:spcAft>
                <a:spcPts val="0"/>
              </a:spcAft>
              <a:buClr>
                <a:schemeClr val="lt1"/>
              </a:buClr>
              <a:buSzPts val="2400"/>
              <a:buFont typeface="Arial" panose="020B0604020202020204"/>
              <a:buChar char="•"/>
              <a:defRPr sz="24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1828800" marR="0" lvl="3"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2286000" marR="0" lvl="4"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2743200" marR="0" lvl="5"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3200400" marR="0" lvl="6"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3657600" marR="0" lvl="7"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4114800" marR="0" lvl="8"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87" name="Google Shape;87;p26"/>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88" name="Google Shape;88;p26"/>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89" name="Google Shape;89;p26"/>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11.GI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1.xml"/><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97" name="Shape 97"/>
        <p:cNvGrpSpPr/>
        <p:nvPr/>
      </p:nvGrpSpPr>
      <p:grpSpPr>
        <a:xfrm>
          <a:off x="0" y="0"/>
          <a:ext cx="0" cy="0"/>
          <a:chOff x="0" y="0"/>
          <a:chExt cx="0" cy="0"/>
        </a:xfrm>
      </p:grpSpPr>
      <p:pic>
        <p:nvPicPr>
          <p:cNvPr id="98" name="Google Shape;98;p1" descr="A logo with a cross in a square&#10;&#10;Description automatically generated"/>
          <p:cNvPicPr preferRelativeResize="0"/>
          <p:nvPr/>
        </p:nvPicPr>
        <p:blipFill rotWithShape="1">
          <a:blip r:embed="rId1"/>
          <a:srcRect/>
          <a:stretch>
            <a:fillRect/>
          </a:stretch>
        </p:blipFill>
        <p:spPr>
          <a:xfrm>
            <a:off x="0" y="0"/>
            <a:ext cx="18288000" cy="10287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95959"/>
        </a:solidFill>
        <a:effectLst/>
      </p:bgPr>
    </p:bg>
    <p:spTree>
      <p:nvGrpSpPr>
        <p:cNvPr id="233" name="Shape 233"/>
        <p:cNvGrpSpPr/>
        <p:nvPr/>
      </p:nvGrpSpPr>
      <p:grpSpPr>
        <a:xfrm>
          <a:off x="0" y="0"/>
          <a:ext cx="0" cy="0"/>
          <a:chOff x="0" y="0"/>
          <a:chExt cx="0" cy="0"/>
        </a:xfrm>
      </p:grpSpPr>
      <p:sp>
        <p:nvSpPr>
          <p:cNvPr id="234" name="Google Shape;234;p17"/>
          <p:cNvSpPr txBox="1"/>
          <p:nvPr/>
        </p:nvSpPr>
        <p:spPr>
          <a:xfrm>
            <a:off x="1464415" y="2191172"/>
            <a:ext cx="15359170"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a:solidFill>
                  <a:srgbClr val="FFC000"/>
                </a:solidFill>
                <a:latin typeface="Arial" panose="020B0604020202020204"/>
                <a:ea typeface="Arial" panose="020B0604020202020204"/>
                <a:cs typeface="Arial" panose="020B0604020202020204"/>
                <a:sym typeface="Arial" panose="020B0604020202020204"/>
              </a:rPr>
              <a:t>Leader: </a:t>
            </a: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The Gospel of the Lord.</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35" name="Google Shape;235;p17"/>
          <p:cNvSpPr txBox="1"/>
          <p:nvPr/>
        </p:nvSpPr>
        <p:spPr>
          <a:xfrm>
            <a:off x="3251200" y="5142324"/>
            <a:ext cx="11785600" cy="246221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a:solidFill>
                  <a:srgbClr val="FFC000"/>
                </a:solidFill>
                <a:latin typeface="Arial" panose="020B0604020202020204"/>
                <a:ea typeface="Arial" panose="020B0604020202020204"/>
                <a:cs typeface="Arial" panose="020B0604020202020204"/>
                <a:sym typeface="Arial" panose="020B0604020202020204"/>
              </a:rPr>
              <a:t>All: </a:t>
            </a: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Praise to You,</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4800"/>
              <a:buFont typeface="Arial" panose="020B0604020202020204"/>
              <a:buNone/>
            </a:pP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       Lord Jesus Christ.</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240" name="Shape 240"/>
        <p:cNvGrpSpPr/>
        <p:nvPr/>
      </p:nvGrpSpPr>
      <p:grpSpPr>
        <a:xfrm>
          <a:off x="0" y="0"/>
          <a:ext cx="0" cy="0"/>
          <a:chOff x="0" y="0"/>
          <a:chExt cx="0" cy="0"/>
        </a:xfrm>
      </p:grpSpPr>
      <p:grpSp>
        <p:nvGrpSpPr>
          <p:cNvPr id="241" name="Google Shape;241;p18"/>
          <p:cNvGrpSpPr/>
          <p:nvPr/>
        </p:nvGrpSpPr>
        <p:grpSpPr>
          <a:xfrm>
            <a:off x="2532407" y="1638300"/>
            <a:ext cx="13223187" cy="7010400"/>
            <a:chOff x="2931213" y="1638300"/>
            <a:chExt cx="13223187" cy="7010400"/>
          </a:xfrm>
        </p:grpSpPr>
        <p:pic>
          <p:nvPicPr>
            <p:cNvPr id="242" name="Google Shape;242;p18"/>
            <p:cNvPicPr preferRelativeResize="0"/>
            <p:nvPr/>
          </p:nvPicPr>
          <p:blipFill rotWithShape="1">
            <a:blip r:embed="rId1"/>
            <a:srcRect/>
            <a:stretch>
              <a:fillRect/>
            </a:stretch>
          </p:blipFill>
          <p:spPr>
            <a:xfrm>
              <a:off x="9144000" y="1638300"/>
              <a:ext cx="7010400" cy="7010400"/>
            </a:xfrm>
            <a:prstGeom prst="rect">
              <a:avLst/>
            </a:prstGeom>
            <a:noFill/>
            <a:ln>
              <a:noFill/>
            </a:ln>
          </p:spPr>
        </p:pic>
        <p:sp>
          <p:nvSpPr>
            <p:cNvPr id="243" name="Google Shape;243;p18"/>
            <p:cNvSpPr txBox="1"/>
            <p:nvPr/>
          </p:nvSpPr>
          <p:spPr>
            <a:xfrm>
              <a:off x="2931213" y="3789283"/>
              <a:ext cx="5636724" cy="270843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400"/>
                <a:buFont typeface="Arial" panose="020B0604020202020204"/>
                <a:buNone/>
              </a:pPr>
              <a:r>
                <a:rPr lang="en-US" sz="8800" b="1" i="0" u="none" strike="noStrike" cap="none">
                  <a:solidFill>
                    <a:schemeClr val="lt1"/>
                  </a:solidFill>
                  <a:latin typeface="Arial" panose="020B0604020202020204"/>
                  <a:ea typeface="Arial" panose="020B0604020202020204"/>
                  <a:cs typeface="Arial" panose="020B0604020202020204"/>
                  <a:sym typeface="Arial" panose="020B0604020202020204"/>
                </a:rPr>
                <a:t>GOSPEL</a:t>
              </a:r>
              <a:br>
                <a:rPr lang="en-US" sz="8800" b="1" i="0" u="none" strike="noStrike" cap="none">
                  <a:solidFill>
                    <a:schemeClr val="lt1"/>
                  </a:solidFill>
                  <a:latin typeface="Arial" panose="020B0604020202020204"/>
                  <a:ea typeface="Arial" panose="020B0604020202020204"/>
                  <a:cs typeface="Arial" panose="020B0604020202020204"/>
                  <a:sym typeface="Arial" panose="020B0604020202020204"/>
                </a:rPr>
              </a:br>
              <a:r>
                <a:rPr lang="en-US" sz="8800" b="1" i="0" u="none" strike="noStrike" cap="none">
                  <a:solidFill>
                    <a:schemeClr val="lt1"/>
                  </a:solidFill>
                  <a:latin typeface="Arial" panose="020B0604020202020204"/>
                  <a:ea typeface="Arial" panose="020B0604020202020204"/>
                  <a:cs typeface="Arial" panose="020B0604020202020204"/>
                  <a:sym typeface="Arial" panose="020B0604020202020204"/>
                </a:rPr>
                <a:t>MESSAGE</a:t>
              </a:r>
              <a:endParaRPr sz="88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248" name="Shape 248"/>
        <p:cNvGrpSpPr/>
        <p:nvPr/>
      </p:nvGrpSpPr>
      <p:grpSpPr>
        <a:xfrm>
          <a:off x="0" y="0"/>
          <a:ext cx="0" cy="0"/>
          <a:chOff x="0" y="0"/>
          <a:chExt cx="0" cy="0"/>
        </a:xfrm>
      </p:grpSpPr>
      <p:sp>
        <p:nvSpPr>
          <p:cNvPr id="249" name="Google Shape;249;p19"/>
          <p:cNvSpPr/>
          <p:nvPr/>
        </p:nvSpPr>
        <p:spPr>
          <a:xfrm>
            <a:off x="1526540" y="1065530"/>
            <a:ext cx="14990445" cy="1127125"/>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panose="020B0604020202020204"/>
              <a:buNone/>
            </a:pPr>
            <a:r>
              <a:rPr lang="en-US" sz="6000" b="0" i="0" u="none" strike="noStrike" cap="none">
                <a:solidFill>
                  <a:schemeClr val="accent2"/>
                </a:solidFill>
                <a:latin typeface="Arial Black" panose="020B0A04020102020204"/>
                <a:ea typeface="Arial Black" panose="020B0A04020102020204"/>
                <a:cs typeface="Arial Black" panose="020B0A04020102020204"/>
                <a:sym typeface="Arial Black" panose="020B0A04020102020204"/>
              </a:rPr>
              <a:t>Activity: I Choose Jesus!</a:t>
            </a:r>
            <a:endParaRPr sz="6000" b="0" i="0" u="none" strike="noStrike" cap="none">
              <a:solidFill>
                <a:schemeClr val="accent2"/>
              </a:solidFill>
              <a:latin typeface="Arial" panose="020B0604020202020204"/>
              <a:ea typeface="Arial" panose="020B0604020202020204"/>
              <a:cs typeface="Arial" panose="020B0604020202020204"/>
              <a:sym typeface="Arial" panose="020B0604020202020204"/>
            </a:endParaRPr>
          </a:p>
        </p:txBody>
      </p:sp>
      <p:sp>
        <p:nvSpPr>
          <p:cNvPr id="250" name="Google Shape;250;p19"/>
          <p:cNvSpPr txBox="1"/>
          <p:nvPr/>
        </p:nvSpPr>
        <p:spPr>
          <a:xfrm>
            <a:off x="1500134" y="4081691"/>
            <a:ext cx="6768900" cy="769401"/>
          </a:xfrm>
          <a:prstGeom prst="rect">
            <a:avLst/>
          </a:prstGeom>
          <a:noFill/>
          <a:ln>
            <a:noFill/>
          </a:ln>
        </p:spPr>
        <p:txBody>
          <a:bodyPr spcFirstLastPara="1" wrap="square" lIns="91425" tIns="45700" rIns="91425" bIns="45700" anchor="t" anchorCtr="0">
            <a:spAutoFit/>
          </a:bodyPr>
          <a:lstStyle/>
          <a:p>
            <a:pPr marL="457200" indent="-177800">
              <a:buClr>
                <a:schemeClr val="lt1"/>
              </a:buClr>
              <a:buSzPts val="4400"/>
              <a:buFont typeface="Calibri" panose="020F0502020204030204"/>
              <a:buNone/>
            </a:pPr>
            <a:endParaRPr sz="4400" b="1"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51" name="Google Shape;251;p19"/>
          <p:cNvSpPr txBox="1"/>
          <p:nvPr/>
        </p:nvSpPr>
        <p:spPr>
          <a:xfrm>
            <a:off x="1526540" y="3277235"/>
            <a:ext cx="5855335" cy="4062730"/>
          </a:xfrm>
          <a:prstGeom prst="rect">
            <a:avLst/>
          </a:prstGeom>
          <a:noFill/>
          <a:ln>
            <a:noFill/>
          </a:ln>
        </p:spPr>
        <p:txBody>
          <a:bodyPr spcFirstLastPara="1" wrap="square" lIns="0" tIns="0" rIns="0" bIns="0" anchor="t" anchorCtr="0">
            <a:spAutoFit/>
          </a:bodyPr>
          <a:lstStyle/>
          <a:p>
            <a:pPr marL="0" indent="0" algn="ctr">
              <a:buClr>
                <a:srgbClr val="000000"/>
              </a:buClr>
              <a:buSzPts val="3700"/>
              <a:buNone/>
            </a:pPr>
            <a:r>
              <a:rPr lang="en-US" sz="4400" b="1" cap="none">
                <a:solidFill>
                  <a:schemeClr val="lt1"/>
                </a:solidFill>
                <a:latin typeface="Arial" panose="020B0604020202020204"/>
                <a:ea typeface="Arial" panose="020B0604020202020204"/>
                <a:cs typeface="Arial" panose="020B0604020202020204"/>
                <a:sym typeface="Arial" panose="020B0604020202020204"/>
              </a:rPr>
              <a:t>Materials:</a:t>
            </a:r>
            <a:br>
              <a:rPr lang="en-US" sz="4400" b="1" cap="none">
                <a:solidFill>
                  <a:schemeClr val="lt1"/>
                </a:solidFill>
                <a:latin typeface="Arial" panose="020B0604020202020204"/>
                <a:ea typeface="Arial" panose="020B0604020202020204"/>
                <a:cs typeface="Arial" panose="020B0604020202020204"/>
                <a:sym typeface="Arial" panose="020B0604020202020204"/>
              </a:rPr>
            </a:br>
            <a:endParaRPr lang="en-US" sz="4400" b="1" cap="none">
              <a:solidFill>
                <a:schemeClr val="lt1"/>
              </a:solidFill>
              <a:latin typeface="Arial" panose="020B0604020202020204"/>
              <a:ea typeface="Arial" panose="020B0604020202020204"/>
              <a:cs typeface="Arial" panose="020B0604020202020204"/>
              <a:sym typeface="Arial" panose="020B0604020202020204"/>
            </a:endParaRPr>
          </a:p>
          <a:p>
            <a:pPr marL="0" indent="0" algn="ctr">
              <a:buClr>
                <a:srgbClr val="000000"/>
              </a:buClr>
              <a:buSzPts val="3700"/>
              <a:buNone/>
            </a:pPr>
            <a:r>
              <a:rPr lang="en-US" sz="4400" b="1" cap="none">
                <a:solidFill>
                  <a:schemeClr val="lt1"/>
                </a:solidFill>
                <a:latin typeface="Arial" panose="020B0604020202020204"/>
                <a:ea typeface="Arial" panose="020B0604020202020204"/>
                <a:cs typeface="Arial" panose="020B0604020202020204"/>
                <a:sym typeface="Arial" panose="020B0604020202020204"/>
              </a:rPr>
              <a:t>Card Paper</a:t>
            </a:r>
            <a:endParaRPr lang="en-US" sz="4400" b="1" cap="none">
              <a:solidFill>
                <a:schemeClr val="lt1"/>
              </a:solidFill>
              <a:latin typeface="Arial" panose="020B0604020202020204"/>
              <a:ea typeface="Arial" panose="020B0604020202020204"/>
              <a:cs typeface="Arial" panose="020B0604020202020204"/>
              <a:sym typeface="Arial" panose="020B0604020202020204"/>
            </a:endParaRPr>
          </a:p>
          <a:p>
            <a:pPr marL="0" indent="0" algn="ctr">
              <a:buClr>
                <a:srgbClr val="000000"/>
              </a:buClr>
              <a:buSzPts val="3700"/>
              <a:buNone/>
            </a:pPr>
            <a:r>
              <a:rPr lang="en-US" sz="4400" b="1" cap="none">
                <a:solidFill>
                  <a:schemeClr val="lt1"/>
                </a:solidFill>
                <a:latin typeface="Arial" panose="020B0604020202020204"/>
                <a:ea typeface="Arial" panose="020B0604020202020204"/>
                <a:cs typeface="Arial" panose="020B0604020202020204"/>
                <a:sym typeface="Arial" panose="020B0604020202020204"/>
              </a:rPr>
              <a:t>Ribbon</a:t>
            </a:r>
            <a:endParaRPr lang="en-US" sz="4400" b="1" cap="none">
              <a:solidFill>
                <a:schemeClr val="lt1"/>
              </a:solidFill>
              <a:latin typeface="Arial" panose="020B0604020202020204"/>
              <a:ea typeface="Arial" panose="020B0604020202020204"/>
              <a:cs typeface="Arial" panose="020B0604020202020204"/>
              <a:sym typeface="Arial" panose="020B0604020202020204"/>
            </a:endParaRPr>
          </a:p>
          <a:p>
            <a:pPr marL="0" indent="0" algn="ctr">
              <a:buClr>
                <a:srgbClr val="000000"/>
              </a:buClr>
              <a:buSzPts val="3700"/>
              <a:buNone/>
            </a:pPr>
            <a:r>
              <a:rPr lang="en-US" sz="4400" b="1" cap="none">
                <a:solidFill>
                  <a:schemeClr val="lt1"/>
                </a:solidFill>
                <a:latin typeface="Arial" panose="020B0604020202020204"/>
                <a:ea typeface="Arial" panose="020B0604020202020204"/>
                <a:cs typeface="Arial" panose="020B0604020202020204"/>
                <a:sym typeface="Arial" panose="020B0604020202020204"/>
              </a:rPr>
              <a:t>Pencil / Marker</a:t>
            </a:r>
            <a:endParaRPr lang="en-US" sz="4400" b="1" cap="none">
              <a:solidFill>
                <a:schemeClr val="lt1"/>
              </a:solidFill>
              <a:latin typeface="Arial" panose="020B0604020202020204"/>
              <a:ea typeface="Arial" panose="020B0604020202020204"/>
              <a:cs typeface="Arial" panose="020B0604020202020204"/>
              <a:sym typeface="Arial" panose="020B0604020202020204"/>
            </a:endParaRPr>
          </a:p>
          <a:p>
            <a:pPr marL="0" indent="0" algn="ctr">
              <a:buClr>
                <a:srgbClr val="000000"/>
              </a:buClr>
              <a:buSzPts val="3700"/>
              <a:buNone/>
            </a:pPr>
            <a:r>
              <a:rPr lang="en-US" sz="4400" b="1" cap="none">
                <a:solidFill>
                  <a:schemeClr val="lt1"/>
                </a:solidFill>
                <a:latin typeface="Arial" panose="020B0604020202020204"/>
                <a:ea typeface="Arial" panose="020B0604020202020204"/>
                <a:cs typeface="Arial" panose="020B0604020202020204"/>
                <a:sym typeface="Arial" panose="020B0604020202020204"/>
              </a:rPr>
              <a:t>Decorating Materials</a:t>
            </a:r>
            <a:endParaRPr lang="en-US" sz="4400" b="1" cap="none">
              <a:solidFill>
                <a:schemeClr val="lt1"/>
              </a:solidFill>
              <a:latin typeface="Arial" panose="020B0604020202020204"/>
              <a:ea typeface="Arial" panose="020B0604020202020204"/>
              <a:cs typeface="Arial" panose="020B0604020202020204"/>
              <a:sym typeface="Arial" panose="020B0604020202020204"/>
            </a:endParaRPr>
          </a:p>
        </p:txBody>
      </p:sp>
      <p:pic>
        <p:nvPicPr>
          <p:cNvPr id="1" name="Picture 0"/>
          <p:cNvPicPr>
            <a:picLocks noChangeAspect="1"/>
          </p:cNvPicPr>
          <p:nvPr/>
        </p:nvPicPr>
        <p:blipFill>
          <a:blip r:embed="rId1"/>
          <a:stretch>
            <a:fillRect/>
          </a:stretch>
        </p:blipFill>
        <p:spPr>
          <a:xfrm>
            <a:off x="8618220" y="2358390"/>
            <a:ext cx="7559040" cy="713676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257" name="Shape 257"/>
        <p:cNvGrpSpPr/>
        <p:nvPr/>
      </p:nvGrpSpPr>
      <p:grpSpPr>
        <a:xfrm>
          <a:off x="0" y="0"/>
          <a:ext cx="0" cy="0"/>
          <a:chOff x="0" y="0"/>
          <a:chExt cx="0" cy="0"/>
        </a:xfrm>
      </p:grpSpPr>
      <p:sp>
        <p:nvSpPr>
          <p:cNvPr id="258" name="Google Shape;258;p20"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6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nvGrpSpPr>
          <p:cNvPr id="259" name="Google Shape;259;p20"/>
          <p:cNvGrpSpPr/>
          <p:nvPr/>
        </p:nvGrpSpPr>
        <p:grpSpPr>
          <a:xfrm>
            <a:off x="1405992" y="1277776"/>
            <a:ext cx="7280910" cy="8147050"/>
            <a:chOff x="1477806" y="1370302"/>
            <a:chExt cx="7280910" cy="8147050"/>
          </a:xfrm>
        </p:grpSpPr>
        <p:sp>
          <p:nvSpPr>
            <p:cNvPr id="260" name="Google Shape;260;p20"/>
            <p:cNvSpPr txBox="1"/>
            <p:nvPr/>
          </p:nvSpPr>
          <p:spPr>
            <a:xfrm>
              <a:off x="1477806" y="1370302"/>
              <a:ext cx="5007215" cy="73850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500"/>
                <a:buFont typeface="Arial" panose="020B0604020202020204"/>
                <a:buNone/>
              </a:pPr>
              <a:r>
                <a:rPr lang="en-US" sz="48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rPr>
                <a:t>Instructions:</a:t>
              </a:r>
              <a:endParaRPr lang="en-US" sz="48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endParaRPr>
            </a:p>
          </p:txBody>
        </p:sp>
        <p:sp>
          <p:nvSpPr>
            <p:cNvPr id="261" name="Google Shape;261;p20"/>
            <p:cNvSpPr txBox="1"/>
            <p:nvPr/>
          </p:nvSpPr>
          <p:spPr>
            <a:xfrm>
              <a:off x="1477806" y="2245967"/>
              <a:ext cx="7280910" cy="7271385"/>
            </a:xfrm>
            <a:prstGeom prst="rect">
              <a:avLst/>
            </a:prstGeom>
            <a:noFill/>
            <a:ln>
              <a:noFill/>
            </a:ln>
          </p:spPr>
          <p:txBody>
            <a:bodyPr spcFirstLastPara="1" wrap="square" lIns="0" tIns="0" rIns="0" bIns="0" anchor="t" anchorCtr="0">
              <a:spAutoFit/>
            </a:bodyPr>
            <a:lstStyle/>
            <a:p>
              <a:pPr marL="457200" marR="0" lvl="0" indent="-425450" algn="l" rtl="0">
                <a:lnSpc>
                  <a:spcPct val="150000"/>
                </a:lnSpc>
                <a:spcBef>
                  <a:spcPts val="0"/>
                </a:spcBef>
                <a:spcAft>
                  <a:spcPts val="0"/>
                </a:spcAft>
                <a:buClr>
                  <a:srgbClr val="000000"/>
                </a:buClr>
                <a:buSzPts val="3100"/>
                <a:buFont typeface="Arial" panose="020B0604020202020204"/>
                <a:buAutoNum type="arabicPeriod"/>
              </a:pPr>
              <a:r>
                <a:rPr lang="en-US" sz="3500" b="0" i="0" u="none" strike="noStrike" cap="none">
                  <a:solidFill>
                    <a:srgbClr val="000000"/>
                  </a:solidFill>
                  <a:latin typeface="Arial" panose="020B0604020202020204"/>
                  <a:ea typeface="Arial" panose="020B0604020202020204"/>
                  <a:cs typeface="Arial" panose="020B0604020202020204"/>
                  <a:sym typeface="Arial" panose="020B0604020202020204"/>
                </a:rPr>
                <a:t>Cut the paper card into one big circle.</a:t>
              </a:r>
              <a:endParaRPr lang="en-US" sz="35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457200" marR="0" lvl="0" indent="-425450" algn="l" rtl="0">
                <a:lnSpc>
                  <a:spcPct val="150000"/>
                </a:lnSpc>
                <a:spcBef>
                  <a:spcPts val="0"/>
                </a:spcBef>
                <a:spcAft>
                  <a:spcPts val="0"/>
                </a:spcAft>
                <a:buClr>
                  <a:srgbClr val="000000"/>
                </a:buClr>
                <a:buSzPts val="3100"/>
                <a:buFont typeface="Arial" panose="020B0604020202020204"/>
                <a:buAutoNum type="arabicPeriod"/>
              </a:pPr>
              <a:r>
                <a:rPr lang="en-US" sz="3500" b="0" i="0" u="none" strike="noStrike" cap="none">
                  <a:solidFill>
                    <a:srgbClr val="000000"/>
                  </a:solidFill>
                  <a:latin typeface="Arial" panose="020B0604020202020204"/>
                  <a:ea typeface="Arial" panose="020B0604020202020204"/>
                  <a:cs typeface="Arial" panose="020B0604020202020204"/>
                  <a:sym typeface="Arial" panose="020B0604020202020204"/>
                </a:rPr>
                <a:t>Write the statement : “I chose Jesus”.</a:t>
              </a:r>
              <a:endParaRPr lang="en-US" sz="35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457200" marR="0" lvl="0" indent="-425450" algn="l" rtl="0">
                <a:lnSpc>
                  <a:spcPct val="150000"/>
                </a:lnSpc>
                <a:spcBef>
                  <a:spcPts val="0"/>
                </a:spcBef>
                <a:spcAft>
                  <a:spcPts val="0"/>
                </a:spcAft>
                <a:buClr>
                  <a:srgbClr val="000000"/>
                </a:buClr>
                <a:buSzPts val="3100"/>
                <a:buFont typeface="Arial" panose="020B0604020202020204"/>
                <a:buAutoNum type="arabicPeriod"/>
              </a:pPr>
              <a:r>
                <a:rPr lang="en-US" sz="3500" b="0" i="0" u="none" strike="noStrike" cap="none">
                  <a:solidFill>
                    <a:srgbClr val="000000"/>
                  </a:solidFill>
                  <a:latin typeface="Arial" panose="020B0604020202020204"/>
                  <a:ea typeface="Arial" panose="020B0604020202020204"/>
                  <a:cs typeface="Arial" panose="020B0604020202020204"/>
                  <a:sym typeface="Arial" panose="020B0604020202020204"/>
                </a:rPr>
                <a:t>Staple ribbon onto circle so that you can loop it over their neck like a gold medal.</a:t>
              </a:r>
              <a:endParaRPr lang="en-US" sz="35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457200" marR="0" lvl="0" indent="-425450" algn="l" rtl="0">
                <a:lnSpc>
                  <a:spcPct val="150000"/>
                </a:lnSpc>
                <a:spcBef>
                  <a:spcPts val="0"/>
                </a:spcBef>
                <a:spcAft>
                  <a:spcPts val="0"/>
                </a:spcAft>
                <a:buClr>
                  <a:srgbClr val="000000"/>
                </a:buClr>
                <a:buSzPts val="3100"/>
                <a:buFont typeface="Arial" panose="020B0604020202020204"/>
                <a:buAutoNum type="arabicPeriod"/>
              </a:pPr>
              <a:r>
                <a:rPr lang="en-US" sz="3500" b="0" i="0" u="none" strike="noStrike" cap="none">
                  <a:solidFill>
                    <a:srgbClr val="000000"/>
                  </a:solidFill>
                  <a:latin typeface="Arial" panose="020B0604020202020204"/>
                  <a:ea typeface="Arial" panose="020B0604020202020204"/>
                  <a:cs typeface="Arial" panose="020B0604020202020204"/>
                  <a:sym typeface="Arial" panose="020B0604020202020204"/>
                </a:rPr>
                <a:t>Let us always choose Jesus because He is a victorious God.</a:t>
              </a:r>
              <a:endParaRPr lang="en-US" sz="35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pic>
        <p:nvPicPr>
          <p:cNvPr id="1" name="Picture 0"/>
          <p:cNvPicPr>
            <a:picLocks noChangeAspect="1"/>
          </p:cNvPicPr>
          <p:nvPr/>
        </p:nvPicPr>
        <p:blipFill>
          <a:blip r:embed="rId1"/>
          <a:stretch>
            <a:fillRect/>
          </a:stretch>
        </p:blipFill>
        <p:spPr>
          <a:xfrm>
            <a:off x="9429115" y="1135380"/>
            <a:ext cx="7559040" cy="863028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270" name="Shape 270"/>
        <p:cNvGrpSpPr/>
        <p:nvPr/>
      </p:nvGrpSpPr>
      <p:grpSpPr>
        <a:xfrm>
          <a:off x="0" y="0"/>
          <a:ext cx="0" cy="0"/>
          <a:chOff x="0" y="0"/>
          <a:chExt cx="0" cy="0"/>
        </a:xfrm>
      </p:grpSpPr>
      <p:grpSp>
        <p:nvGrpSpPr>
          <p:cNvPr id="271" name="Google Shape;271;p21"/>
          <p:cNvGrpSpPr/>
          <p:nvPr/>
        </p:nvGrpSpPr>
        <p:grpSpPr>
          <a:xfrm>
            <a:off x="1268652" y="1120722"/>
            <a:ext cx="15750697" cy="8045556"/>
            <a:chOff x="1962255" y="1120722"/>
            <a:chExt cx="15750697" cy="8045556"/>
          </a:xfrm>
        </p:grpSpPr>
        <p:sp>
          <p:nvSpPr>
            <p:cNvPr id="272" name="Google Shape;272;p21"/>
            <p:cNvSpPr/>
            <p:nvPr/>
          </p:nvSpPr>
          <p:spPr>
            <a:xfrm>
              <a:off x="2027149" y="1120722"/>
              <a:ext cx="5857800" cy="745800"/>
            </a:xfrm>
            <a:prstGeom prst="rect">
              <a:avLst/>
            </a:prstGeom>
            <a:solidFill>
              <a:srgbClr val="205867"/>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panose="020B0604020202020204"/>
                <a:buNone/>
              </a:pPr>
              <a:r>
                <a:rPr lang="en-US" sz="4400" b="0"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rPr>
                <a:t>Closing Prayer</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73" name="Google Shape;273;p21"/>
            <p:cNvSpPr/>
            <p:nvPr/>
          </p:nvSpPr>
          <p:spPr>
            <a:xfrm>
              <a:off x="1962255" y="2332144"/>
              <a:ext cx="8505218" cy="683413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000"/>
                <a:buFont typeface="Arial" panose="020B0604020202020204"/>
                <a:buNone/>
              </a:pPr>
              <a:r>
                <a:rPr lang="en-US" sz="4500" b="1" i="0" u="none" strike="noStrike" cap="none">
                  <a:solidFill>
                    <a:schemeClr val="lt1"/>
                  </a:solidFill>
                  <a:latin typeface="Arial" panose="020B0604020202020204"/>
                  <a:ea typeface="Arial" panose="020B0604020202020204"/>
                  <a:cs typeface="Arial" panose="020B0604020202020204"/>
                  <a:sym typeface="Arial" panose="020B0604020202020204"/>
                </a:rPr>
                <a:t>Angel of God, </a:t>
              </a:r>
              <a:endParaRPr lang="en-US" sz="4500" b="1"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4000"/>
                <a:buFont typeface="Arial" panose="020B0604020202020204"/>
                <a:buNone/>
              </a:pPr>
              <a:r>
                <a:rPr lang="en-US" sz="4500" b="1" i="0" u="none" strike="noStrike" cap="none">
                  <a:solidFill>
                    <a:schemeClr val="lt1"/>
                  </a:solidFill>
                  <a:latin typeface="Arial" panose="020B0604020202020204"/>
                  <a:ea typeface="Arial" panose="020B0604020202020204"/>
                  <a:cs typeface="Arial" panose="020B0604020202020204"/>
                  <a:sym typeface="Arial" panose="020B0604020202020204"/>
                </a:rPr>
                <a:t>my guardian dear,</a:t>
              </a:r>
              <a:endParaRPr lang="en-US" sz="4500" b="1"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4000"/>
                <a:buFont typeface="Arial" panose="020B0604020202020204"/>
                <a:buNone/>
              </a:pPr>
              <a:r>
                <a:rPr lang="en-US" sz="4500" b="1" i="0" u="none" strike="noStrike" cap="none">
                  <a:solidFill>
                    <a:schemeClr val="lt1"/>
                  </a:solidFill>
                  <a:latin typeface="Arial" panose="020B0604020202020204"/>
                  <a:ea typeface="Arial" panose="020B0604020202020204"/>
                  <a:cs typeface="Arial" panose="020B0604020202020204"/>
                  <a:sym typeface="Arial" panose="020B0604020202020204"/>
                </a:rPr>
                <a:t>to whom God’s love</a:t>
              </a:r>
              <a:endParaRPr lang="en-US" sz="4500" b="1"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4000"/>
                <a:buFont typeface="Arial" panose="020B0604020202020204"/>
                <a:buNone/>
              </a:pPr>
              <a:r>
                <a:rPr lang="en-US" sz="4500" b="1" i="0" u="none" strike="noStrike" cap="none">
                  <a:solidFill>
                    <a:schemeClr val="lt1"/>
                  </a:solidFill>
                  <a:latin typeface="Arial" panose="020B0604020202020204"/>
                  <a:ea typeface="Arial" panose="020B0604020202020204"/>
                  <a:cs typeface="Arial" panose="020B0604020202020204"/>
                  <a:sym typeface="Arial" panose="020B0604020202020204"/>
                </a:rPr>
                <a:t>commits me here,</a:t>
              </a:r>
              <a:endParaRPr lang="en-US" sz="4500" b="1"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4000"/>
                <a:buFont typeface="Arial" panose="020B0604020202020204"/>
                <a:buNone/>
              </a:pPr>
              <a:r>
                <a:rPr lang="en-US" sz="4500" b="1" i="0" u="none" strike="noStrike" cap="none">
                  <a:solidFill>
                    <a:schemeClr val="lt1"/>
                  </a:solidFill>
                  <a:latin typeface="Arial" panose="020B0604020202020204"/>
                  <a:ea typeface="Arial" panose="020B0604020202020204"/>
                  <a:cs typeface="Arial" panose="020B0604020202020204"/>
                  <a:sym typeface="Arial" panose="020B0604020202020204"/>
                </a:rPr>
                <a:t>ever this day be at my side,</a:t>
              </a:r>
              <a:endParaRPr lang="en-US" sz="4500" b="1"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4000"/>
                <a:buFont typeface="Arial" panose="020B0604020202020204"/>
                <a:buNone/>
              </a:pPr>
              <a:r>
                <a:rPr lang="en-US" sz="4500" b="1" i="0" u="none" strike="noStrike" cap="none">
                  <a:solidFill>
                    <a:schemeClr val="lt1"/>
                  </a:solidFill>
                  <a:latin typeface="Arial" panose="020B0604020202020204"/>
                  <a:ea typeface="Arial" panose="020B0604020202020204"/>
                  <a:cs typeface="Arial" panose="020B0604020202020204"/>
                  <a:sym typeface="Arial" panose="020B0604020202020204"/>
                </a:rPr>
                <a:t>to light and guard,</a:t>
              </a:r>
              <a:endParaRPr lang="en-US" sz="4500" b="1"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4000"/>
                <a:buFont typeface="Arial" panose="020B0604020202020204"/>
                <a:buNone/>
              </a:pPr>
              <a:r>
                <a:rPr lang="en-US" sz="4500" b="1" i="0" u="none" strike="noStrike" cap="none">
                  <a:solidFill>
                    <a:schemeClr val="lt1"/>
                  </a:solidFill>
                  <a:latin typeface="Arial" panose="020B0604020202020204"/>
                  <a:ea typeface="Arial" panose="020B0604020202020204"/>
                  <a:cs typeface="Arial" panose="020B0604020202020204"/>
                  <a:sym typeface="Arial" panose="020B0604020202020204"/>
                </a:rPr>
                <a:t>to rule and guide. </a:t>
              </a:r>
              <a:endParaRPr lang="en-US" sz="4500" b="1"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4000"/>
                <a:buFont typeface="Arial" panose="020B0604020202020204"/>
                <a:buNone/>
              </a:pPr>
              <a:r>
                <a:rPr lang="en-US" sz="4500" b="1" i="0" u="none" strike="noStrike" cap="none">
                  <a:solidFill>
                    <a:schemeClr val="lt1"/>
                  </a:solidFill>
                  <a:latin typeface="Arial" panose="020B0604020202020204"/>
                  <a:ea typeface="Arial" panose="020B0604020202020204"/>
                  <a:cs typeface="Arial" panose="020B0604020202020204"/>
                  <a:sym typeface="Arial" panose="020B0604020202020204"/>
                </a:rPr>
                <a:t>Amen.</a:t>
              </a:r>
              <a:endParaRPr lang="en-US" sz="450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pic>
          <p:nvPicPr>
            <p:cNvPr id="274" name="Google Shape;274;p21" descr="Image result for animated kid praying transparent background"/>
            <p:cNvPicPr preferRelativeResize="0"/>
            <p:nvPr/>
          </p:nvPicPr>
          <p:blipFill rotWithShape="1">
            <a:blip r:embed="rId1"/>
            <a:srcRect/>
            <a:stretch>
              <a:fillRect/>
            </a:stretch>
          </p:blipFill>
          <p:spPr>
            <a:xfrm>
              <a:off x="11160224" y="1120722"/>
              <a:ext cx="6552728" cy="8045556"/>
            </a:xfrm>
            <a:prstGeom prst="rect">
              <a:avLst/>
            </a:prstGeom>
            <a:noFill/>
            <a:ln>
              <a:noFill/>
            </a:ln>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03" name="Shape 103"/>
        <p:cNvGrpSpPr/>
        <p:nvPr/>
      </p:nvGrpSpPr>
      <p:grpSpPr>
        <a:xfrm>
          <a:off x="0" y="0"/>
          <a:ext cx="0" cy="0"/>
          <a:chOff x="0" y="0"/>
          <a:chExt cx="0" cy="0"/>
        </a:xfrm>
      </p:grpSpPr>
      <p:grpSp>
        <p:nvGrpSpPr>
          <p:cNvPr id="104" name="Google Shape;104;p2"/>
          <p:cNvGrpSpPr/>
          <p:nvPr/>
        </p:nvGrpSpPr>
        <p:grpSpPr>
          <a:xfrm>
            <a:off x="2824213" y="1058567"/>
            <a:ext cx="12639575" cy="8169867"/>
            <a:chOff x="2824210" y="1058354"/>
            <a:chExt cx="12639575" cy="8169867"/>
          </a:xfrm>
        </p:grpSpPr>
        <p:sp>
          <p:nvSpPr>
            <p:cNvPr id="105" name="Google Shape;105;p2"/>
            <p:cNvSpPr/>
            <p:nvPr/>
          </p:nvSpPr>
          <p:spPr>
            <a:xfrm>
              <a:off x="2824210" y="7555832"/>
              <a:ext cx="12639575" cy="1672389"/>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6" name="Google Shape;106;p2"/>
            <p:cNvSpPr txBox="1"/>
            <p:nvPr/>
          </p:nvSpPr>
          <p:spPr>
            <a:xfrm>
              <a:off x="3208943" y="7824601"/>
              <a:ext cx="11870100" cy="115379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3000" b="1" i="0" u="none" strike="noStrike" cap="none">
                  <a:solidFill>
                    <a:srgbClr val="FFFFFF"/>
                  </a:solidFill>
                  <a:latin typeface="Arial" panose="020B0604020202020204"/>
                  <a:ea typeface="Arial" panose="020B0604020202020204"/>
                  <a:cs typeface="Arial" panose="020B0604020202020204"/>
                  <a:sym typeface="Arial" panose="020B0604020202020204"/>
                </a:rPr>
                <a:t>First Sunday of Lent - February 18, 2024</a:t>
              </a:r>
              <a:endParaRPr lang="en-US" sz="3000" b="1" i="0" u="none" strike="noStrike" cap="none">
                <a:solidFill>
                  <a:srgbClr val="FFFFFF"/>
                </a:solidFill>
                <a:latin typeface="Arial" panose="020B0604020202020204"/>
                <a:ea typeface="Arial" panose="020B0604020202020204"/>
                <a:cs typeface="Arial" panose="020B0604020202020204"/>
                <a:sym typeface="Arial" panose="020B0604020202020204"/>
              </a:endParaRPr>
            </a:p>
            <a:p>
              <a:pPr marL="0" marR="0" lvl="0" indent="0" algn="ctr" rtl="0">
                <a:lnSpc>
                  <a:spcPct val="100000"/>
                </a:lnSpc>
                <a:spcBef>
                  <a:spcPts val="0"/>
                </a:spcBef>
                <a:spcAft>
                  <a:spcPts val="0"/>
                </a:spcAft>
                <a:buClr>
                  <a:srgbClr val="000000"/>
                </a:buClr>
                <a:buSzPts val="3000"/>
                <a:buFont typeface="Arial" panose="020B0604020202020204"/>
                <a:buNone/>
              </a:pPr>
              <a:r>
                <a:rPr lang="en-US" sz="4500" b="0" i="0" u="none" strike="noStrike" cap="none">
                  <a:solidFill>
                    <a:srgbClr val="FFFFFF"/>
                  </a:solidFill>
                  <a:latin typeface="Arial" panose="020B0604020202020204"/>
                  <a:ea typeface="Arial" panose="020B0604020202020204"/>
                  <a:cs typeface="Arial" panose="020B0604020202020204"/>
                  <a:sym typeface="Arial" panose="020B0604020202020204"/>
                </a:rPr>
                <a:t>CYCLE B – YEAR II </a:t>
              </a:r>
              <a:endParaRPr sz="45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107" name="Google Shape;107;p2" descr="A group of kids reading a bible&#10;&#10;Description automatically generated"/>
            <p:cNvPicPr preferRelativeResize="0"/>
            <p:nvPr/>
          </p:nvPicPr>
          <p:blipFill rotWithShape="1">
            <a:blip r:embed="rId1"/>
            <a:srcRect/>
            <a:stretch>
              <a:fillRect/>
            </a:stretch>
          </p:blipFill>
          <p:spPr>
            <a:xfrm>
              <a:off x="5185649" y="1058354"/>
              <a:ext cx="7916703" cy="6076787"/>
            </a:xfrm>
            <a:prstGeom prst="rect">
              <a:avLst/>
            </a:prstGeom>
            <a:noFill/>
            <a:ln>
              <a:noFill/>
            </a:ln>
          </p:spPr>
        </p:pic>
      </p:grpSp>
      <p:sp>
        <p:nvSpPr>
          <p:cNvPr id="2" name="Text Box 1"/>
          <p:cNvSpPr txBox="1"/>
          <p:nvPr/>
        </p:nvSpPr>
        <p:spPr>
          <a:xfrm>
            <a:off x="17524730" y="6951980"/>
            <a:ext cx="6096000" cy="306705"/>
          </a:xfrm>
          <a:prstGeom prst="rect">
            <a:avLst/>
          </a:prstGeom>
          <a:noFill/>
        </p:spPr>
        <p:txBody>
          <a:bodyPr wrap="square" rtlCol="0">
            <a:spAutoFit/>
          </a:bodyPr>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287" name="Shape 287"/>
        <p:cNvGrpSpPr/>
        <p:nvPr/>
      </p:nvGrpSpPr>
      <p:grpSpPr>
        <a:xfrm>
          <a:off x="0" y="0"/>
          <a:ext cx="0" cy="0"/>
          <a:chOff x="0" y="0"/>
          <a:chExt cx="0" cy="0"/>
        </a:xfrm>
      </p:grpSpPr>
      <p:pic>
        <p:nvPicPr>
          <p:cNvPr id="288" name="Google Shape;288;p23" descr="A logo with a cross in a square&#10;&#10;Description automatically generated"/>
          <p:cNvPicPr preferRelativeResize="0"/>
          <p:nvPr/>
        </p:nvPicPr>
        <p:blipFill rotWithShape="1">
          <a:blip r:embed="rId1"/>
          <a:srcRect/>
          <a:stretch>
            <a:fillRect/>
          </a:stretch>
        </p:blipFill>
        <p:spPr>
          <a:xfrm>
            <a:off x="0" y="0"/>
            <a:ext cx="18288000" cy="10287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03" name="Shape 103"/>
        <p:cNvGrpSpPr/>
        <p:nvPr/>
      </p:nvGrpSpPr>
      <p:grpSpPr>
        <a:xfrm>
          <a:off x="0" y="0"/>
          <a:ext cx="0" cy="0"/>
          <a:chOff x="0" y="0"/>
          <a:chExt cx="0" cy="0"/>
        </a:xfrm>
      </p:grpSpPr>
      <p:grpSp>
        <p:nvGrpSpPr>
          <p:cNvPr id="104" name="Google Shape;104;p2"/>
          <p:cNvGrpSpPr/>
          <p:nvPr/>
        </p:nvGrpSpPr>
        <p:grpSpPr>
          <a:xfrm>
            <a:off x="2824213" y="1058567"/>
            <a:ext cx="12639575" cy="8169867"/>
            <a:chOff x="2824210" y="1058354"/>
            <a:chExt cx="12639575" cy="8169867"/>
          </a:xfrm>
        </p:grpSpPr>
        <p:sp>
          <p:nvSpPr>
            <p:cNvPr id="105" name="Google Shape;105;p2"/>
            <p:cNvSpPr/>
            <p:nvPr/>
          </p:nvSpPr>
          <p:spPr>
            <a:xfrm>
              <a:off x="2824210" y="7555832"/>
              <a:ext cx="12639575" cy="1672389"/>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6" name="Google Shape;106;p2"/>
            <p:cNvSpPr txBox="1"/>
            <p:nvPr/>
          </p:nvSpPr>
          <p:spPr>
            <a:xfrm>
              <a:off x="3208943" y="7824601"/>
              <a:ext cx="11870100" cy="115379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3000" b="1" i="0" u="none" strike="noStrike" cap="none">
                  <a:solidFill>
                    <a:srgbClr val="FFFFFF"/>
                  </a:solidFill>
                  <a:latin typeface="Arial" panose="020B0604020202020204"/>
                  <a:ea typeface="Arial" panose="020B0604020202020204"/>
                  <a:cs typeface="Arial" panose="020B0604020202020204"/>
                  <a:sym typeface="Arial" panose="020B0604020202020204"/>
                </a:rPr>
                <a:t>First Sunday of Lent - February 18, 2024</a:t>
              </a:r>
              <a:endParaRPr lang="en-US" sz="3000" b="1" i="0" u="none" strike="noStrike" cap="none">
                <a:solidFill>
                  <a:srgbClr val="FFFFFF"/>
                </a:solidFill>
                <a:latin typeface="Arial" panose="020B0604020202020204"/>
                <a:ea typeface="Arial" panose="020B0604020202020204"/>
                <a:cs typeface="Arial" panose="020B0604020202020204"/>
                <a:sym typeface="Arial" panose="020B0604020202020204"/>
              </a:endParaRPr>
            </a:p>
            <a:p>
              <a:pPr marL="0" marR="0" lvl="0" indent="0" algn="ctr" rtl="0">
                <a:lnSpc>
                  <a:spcPct val="100000"/>
                </a:lnSpc>
                <a:spcBef>
                  <a:spcPts val="0"/>
                </a:spcBef>
                <a:spcAft>
                  <a:spcPts val="0"/>
                </a:spcAft>
                <a:buClr>
                  <a:srgbClr val="000000"/>
                </a:buClr>
                <a:buSzPts val="3000"/>
                <a:buFont typeface="Arial" panose="020B0604020202020204"/>
                <a:buNone/>
              </a:pPr>
              <a:r>
                <a:rPr lang="en-US" sz="4500" b="0" i="0" u="none" strike="noStrike" cap="none">
                  <a:solidFill>
                    <a:srgbClr val="FFFFFF"/>
                  </a:solidFill>
                  <a:latin typeface="Arial" panose="020B0604020202020204"/>
                  <a:ea typeface="Arial" panose="020B0604020202020204"/>
                  <a:cs typeface="Arial" panose="020B0604020202020204"/>
                  <a:sym typeface="Arial" panose="020B0604020202020204"/>
                </a:rPr>
                <a:t>CYCLE B – YEAR II </a:t>
              </a:r>
              <a:endParaRPr sz="45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107" name="Google Shape;107;p2" descr="A group of kids reading a bible&#10;&#10;Description automatically generated"/>
            <p:cNvPicPr preferRelativeResize="0"/>
            <p:nvPr/>
          </p:nvPicPr>
          <p:blipFill rotWithShape="1">
            <a:blip r:embed="rId1"/>
            <a:srcRect/>
            <a:stretch>
              <a:fillRect/>
            </a:stretch>
          </p:blipFill>
          <p:spPr>
            <a:xfrm>
              <a:off x="5185649" y="1058354"/>
              <a:ext cx="7916703" cy="6076787"/>
            </a:xfrm>
            <a:prstGeom prst="rect">
              <a:avLst/>
            </a:prstGeom>
            <a:noFill/>
            <a:ln>
              <a:noFill/>
            </a:ln>
          </p:spPr>
        </p:pic>
      </p:grpSp>
      <p:sp>
        <p:nvSpPr>
          <p:cNvPr id="2" name="Text Box 1"/>
          <p:cNvSpPr txBox="1"/>
          <p:nvPr/>
        </p:nvSpPr>
        <p:spPr>
          <a:xfrm>
            <a:off x="17524730" y="6951980"/>
            <a:ext cx="6096000" cy="306705"/>
          </a:xfrm>
          <a:prstGeom prst="rect">
            <a:avLst/>
          </a:prstGeom>
          <a:noFill/>
        </p:spPr>
        <p:txBody>
          <a:bodyPr wrap="square" rtlCol="0">
            <a:spAutoFit/>
          </a:bodyPr>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chemeClr val="lt1"/>
        </a:solidFill>
        <a:effectLst/>
      </p:bgPr>
    </p:bg>
    <p:spTree>
      <p:nvGrpSpPr>
        <p:cNvPr id="112" name="Shape 112"/>
        <p:cNvGrpSpPr/>
        <p:nvPr/>
      </p:nvGrpSpPr>
      <p:grpSpPr>
        <a:xfrm>
          <a:off x="0" y="0"/>
          <a:ext cx="0" cy="0"/>
          <a:chOff x="0" y="0"/>
          <a:chExt cx="0" cy="0"/>
        </a:xfrm>
      </p:grpSpPr>
      <p:sp>
        <p:nvSpPr>
          <p:cNvPr id="113" name="Google Shape;113;p3"/>
          <p:cNvSpPr txBox="1"/>
          <p:nvPr/>
        </p:nvSpPr>
        <p:spPr>
          <a:xfrm>
            <a:off x="1245355" y="1901792"/>
            <a:ext cx="15797291" cy="6771005"/>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chemeClr val="dk1"/>
              </a:buClr>
              <a:buSzPts val="1100"/>
              <a:buFont typeface="Arial" panose="020B0604020202020204"/>
              <a:buNone/>
            </a:pPr>
            <a:r>
              <a:rPr lang="en-US" sz="4000" b="0" i="0" u="none" strike="noStrike" cap="none">
                <a:solidFill>
                  <a:schemeClr val="dk1"/>
                </a:solidFill>
                <a:latin typeface="Arial" panose="020B0604020202020204"/>
                <a:ea typeface="Arial" panose="020B0604020202020204"/>
                <a:cs typeface="Arial" panose="020B0604020202020204"/>
                <a:sym typeface="Arial" panose="020B0604020202020204"/>
              </a:rPr>
              <a:t>It was also that same spirit who came upon ordinary people and led them to be great prophets of God. The spirit who had animated so many people throughout their history was now acting once again to drive Jesus into the desert. In the second verse Mark states that Jesus stayed in the desert for forty days, was tempted by Satan, was in the company of wild beasts, and was ministered to by angels. Without going into the details, Mark is indicating that Jesus has come through his trial and has prevailed. The suggestion that Jesus was among the wild animals and that they did him no harm would also suggest that the original order of creation as in the garden of Eve has been once again established.</a:t>
            </a:r>
            <a:endParaRPr lang="en-US" sz="40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14" name="Google Shape;114;p3"/>
          <p:cNvSpPr txBox="1"/>
          <p:nvPr/>
        </p:nvSpPr>
        <p:spPr>
          <a:xfrm>
            <a:off x="1967250" y="738272"/>
            <a:ext cx="14353500" cy="67710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4400" b="1" i="0" u="none" strike="noStrike" cap="none">
                <a:solidFill>
                  <a:schemeClr val="dk1"/>
                </a:solidFill>
                <a:latin typeface="Arial" panose="020B0604020202020204"/>
                <a:ea typeface="Arial" panose="020B0604020202020204"/>
                <a:cs typeface="Arial" panose="020B0604020202020204"/>
                <a:sym typeface="Arial" panose="020B0604020202020204"/>
              </a:rPr>
              <a:t>UNDERSTANDING THE GOSPEL (for facilitators only)</a:t>
            </a:r>
            <a:endParaRPr sz="4400" b="1"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19" name="Shape 119"/>
        <p:cNvGrpSpPr/>
        <p:nvPr/>
      </p:nvGrpSpPr>
      <p:grpSpPr>
        <a:xfrm>
          <a:off x="0" y="0"/>
          <a:ext cx="0" cy="0"/>
          <a:chOff x="0" y="0"/>
          <a:chExt cx="0" cy="0"/>
        </a:xfrm>
      </p:grpSpPr>
      <p:sp>
        <p:nvSpPr>
          <p:cNvPr id="120" name="Google Shape;120;p4"/>
          <p:cNvSpPr/>
          <p:nvPr/>
        </p:nvSpPr>
        <p:spPr>
          <a:xfrm>
            <a:off x="2896" y="8121316"/>
            <a:ext cx="18285103" cy="2165684"/>
          </a:xfrm>
          <a:prstGeom prst="rect">
            <a:avLst/>
          </a:prstGeom>
          <a:solidFill>
            <a:schemeClr val="lt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121" name="Google Shape;121;p4"/>
          <p:cNvSpPr txBox="1"/>
          <p:nvPr/>
        </p:nvSpPr>
        <p:spPr>
          <a:xfrm>
            <a:off x="2477770" y="8311515"/>
            <a:ext cx="13217525" cy="1784985"/>
          </a:xfrm>
          <a:prstGeom prst="rect">
            <a:avLst/>
          </a:prstGeom>
          <a:noFill/>
          <a:ln>
            <a:noFill/>
          </a:ln>
        </p:spPr>
        <p:txBody>
          <a:bodyPr spcFirstLastPara="1" wrap="square" lIns="0" tIns="0" rIns="0" bIns="0" anchor="t" anchorCtr="0">
            <a:spAutoFit/>
          </a:bodyPr>
          <a:lstStyle/>
          <a:p>
            <a:pPr marL="0" indent="0" algn="ctr">
              <a:buNone/>
            </a:pPr>
            <a:r>
              <a:rPr lang="en-US" sz="5600" cap="none">
                <a:solidFill>
                  <a:srgbClr val="C00000"/>
                </a:solidFill>
                <a:latin typeface="Arial Black" panose="020B0A04020102020204"/>
                <a:ea typeface="Arial Black" panose="020B0A04020102020204"/>
                <a:cs typeface="Arial Black" panose="020B0A04020102020204"/>
                <a:sym typeface="Arial Black" panose="020B0A04020102020204"/>
              </a:rPr>
              <a:t>Repent and Believe in the Gospel!</a:t>
            </a:r>
            <a:endParaRPr lang="en-US" sz="5600" cap="none">
              <a:solidFill>
                <a:srgbClr val="C00000"/>
              </a:solidFill>
              <a:latin typeface="Arial Black" panose="020B0A04020102020204"/>
              <a:ea typeface="Arial Black" panose="020B0A04020102020204"/>
              <a:cs typeface="Arial Black" panose="020B0A04020102020204"/>
              <a:sym typeface="Arial Black" panose="020B0A04020102020204"/>
            </a:endParaRPr>
          </a:p>
          <a:p>
            <a:pPr marL="0" indent="0" algn="ctr">
              <a:buNone/>
            </a:pPr>
            <a:r>
              <a:rPr lang="en-US" sz="6000" cap="none">
                <a:solidFill>
                  <a:schemeClr val="dk1"/>
                </a:solidFill>
                <a:latin typeface="Arial Black" panose="020B0A04020102020204"/>
                <a:ea typeface="Arial Black" panose="020B0A04020102020204"/>
                <a:cs typeface="Arial Black" panose="020B0A04020102020204"/>
                <a:sym typeface="Arial Black" panose="020B0A04020102020204"/>
              </a:rPr>
              <a:t>Mark 1:12-15</a:t>
            </a:r>
            <a:endParaRPr sz="6000" cap="none">
              <a:solidFill>
                <a:schemeClr val="dk1"/>
              </a:solidFill>
              <a:latin typeface="Arial Black" panose="020B0A04020102020204"/>
              <a:ea typeface="Arial Black" panose="020B0A04020102020204"/>
              <a:cs typeface="Arial Black" panose="020B0A04020102020204"/>
              <a:sym typeface="Arial Black" panose="020B0A04020102020204"/>
            </a:endParaRPr>
          </a:p>
        </p:txBody>
      </p:sp>
      <p:pic>
        <p:nvPicPr>
          <p:cNvPr id="106" name="Picture 105"/>
          <p:cNvPicPr/>
          <p:nvPr/>
        </p:nvPicPr>
        <p:blipFill>
          <a:blip r:embed="rId1"/>
          <a:stretch>
            <a:fillRect/>
          </a:stretch>
        </p:blipFill>
        <p:spPr>
          <a:xfrm>
            <a:off x="2477770" y="860425"/>
            <a:ext cx="13332460" cy="6677660"/>
          </a:xfrm>
          <a:prstGeom prst="rect">
            <a:avLst/>
          </a:prstGeom>
          <a:noFill/>
          <a:ln w="9525">
            <a:noFill/>
          </a:ln>
        </p:spPr>
      </p:pic>
      <p:sp>
        <p:nvSpPr>
          <p:cNvPr id="1" name="Text Box 0"/>
          <p:cNvSpPr txBox="1"/>
          <p:nvPr/>
        </p:nvSpPr>
        <p:spPr>
          <a:xfrm>
            <a:off x="19104610" y="7980045"/>
            <a:ext cx="6096000" cy="306705"/>
          </a:xfrm>
          <a:prstGeom prst="rect">
            <a:avLst/>
          </a:prstGeom>
          <a:noFill/>
        </p:spPr>
        <p:txBody>
          <a:bodyPr wrap="square" rtlCol="0">
            <a:spAutoFit/>
          </a:bodyPr>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95959"/>
        </a:solidFill>
        <a:effectLst/>
      </p:bgPr>
    </p:bg>
    <p:spTree>
      <p:nvGrpSpPr>
        <p:cNvPr id="126" name="Shape 126"/>
        <p:cNvGrpSpPr/>
        <p:nvPr/>
      </p:nvGrpSpPr>
      <p:grpSpPr>
        <a:xfrm>
          <a:off x="0" y="0"/>
          <a:ext cx="0" cy="0"/>
          <a:chOff x="0" y="0"/>
          <a:chExt cx="0" cy="0"/>
        </a:xfrm>
      </p:grpSpPr>
      <p:sp>
        <p:nvSpPr>
          <p:cNvPr id="127" name="Google Shape;127;p5"/>
          <p:cNvSpPr txBox="1"/>
          <p:nvPr/>
        </p:nvSpPr>
        <p:spPr>
          <a:xfrm>
            <a:off x="1434809" y="2109702"/>
            <a:ext cx="17007900" cy="3459480"/>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1" i="1" u="none" strike="noStrike" cap="none">
                <a:solidFill>
                  <a:srgbClr val="FFC000"/>
                </a:solidFill>
                <a:latin typeface="Arial" panose="020B0604020202020204"/>
                <a:ea typeface="Arial" panose="020B0604020202020204"/>
                <a:cs typeface="Arial" panose="020B0604020202020204"/>
                <a:sym typeface="Arial" panose="020B0604020202020204"/>
              </a:rPr>
              <a:t>Leader: </a:t>
            </a:r>
            <a:r>
              <a:rPr lang="en-US" sz="7200" b="1" i="0" u="none" strike="noStrike" cap="none">
                <a:solidFill>
                  <a:srgbClr val="FFFFFF"/>
                </a:solidFill>
                <a:latin typeface="Arial" panose="020B0604020202020204"/>
                <a:ea typeface="Arial" panose="020B0604020202020204"/>
                <a:cs typeface="Arial" panose="020B0604020202020204"/>
                <a:sym typeface="Arial" panose="020B0604020202020204"/>
              </a:rPr>
              <a:t>A reading from</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7200"/>
              <a:buFont typeface="Arial" panose="020B0604020202020204"/>
              <a:buNone/>
            </a:pPr>
            <a:r>
              <a:rPr lang="en-US" sz="7200" b="1" i="0" u="none" strike="noStrike" cap="none">
                <a:solidFill>
                  <a:srgbClr val="FFFFFF"/>
                </a:solidFill>
                <a:latin typeface="Arial" panose="020B0604020202020204"/>
                <a:ea typeface="Arial" panose="020B0604020202020204"/>
                <a:cs typeface="Arial" panose="020B0604020202020204"/>
                <a:sym typeface="Arial" panose="020B0604020202020204"/>
              </a:rPr>
              <a:t>              the Holy Gospel</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7200"/>
              <a:buFont typeface="Arial" panose="020B0604020202020204"/>
              <a:buNone/>
            </a:pPr>
            <a:r>
              <a:rPr lang="en-US" sz="7200" b="1" i="0" u="none" strike="noStrike" cap="none">
                <a:solidFill>
                  <a:srgbClr val="FFFFFF"/>
                </a:solidFill>
                <a:latin typeface="Arial" panose="020B0604020202020204"/>
                <a:ea typeface="Arial" panose="020B0604020202020204"/>
                <a:cs typeface="Arial" panose="020B0604020202020204"/>
                <a:sym typeface="Arial" panose="020B0604020202020204"/>
              </a:rPr>
              <a:t>              according to Mark.</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8" name="Google Shape;128;p5"/>
          <p:cNvSpPr txBox="1"/>
          <p:nvPr/>
        </p:nvSpPr>
        <p:spPr>
          <a:xfrm>
            <a:off x="3062757" y="6257464"/>
            <a:ext cx="13751943" cy="1246496"/>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1" i="1" u="none" strike="noStrike" cap="none">
                <a:solidFill>
                  <a:srgbClr val="FFC000"/>
                </a:solidFill>
                <a:latin typeface="Arial" panose="020B0604020202020204"/>
                <a:ea typeface="Arial" panose="020B0604020202020204"/>
                <a:cs typeface="Arial" panose="020B0604020202020204"/>
                <a:sym typeface="Arial" panose="020B0604020202020204"/>
              </a:rPr>
              <a:t>All: </a:t>
            </a:r>
            <a:r>
              <a:rPr lang="en-US" sz="7200" b="1" i="0" u="none" strike="noStrike" cap="none">
                <a:solidFill>
                  <a:srgbClr val="FFFFFF"/>
                </a:solidFill>
                <a:latin typeface="Arial" panose="020B0604020202020204"/>
                <a:ea typeface="Arial" panose="020B0604020202020204"/>
                <a:cs typeface="Arial" panose="020B0604020202020204"/>
                <a:sym typeface="Arial" panose="020B0604020202020204"/>
              </a:rPr>
              <a:t>Glory to You, Oh Lord.</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33" name="Shape 133"/>
        <p:cNvGrpSpPr/>
        <p:nvPr/>
      </p:nvGrpSpPr>
      <p:grpSpPr>
        <a:xfrm>
          <a:off x="0" y="0"/>
          <a:ext cx="0" cy="0"/>
          <a:chOff x="0" y="0"/>
          <a:chExt cx="0" cy="0"/>
        </a:xfrm>
      </p:grpSpPr>
      <p:sp>
        <p:nvSpPr>
          <p:cNvPr id="134" name="Google Shape;134;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nvGrpSpPr>
          <p:cNvPr id="136" name="Google Shape;136;p6"/>
          <p:cNvGrpSpPr/>
          <p:nvPr/>
        </p:nvGrpSpPr>
        <p:grpSpPr>
          <a:xfrm rot="0">
            <a:off x="1054100" y="1485900"/>
            <a:ext cx="5920740" cy="6589395"/>
            <a:chOff x="1185021" y="1485900"/>
            <a:chExt cx="5920740" cy="6589395"/>
          </a:xfrm>
        </p:grpSpPr>
        <p:sp>
          <p:nvSpPr>
            <p:cNvPr id="137" name="Google Shape;137;p6"/>
            <p:cNvSpPr txBox="1"/>
            <p:nvPr/>
          </p:nvSpPr>
          <p:spPr>
            <a:xfrm>
              <a:off x="1185021" y="1485900"/>
              <a:ext cx="1039800" cy="769500"/>
            </a:xfrm>
            <a:prstGeom prst="rect">
              <a:avLst/>
            </a:prstGeom>
            <a:solidFill>
              <a:schemeClr val="accent3"/>
            </a:solidFill>
            <a:ln>
              <a:noFill/>
            </a:ln>
          </p:spPr>
          <p:txBody>
            <a:bodyPr spcFirstLastPara="1" wrap="square" lIns="0" tIns="0" rIns="0" bIns="0" anchor="t" anchorCtr="0">
              <a:normAutofit fontScale="90000"/>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rPr>
                <a:t>12</a:t>
              </a:r>
              <a:endParaRPr lang="en-US"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38" name="Google Shape;138;p6"/>
            <p:cNvSpPr txBox="1"/>
            <p:nvPr/>
          </p:nvSpPr>
          <p:spPr>
            <a:xfrm>
              <a:off x="1185021" y="2707005"/>
              <a:ext cx="5920740" cy="536829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5000" b="1" i="0" u="none" strike="noStrike" cap="none">
                  <a:solidFill>
                    <a:schemeClr val="lt1"/>
                  </a:solidFill>
                  <a:latin typeface="Arial" panose="020B0604020202020204"/>
                  <a:ea typeface="Arial" panose="020B0604020202020204"/>
                  <a:cs typeface="Arial" panose="020B0604020202020204"/>
                  <a:sym typeface="Arial" panose="020B0604020202020204"/>
                </a:rPr>
                <a:t>At once the Spirit made him go into the desert,</a:t>
              </a:r>
              <a:endParaRPr lang="en-US" sz="500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grpSp>
      <p:pic>
        <p:nvPicPr>
          <p:cNvPr id="1" name="Picture 0"/>
          <p:cNvPicPr/>
          <p:nvPr/>
        </p:nvPicPr>
        <p:blipFill>
          <a:blip r:embed="rId1"/>
          <a:stretch>
            <a:fillRect/>
          </a:stretch>
        </p:blipFill>
        <p:spPr>
          <a:xfrm>
            <a:off x="7345045" y="1178560"/>
            <a:ext cx="9396730" cy="7929245"/>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44" name="Shape 144"/>
        <p:cNvGrpSpPr/>
        <p:nvPr/>
      </p:nvGrpSpPr>
      <p:grpSpPr>
        <a:xfrm>
          <a:off x="0" y="0"/>
          <a:ext cx="0" cy="0"/>
          <a:chOff x="0" y="0"/>
          <a:chExt cx="0" cy="0"/>
        </a:xfrm>
      </p:grpSpPr>
      <p:sp>
        <p:nvSpPr>
          <p:cNvPr id="145" name="Google Shape;145;p7"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nvGrpSpPr>
          <p:cNvPr id="146" name="Google Shape;146;p7"/>
          <p:cNvGrpSpPr/>
          <p:nvPr/>
        </p:nvGrpSpPr>
        <p:grpSpPr>
          <a:xfrm>
            <a:off x="1088368" y="1502888"/>
            <a:ext cx="5806982" cy="6373234"/>
            <a:chOff x="1195397" y="1655288"/>
            <a:chExt cx="5806982" cy="6373234"/>
          </a:xfrm>
        </p:grpSpPr>
        <p:sp>
          <p:nvSpPr>
            <p:cNvPr id="147" name="Google Shape;147;p7"/>
            <p:cNvSpPr txBox="1"/>
            <p:nvPr/>
          </p:nvSpPr>
          <p:spPr>
            <a:xfrm>
              <a:off x="1246033" y="1655288"/>
              <a:ext cx="1070400" cy="768985"/>
            </a:xfrm>
            <a:prstGeom prst="rect">
              <a:avLst/>
            </a:prstGeom>
            <a:solidFill>
              <a:srgbClr val="8CB3E3"/>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rPr>
                <a:t>13</a:t>
              </a:r>
              <a:endParaRPr lang="en-US"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48" name="Google Shape;148;p7"/>
            <p:cNvSpPr txBox="1"/>
            <p:nvPr/>
          </p:nvSpPr>
          <p:spPr>
            <a:xfrm>
              <a:off x="1195397" y="2642452"/>
              <a:ext cx="5806982" cy="538607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5000" b="1" i="0" u="none" strike="noStrike" cap="none">
                  <a:solidFill>
                    <a:schemeClr val="lt1"/>
                  </a:solidFill>
                  <a:latin typeface="Arial" panose="020B0604020202020204"/>
                  <a:ea typeface="Arial" panose="020B0604020202020204"/>
                  <a:cs typeface="Arial" panose="020B0604020202020204"/>
                  <a:sym typeface="Arial" panose="020B0604020202020204"/>
                </a:rPr>
                <a:t>where he stayed forty days, being tempted by Satan. Wild animals were there also, but angels came and helped him.</a:t>
              </a:r>
              <a:endParaRPr lang="en-US" sz="500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grpSp>
      <p:pic>
        <p:nvPicPr>
          <p:cNvPr id="1" name="Picture 0"/>
          <p:cNvPicPr/>
          <p:nvPr/>
        </p:nvPicPr>
        <p:blipFill>
          <a:blip r:embed="rId1"/>
          <a:stretch>
            <a:fillRect/>
          </a:stretch>
        </p:blipFill>
        <p:spPr>
          <a:xfrm>
            <a:off x="12646660" y="4866005"/>
            <a:ext cx="4801870" cy="4174490"/>
          </a:xfrm>
          <a:prstGeom prst="rect">
            <a:avLst/>
          </a:prstGeom>
          <a:noFill/>
          <a:ln w="9525">
            <a:noFill/>
          </a:ln>
        </p:spPr>
      </p:pic>
      <p:pic>
        <p:nvPicPr>
          <p:cNvPr id="102" name="Picture 101"/>
          <p:cNvPicPr/>
          <p:nvPr/>
        </p:nvPicPr>
        <p:blipFill>
          <a:blip r:embed="rId2"/>
          <a:stretch>
            <a:fillRect/>
          </a:stretch>
        </p:blipFill>
        <p:spPr>
          <a:xfrm>
            <a:off x="7916545" y="1431925"/>
            <a:ext cx="4730115" cy="3434080"/>
          </a:xfrm>
          <a:prstGeom prst="rect">
            <a:avLst/>
          </a:prstGeom>
          <a:noFill/>
          <a:ln w="9525">
            <a:noFill/>
          </a:ln>
        </p:spPr>
      </p:pic>
      <p:pic>
        <p:nvPicPr>
          <p:cNvPr id="103" name="Picture 102"/>
          <p:cNvPicPr/>
          <p:nvPr/>
        </p:nvPicPr>
        <p:blipFill>
          <a:blip r:embed="rId3"/>
          <a:stretch>
            <a:fillRect/>
          </a:stretch>
        </p:blipFill>
        <p:spPr>
          <a:xfrm>
            <a:off x="12646660" y="1432560"/>
            <a:ext cx="4801870" cy="3434080"/>
          </a:xfrm>
          <a:prstGeom prst="rect">
            <a:avLst/>
          </a:prstGeom>
          <a:noFill/>
          <a:ln w="9525">
            <a:noFill/>
          </a:ln>
        </p:spPr>
      </p:pic>
      <p:pic>
        <p:nvPicPr>
          <p:cNvPr id="104" name="Picture 103"/>
          <p:cNvPicPr/>
          <p:nvPr/>
        </p:nvPicPr>
        <p:blipFill>
          <a:blip r:embed="rId4"/>
          <a:stretch>
            <a:fillRect/>
          </a:stretch>
        </p:blipFill>
        <p:spPr>
          <a:xfrm>
            <a:off x="7916545" y="4866640"/>
            <a:ext cx="4730115" cy="4173855"/>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54" name="Shape 154"/>
        <p:cNvGrpSpPr/>
        <p:nvPr/>
      </p:nvGrpSpPr>
      <p:grpSpPr>
        <a:xfrm>
          <a:off x="0" y="0"/>
          <a:ext cx="0" cy="0"/>
          <a:chOff x="0" y="0"/>
          <a:chExt cx="0" cy="0"/>
        </a:xfrm>
      </p:grpSpPr>
      <p:grpSp>
        <p:nvGrpSpPr>
          <p:cNvPr id="155" name="Google Shape;155;p8"/>
          <p:cNvGrpSpPr/>
          <p:nvPr/>
        </p:nvGrpSpPr>
        <p:grpSpPr>
          <a:xfrm>
            <a:off x="1336459" y="1485900"/>
            <a:ext cx="5695999" cy="7087331"/>
            <a:chOff x="1571075" y="1485900"/>
            <a:chExt cx="5695999" cy="7087331"/>
          </a:xfrm>
        </p:grpSpPr>
        <p:sp>
          <p:nvSpPr>
            <p:cNvPr id="156" name="Google Shape;156;p8"/>
            <p:cNvSpPr/>
            <p:nvPr/>
          </p:nvSpPr>
          <p:spPr>
            <a:xfrm>
              <a:off x="1571075" y="1485900"/>
              <a:ext cx="1214400" cy="857400"/>
            </a:xfrm>
            <a:prstGeom prst="rect">
              <a:avLst/>
            </a:prstGeom>
            <a:solidFill>
              <a:srgbClr val="36609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rPr>
                <a:t>14</a:t>
              </a:r>
              <a:endParaRPr lang="en-US" sz="50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57" name="Google Shape;157;p8"/>
            <p:cNvSpPr txBox="1"/>
            <p:nvPr/>
          </p:nvSpPr>
          <p:spPr>
            <a:xfrm>
              <a:off x="1571075" y="2756631"/>
              <a:ext cx="5695999" cy="58166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5400" b="1" i="0" u="none" strike="noStrike" cap="none">
                  <a:solidFill>
                    <a:schemeClr val="lt1"/>
                  </a:solidFill>
                  <a:latin typeface="Arial" panose="020B0604020202020204"/>
                  <a:ea typeface="Arial" panose="020B0604020202020204"/>
                  <a:cs typeface="Arial" panose="020B0604020202020204"/>
                  <a:sym typeface="Arial" panose="020B0604020202020204"/>
                </a:rPr>
                <a:t>After John had been put in prison, Jesus went to Galilee and preached the Good News from God. </a:t>
              </a:r>
              <a:endParaRPr lang="en-US" sz="540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grpSp>
      <p:pic>
        <p:nvPicPr>
          <p:cNvPr id="105" name="Picture 104"/>
          <p:cNvPicPr/>
          <p:nvPr/>
        </p:nvPicPr>
        <p:blipFill>
          <a:blip r:embed="rId1"/>
          <a:stretch>
            <a:fillRect/>
          </a:stretch>
        </p:blipFill>
        <p:spPr>
          <a:xfrm>
            <a:off x="8119745" y="1224280"/>
            <a:ext cx="8539480" cy="7838440"/>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63" name="Shape 163"/>
        <p:cNvGrpSpPr/>
        <p:nvPr/>
      </p:nvGrpSpPr>
      <p:grpSpPr>
        <a:xfrm>
          <a:off x="0" y="0"/>
          <a:ext cx="0" cy="0"/>
          <a:chOff x="0" y="0"/>
          <a:chExt cx="0" cy="0"/>
        </a:xfrm>
      </p:grpSpPr>
      <p:grpSp>
        <p:nvGrpSpPr>
          <p:cNvPr id="164" name="Google Shape;164;p9"/>
          <p:cNvGrpSpPr/>
          <p:nvPr/>
        </p:nvGrpSpPr>
        <p:grpSpPr>
          <a:xfrm>
            <a:off x="1183352" y="1485900"/>
            <a:ext cx="5596438" cy="7187590"/>
            <a:chOff x="1258853" y="1485900"/>
            <a:chExt cx="5596438" cy="7187590"/>
          </a:xfrm>
        </p:grpSpPr>
        <p:sp>
          <p:nvSpPr>
            <p:cNvPr id="165" name="Google Shape;165;p9"/>
            <p:cNvSpPr/>
            <p:nvPr/>
          </p:nvSpPr>
          <p:spPr>
            <a:xfrm>
              <a:off x="1258853" y="1485900"/>
              <a:ext cx="1214400" cy="857400"/>
            </a:xfrm>
            <a:prstGeom prst="rect">
              <a:avLst/>
            </a:prstGeom>
            <a:solidFill>
              <a:srgbClr val="B2A0C7"/>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rPr>
                <a:t>15</a:t>
              </a:r>
              <a:endParaRPr lang="en-US" sz="50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66" name="Google Shape;166;p9"/>
            <p:cNvSpPr txBox="1"/>
            <p:nvPr/>
          </p:nvSpPr>
          <p:spPr>
            <a:xfrm>
              <a:off x="1258853" y="2764180"/>
              <a:ext cx="5596438" cy="590931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4800" b="1" i="0" u="none" strike="noStrike" cap="none">
                  <a:solidFill>
                    <a:schemeClr val="lt1"/>
                  </a:solidFill>
                  <a:latin typeface="Arial" panose="020B0604020202020204"/>
                  <a:ea typeface="Arial" panose="020B0604020202020204"/>
                  <a:cs typeface="Arial" panose="020B0604020202020204"/>
                  <a:sym typeface="Arial" panose="020B0604020202020204"/>
                </a:rPr>
                <a:t> “The right time has come,” he said, “and the Kingdom of God is near! Turn away from your sins and believe the Good News!”</a:t>
              </a:r>
              <a:endParaRPr lang="en-US" sz="480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grpSp>
      <p:pic>
        <p:nvPicPr>
          <p:cNvPr id="1" name="Picture 0"/>
          <p:cNvPicPr>
            <a:picLocks noChangeAspect="1"/>
          </p:cNvPicPr>
          <p:nvPr/>
        </p:nvPicPr>
        <p:blipFill>
          <a:blip r:embed="rId1"/>
          <a:stretch>
            <a:fillRect/>
          </a:stretch>
        </p:blipFill>
        <p:spPr>
          <a:xfrm>
            <a:off x="7803515" y="1042670"/>
            <a:ext cx="8798560" cy="811720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1960</Words>
  <Application>WPS Presentation</Application>
  <PresentationFormat/>
  <Paragraphs>68</Paragraphs>
  <Slides>16</Slides>
  <Notes>0</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16</vt:i4>
      </vt:variant>
    </vt:vector>
  </HeadingPairs>
  <TitlesOfParts>
    <vt:vector size="26" baseType="lpstr">
      <vt:lpstr>Arial</vt:lpstr>
      <vt:lpstr>SimSun</vt:lpstr>
      <vt:lpstr>Wingdings</vt:lpstr>
      <vt:lpstr>Arial</vt:lpstr>
      <vt:lpstr>Calibri</vt:lpstr>
      <vt:lpstr>Arial Black</vt:lpstr>
      <vt:lpstr>Microsoft YaHei</vt:lpstr>
      <vt:lpstr>Arial Unicode MS</vt:lpstr>
      <vt:lpstr>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abc</dc:creator>
  <cp:lastModifiedBy>ASUS</cp:lastModifiedBy>
  <cp:revision>2</cp:revision>
  <dcterms:created xsi:type="dcterms:W3CDTF">2024-02-01T02:11:00Z</dcterms:created>
  <dcterms:modified xsi:type="dcterms:W3CDTF">2024-02-01T04:18:29Z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C79FD4F124FB4C60B15532DEDEEF2176_13</vt:lpwstr>
  </property>
  <property fmtid="{D5CDD505-2E9C-101B-9397-08002B2CF9AE}" pid="3" name="KSOProductBuildVer">
    <vt:lpwstr>1033-12.2.0.13431</vt:lpwstr>
  </property>
</Properties>
</file>