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72" r:id="rId16"/>
    <p:sldId id="273" r:id="rId17"/>
    <p:sldId id="274" r:id="rId18"/>
    <p:sldId id="275" r:id="rId19"/>
    <p:sldId id="276" r:id="rId20"/>
    <p:sldId id="277" r:id="rId21"/>
    <p:sldId id="278" r:id="rId22"/>
  </p:sldIdLst>
  <p:sldSz cx="18288000" cy="10287000"/>
  <p:notesSz cx="6858000" cy="9144000"/>
  <p:embeddedFontLst>
    <p:embeddedFont>
      <p:font typeface="Calibri" panose="020F0502020204030204"/>
      <p:regular r:id="rId26"/>
      <p:bold r:id="rId27"/>
      <p:italic r:id="rId28"/>
      <p:boldItalic r:id="rId29"/>
    </p:embeddedFont>
    <p:embeddedFont>
      <p:font typeface="Arial Black" panose="020B0A04020102020204"/>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24" userDrawn="1">
          <p15:clr>
            <a:srgbClr val="A4A3A4"/>
          </p15:clr>
        </p15:guide>
        <p15:guide id="2" pos="28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2124"/>
        <p:guide pos="2872"/>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0" Type="http://schemas.openxmlformats.org/officeDocument/2006/relationships/font" Target="fonts/font5.fntdata"/><Relationship Id="rId3" Type="http://schemas.openxmlformats.org/officeDocument/2006/relationships/slideMaster" Target="slideMasters/slideMaster2.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94" name="Shape 94"/>
        <p:cNvGrpSpPr/>
        <p:nvPr/>
      </p:nvGrpSpPr>
      <p:grpSpPr>
        <a:xfrm>
          <a:off x="0" y="0"/>
          <a:ext cx="0" cy="0"/>
          <a:chOff x="0" y="0"/>
          <a:chExt cx="0" cy="0"/>
        </a:xfrm>
      </p:grpSpPr>
      <p:sp>
        <p:nvSpPr>
          <p:cNvPr id="95" name="Google Shape;95;p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6" name="Google Shape;96;p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8" name="Shape 168"/>
        <p:cNvGrpSpPr/>
        <p:nvPr/>
      </p:nvGrpSpPr>
      <p:grpSpPr>
        <a:xfrm>
          <a:off x="0" y="0"/>
          <a:ext cx="0" cy="0"/>
          <a:chOff x="0" y="0"/>
          <a:chExt cx="0" cy="0"/>
        </a:xfrm>
      </p:grpSpPr>
      <p:sp>
        <p:nvSpPr>
          <p:cNvPr id="169" name="Google Shape;169;p1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1" name="Google Shape;171;p1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7" name="Shape 177"/>
        <p:cNvGrpSpPr/>
        <p:nvPr/>
      </p:nvGrpSpPr>
      <p:grpSpPr>
        <a:xfrm>
          <a:off x="0" y="0"/>
          <a:ext cx="0" cy="0"/>
          <a:chOff x="0" y="0"/>
          <a:chExt cx="0" cy="0"/>
        </a:xfrm>
      </p:grpSpPr>
      <p:sp>
        <p:nvSpPr>
          <p:cNvPr id="178" name="Google Shape;178;p1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80" name="Google Shape;180;p1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0" name="Shape 230"/>
        <p:cNvGrpSpPr/>
        <p:nvPr/>
      </p:nvGrpSpPr>
      <p:grpSpPr>
        <a:xfrm>
          <a:off x="0" y="0"/>
          <a:ext cx="0" cy="0"/>
          <a:chOff x="0" y="0"/>
          <a:chExt cx="0" cy="0"/>
        </a:xfrm>
      </p:grpSpPr>
      <p:sp>
        <p:nvSpPr>
          <p:cNvPr id="231" name="Google Shape;231;p1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32" name="Google Shape;232;p1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6" name="Shape 236"/>
        <p:cNvGrpSpPr/>
        <p:nvPr/>
      </p:nvGrpSpPr>
      <p:grpSpPr>
        <a:xfrm>
          <a:off x="0" y="0"/>
          <a:ext cx="0" cy="0"/>
          <a:chOff x="0" y="0"/>
          <a:chExt cx="0" cy="0"/>
        </a:xfrm>
      </p:grpSpPr>
      <p:sp>
        <p:nvSpPr>
          <p:cNvPr id="237" name="Google Shape;237;p1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39" name="Google Shape;239;p18: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4" name="Shape 244"/>
        <p:cNvGrpSpPr/>
        <p:nvPr/>
      </p:nvGrpSpPr>
      <p:grpSpPr>
        <a:xfrm>
          <a:off x="0" y="0"/>
          <a:ext cx="0" cy="0"/>
          <a:chOff x="0" y="0"/>
          <a:chExt cx="0" cy="0"/>
        </a:xfrm>
      </p:grpSpPr>
      <p:sp>
        <p:nvSpPr>
          <p:cNvPr id="245" name="Google Shape;245;p1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9: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7" name="Google Shape;247;p19: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3" name="Shape 253"/>
        <p:cNvGrpSpPr/>
        <p:nvPr/>
      </p:nvGrpSpPr>
      <p:grpSpPr>
        <a:xfrm>
          <a:off x="0" y="0"/>
          <a:ext cx="0" cy="0"/>
          <a:chOff x="0" y="0"/>
          <a:chExt cx="0" cy="0"/>
        </a:xfrm>
      </p:grpSpPr>
      <p:sp>
        <p:nvSpPr>
          <p:cNvPr id="254" name="Google Shape;254;p2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p>
        </p:txBody>
      </p:sp>
      <p:sp>
        <p:nvSpPr>
          <p:cNvPr id="256" name="Google Shape;256;p2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6" name="Shape 266"/>
        <p:cNvGrpSpPr/>
        <p:nvPr/>
      </p:nvGrpSpPr>
      <p:grpSpPr>
        <a:xfrm>
          <a:off x="0" y="0"/>
          <a:ext cx="0" cy="0"/>
          <a:chOff x="0" y="0"/>
          <a:chExt cx="0" cy="0"/>
        </a:xfrm>
      </p:grpSpPr>
      <p:sp>
        <p:nvSpPr>
          <p:cNvPr id="267" name="Google Shape;267;p2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69" name="Google Shape;269;p2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5" name="Shape 275"/>
        <p:cNvGrpSpPr/>
        <p:nvPr/>
      </p:nvGrpSpPr>
      <p:grpSpPr>
        <a:xfrm>
          <a:off x="0" y="0"/>
          <a:ext cx="0" cy="0"/>
          <a:chOff x="0" y="0"/>
          <a:chExt cx="0" cy="0"/>
        </a:xfrm>
      </p:grpSpPr>
      <p:sp>
        <p:nvSpPr>
          <p:cNvPr id="276" name="Google Shape;276;p2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78" name="Google Shape;278;p2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4" name="Shape 284"/>
        <p:cNvGrpSpPr/>
        <p:nvPr/>
      </p:nvGrpSpPr>
      <p:grpSpPr>
        <a:xfrm>
          <a:off x="0" y="0"/>
          <a:ext cx="0" cy="0"/>
          <a:chOff x="0" y="0"/>
          <a:chExt cx="0" cy="0"/>
        </a:xfrm>
      </p:grpSpPr>
      <p:sp>
        <p:nvSpPr>
          <p:cNvPr id="285" name="Google Shape;285;p2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86" name="Google Shape;286;p2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99" name="Shape 99"/>
        <p:cNvGrpSpPr/>
        <p:nvPr/>
      </p:nvGrpSpPr>
      <p:grpSpPr>
        <a:xfrm>
          <a:off x="0" y="0"/>
          <a:ext cx="0" cy="0"/>
          <a:chOff x="0" y="0"/>
          <a:chExt cx="0" cy="0"/>
        </a:xfrm>
      </p:grpSpPr>
      <p:sp>
        <p:nvSpPr>
          <p:cNvPr id="100" name="Google Shape;100;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2" name="Google Shape;102;p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8" name="Shape 108"/>
        <p:cNvGrpSpPr/>
        <p:nvPr/>
      </p:nvGrpSpPr>
      <p:grpSpPr>
        <a:xfrm>
          <a:off x="0" y="0"/>
          <a:ext cx="0" cy="0"/>
          <a:chOff x="0" y="0"/>
          <a:chExt cx="0" cy="0"/>
        </a:xfrm>
      </p:grpSpPr>
      <p:sp>
        <p:nvSpPr>
          <p:cNvPr id="109" name="Google Shape;109;p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11" name="Google Shape;111;p3: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5" name="Shape 115"/>
        <p:cNvGrpSpPr/>
        <p:nvPr/>
      </p:nvGrpSpPr>
      <p:grpSpPr>
        <a:xfrm>
          <a:off x="0" y="0"/>
          <a:ext cx="0" cy="0"/>
          <a:chOff x="0" y="0"/>
          <a:chExt cx="0" cy="0"/>
        </a:xfrm>
      </p:grpSpPr>
      <p:sp>
        <p:nvSpPr>
          <p:cNvPr id="116" name="Google Shape;116;p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18" name="Google Shape;118;p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3" name="Shape 123"/>
        <p:cNvGrpSpPr/>
        <p:nvPr/>
      </p:nvGrpSpPr>
      <p:grpSpPr>
        <a:xfrm>
          <a:off x="0" y="0"/>
          <a:ext cx="0" cy="0"/>
          <a:chOff x="0" y="0"/>
          <a:chExt cx="0" cy="0"/>
        </a:xfrm>
      </p:grpSpPr>
      <p:sp>
        <p:nvSpPr>
          <p:cNvPr id="124" name="Google Shape;124;p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5" name="Google Shape;125;p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9" name="Shape 129"/>
        <p:cNvGrpSpPr/>
        <p:nvPr/>
      </p:nvGrpSpPr>
      <p:grpSpPr>
        <a:xfrm>
          <a:off x="0" y="0"/>
          <a:ext cx="0" cy="0"/>
          <a:chOff x="0" y="0"/>
          <a:chExt cx="0" cy="0"/>
        </a:xfrm>
      </p:grpSpPr>
      <p:sp>
        <p:nvSpPr>
          <p:cNvPr id="130" name="Google Shape;130;p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32" name="Google Shape;132;p6: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0" name="Shape 140"/>
        <p:cNvGrpSpPr/>
        <p:nvPr/>
      </p:nvGrpSpPr>
      <p:grpSpPr>
        <a:xfrm>
          <a:off x="0" y="0"/>
          <a:ext cx="0" cy="0"/>
          <a:chOff x="0" y="0"/>
          <a:chExt cx="0" cy="0"/>
        </a:xfrm>
      </p:grpSpPr>
      <p:sp>
        <p:nvSpPr>
          <p:cNvPr id="141" name="Google Shape;141;p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43" name="Google Shape;143;p7: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0" name="Shape 150"/>
        <p:cNvGrpSpPr/>
        <p:nvPr/>
      </p:nvGrpSpPr>
      <p:grpSpPr>
        <a:xfrm>
          <a:off x="0" y="0"/>
          <a:ext cx="0" cy="0"/>
          <a:chOff x="0" y="0"/>
          <a:chExt cx="0" cy="0"/>
        </a:xfrm>
      </p:grpSpPr>
      <p:sp>
        <p:nvSpPr>
          <p:cNvPr id="151" name="Google Shape;151;p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3" name="Google Shape;153;p8: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9" name="Shape 159"/>
        <p:cNvGrpSpPr/>
        <p:nvPr/>
      </p:nvGrpSpPr>
      <p:grpSpPr>
        <a:xfrm>
          <a:off x="0" y="0"/>
          <a:ext cx="0" cy="0"/>
          <a:chOff x="0" y="0"/>
          <a:chExt cx="0" cy="0"/>
        </a:xfrm>
      </p:grpSpPr>
      <p:sp>
        <p:nvSpPr>
          <p:cNvPr id="160" name="Google Shape;160;p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9: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2" name="Google Shape;162;p9: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5" name="Shape 15"/>
        <p:cNvGrpSpPr/>
        <p:nvPr/>
      </p:nvGrpSpPr>
      <p:grpSpPr>
        <a:xfrm>
          <a:off x="0" y="0"/>
          <a:ext cx="0" cy="0"/>
          <a:chOff x="0" y="0"/>
          <a:chExt cx="0" cy="0"/>
        </a:xfrm>
      </p:grpSpPr>
      <p:sp>
        <p:nvSpPr>
          <p:cNvPr id="16" name="Google Shape;16;p25"/>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5"/>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5"/>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72" name="Shape 72"/>
        <p:cNvGrpSpPr/>
        <p:nvPr/>
      </p:nvGrpSpPr>
      <p:grpSpPr>
        <a:xfrm>
          <a:off x="0" y="0"/>
          <a:ext cx="0" cy="0"/>
          <a:chOff x="0" y="0"/>
          <a:chExt cx="0" cy="0"/>
        </a:xfrm>
      </p:grpSpPr>
      <p:sp>
        <p:nvSpPr>
          <p:cNvPr id="73" name="Google Shape;73;p36"/>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6"/>
          <p:cNvSpPr txBox="1"/>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6"/>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6"/>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6"/>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8" name="Shape 78"/>
        <p:cNvGrpSpPr/>
        <p:nvPr/>
      </p:nvGrpSpPr>
      <p:grpSpPr>
        <a:xfrm>
          <a:off x="0" y="0"/>
          <a:ext cx="0" cy="0"/>
          <a:chOff x="0" y="0"/>
          <a:chExt cx="0" cy="0"/>
        </a:xfrm>
      </p:grpSpPr>
      <p:sp>
        <p:nvSpPr>
          <p:cNvPr id="79" name="Google Shape;79;p37"/>
          <p:cNvSpPr txBox="1"/>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7"/>
          <p:cNvSpPr txBox="1"/>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7"/>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7"/>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7"/>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90" name="Shape 90"/>
        <p:cNvGrpSpPr/>
        <p:nvPr/>
      </p:nvGrpSpPr>
      <p:grpSpPr>
        <a:xfrm>
          <a:off x="0" y="0"/>
          <a:ext cx="0" cy="0"/>
          <a:chOff x="0" y="0"/>
          <a:chExt cx="0" cy="0"/>
        </a:xfrm>
      </p:grpSpPr>
      <p:sp>
        <p:nvSpPr>
          <p:cNvPr id="91" name="Google Shape;91;p27"/>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7"/>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7"/>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9" name="Shape 19"/>
        <p:cNvGrpSpPr/>
        <p:nvPr/>
      </p:nvGrpSpPr>
      <p:grpSpPr>
        <a:xfrm>
          <a:off x="0" y="0"/>
          <a:ext cx="0" cy="0"/>
          <a:chOff x="0" y="0"/>
          <a:chExt cx="0" cy="0"/>
        </a:xfrm>
      </p:grpSpPr>
      <p:sp>
        <p:nvSpPr>
          <p:cNvPr id="20" name="Google Shape;20;p28"/>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8"/>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28"/>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8"/>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8"/>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25" name="Shape 25"/>
        <p:cNvGrpSpPr/>
        <p:nvPr/>
      </p:nvGrpSpPr>
      <p:grpSpPr>
        <a:xfrm>
          <a:off x="0" y="0"/>
          <a:ext cx="0" cy="0"/>
          <a:chOff x="0" y="0"/>
          <a:chExt cx="0" cy="0"/>
        </a:xfrm>
      </p:grpSpPr>
      <p:sp>
        <p:nvSpPr>
          <p:cNvPr id="26" name="Google Shape;26;p29"/>
          <p:cNvSpPr txBox="1"/>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9"/>
          <p:cNvSpPr txBox="1"/>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9"/>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9"/>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9"/>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31" name="Shape 31"/>
        <p:cNvGrpSpPr/>
        <p:nvPr/>
      </p:nvGrpSpPr>
      <p:grpSpPr>
        <a:xfrm>
          <a:off x="0" y="0"/>
          <a:ext cx="0" cy="0"/>
          <a:chOff x="0" y="0"/>
          <a:chExt cx="0" cy="0"/>
        </a:xfrm>
      </p:grpSpPr>
      <p:sp>
        <p:nvSpPr>
          <p:cNvPr id="32" name="Google Shape;32;p30"/>
          <p:cNvSpPr txBox="1"/>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0"/>
          <p:cNvSpPr txBox="1"/>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0"/>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0"/>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0"/>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37" name="Shape 37"/>
        <p:cNvGrpSpPr/>
        <p:nvPr/>
      </p:nvGrpSpPr>
      <p:grpSpPr>
        <a:xfrm>
          <a:off x="0" y="0"/>
          <a:ext cx="0" cy="0"/>
          <a:chOff x="0" y="0"/>
          <a:chExt cx="0" cy="0"/>
        </a:xfrm>
      </p:grpSpPr>
      <p:sp>
        <p:nvSpPr>
          <p:cNvPr id="38" name="Google Shape;38;p31"/>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1"/>
          <p:cNvSpPr txBox="1"/>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1"/>
          <p:cNvSpPr txBox="1"/>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1"/>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1"/>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44" name="Shape 44"/>
        <p:cNvGrpSpPr/>
        <p:nvPr/>
      </p:nvGrpSpPr>
      <p:grpSpPr>
        <a:xfrm>
          <a:off x="0" y="0"/>
          <a:ext cx="0" cy="0"/>
          <a:chOff x="0" y="0"/>
          <a:chExt cx="0" cy="0"/>
        </a:xfrm>
      </p:grpSpPr>
      <p:sp>
        <p:nvSpPr>
          <p:cNvPr id="45" name="Google Shape;45;p32"/>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2"/>
          <p:cNvSpPr txBox="1"/>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2"/>
          <p:cNvSpPr txBox="1"/>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2"/>
          <p:cNvSpPr txBox="1"/>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2"/>
          <p:cNvSpPr txBox="1"/>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2"/>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2"/>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2"/>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53" name="Shape 53"/>
        <p:cNvGrpSpPr/>
        <p:nvPr/>
      </p:nvGrpSpPr>
      <p:grpSpPr>
        <a:xfrm>
          <a:off x="0" y="0"/>
          <a:ext cx="0" cy="0"/>
          <a:chOff x="0" y="0"/>
          <a:chExt cx="0" cy="0"/>
        </a:xfrm>
      </p:grpSpPr>
      <p:sp>
        <p:nvSpPr>
          <p:cNvPr id="54" name="Google Shape;54;p33"/>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3"/>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3"/>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8" name="Shape 58"/>
        <p:cNvGrpSpPr/>
        <p:nvPr/>
      </p:nvGrpSpPr>
      <p:grpSpPr>
        <a:xfrm>
          <a:off x="0" y="0"/>
          <a:ext cx="0" cy="0"/>
          <a:chOff x="0" y="0"/>
          <a:chExt cx="0" cy="0"/>
        </a:xfrm>
      </p:grpSpPr>
      <p:sp>
        <p:nvSpPr>
          <p:cNvPr id="59" name="Google Shape;59;p34"/>
          <p:cNvSpPr txBox="1"/>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4"/>
          <p:cNvSpPr txBox="1"/>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4"/>
          <p:cNvSpPr txBox="1"/>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4"/>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4"/>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4"/>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p:nvPr>
            <p:ph type="pic" idx="2"/>
          </p:nvPr>
        </p:nvSpPr>
        <p:spPr>
          <a:xfrm>
            <a:off x="1792288" y="612775"/>
            <a:ext cx="5486400" cy="4114800"/>
          </a:xfrm>
          <a:prstGeom prst="rect">
            <a:avLst/>
          </a:prstGeom>
          <a:noFill/>
          <a:ln>
            <a:noFill/>
          </a:ln>
        </p:spPr>
      </p:sp>
      <p:sp>
        <p:nvSpPr>
          <p:cNvPr id="68" name="Google Shape;68;p35"/>
          <p:cNvSpPr txBox="1"/>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5"/>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5"/>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5"/>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9" name="Shape 9"/>
        <p:cNvGrpSpPr/>
        <p:nvPr/>
      </p:nvGrpSpPr>
      <p:grpSpPr>
        <a:xfrm>
          <a:off x="0" y="0"/>
          <a:ext cx="0" cy="0"/>
          <a:chOff x="0" y="0"/>
          <a:chExt cx="0" cy="0"/>
        </a:xfrm>
      </p:grpSpPr>
      <p:sp>
        <p:nvSpPr>
          <p:cNvPr id="10" name="Google Shape;10;p24"/>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4"/>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4"/>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4"/>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4"/>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84" name="Shape 84"/>
        <p:cNvGrpSpPr/>
        <p:nvPr/>
      </p:nvGrpSpPr>
      <p:grpSpPr>
        <a:xfrm>
          <a:off x="0" y="0"/>
          <a:ext cx="0" cy="0"/>
          <a:chOff x="0" y="0"/>
          <a:chExt cx="0" cy="0"/>
        </a:xfrm>
      </p:grpSpPr>
      <p:sp>
        <p:nvSpPr>
          <p:cNvPr id="85" name="Google Shape;85;p26"/>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6"/>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6"/>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6"/>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6"/>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9.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97" name="Shape 97"/>
        <p:cNvGrpSpPr/>
        <p:nvPr/>
      </p:nvGrpSpPr>
      <p:grpSpPr>
        <a:xfrm>
          <a:off x="0" y="0"/>
          <a:ext cx="0" cy="0"/>
          <a:chOff x="0" y="0"/>
          <a:chExt cx="0" cy="0"/>
        </a:xfrm>
      </p:grpSpPr>
      <p:pic>
        <p:nvPicPr>
          <p:cNvPr id="98" name="Google Shape;98;p1" descr="A logo with a cross in a square&#10;&#10;Description automatically generated"/>
          <p:cNvPicPr preferRelativeResize="0"/>
          <p:nvPr/>
        </p:nvPicPr>
        <p:blipFill rotWithShape="1">
          <a:blip r:embed="rId1"/>
          <a:srcRect/>
          <a:stretch>
            <a:fill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72" name="Shape 172"/>
        <p:cNvGrpSpPr/>
        <p:nvPr/>
      </p:nvGrpSpPr>
      <p:grpSpPr>
        <a:xfrm>
          <a:off x="0" y="0"/>
          <a:ext cx="0" cy="0"/>
          <a:chOff x="0" y="0"/>
          <a:chExt cx="0" cy="0"/>
        </a:xfrm>
      </p:grpSpPr>
      <p:grpSp>
        <p:nvGrpSpPr>
          <p:cNvPr id="173" name="Google Shape;173;p10"/>
          <p:cNvGrpSpPr/>
          <p:nvPr/>
        </p:nvGrpSpPr>
        <p:grpSpPr>
          <a:xfrm>
            <a:off x="1137865" y="1485900"/>
            <a:ext cx="5797424" cy="7300428"/>
            <a:chOff x="1265113" y="1485900"/>
            <a:chExt cx="5797424" cy="7300428"/>
          </a:xfrm>
        </p:grpSpPr>
        <p:sp>
          <p:nvSpPr>
            <p:cNvPr id="174" name="Google Shape;174;p10"/>
            <p:cNvSpPr/>
            <p:nvPr/>
          </p:nvSpPr>
          <p:spPr>
            <a:xfrm>
              <a:off x="1265113" y="1485900"/>
              <a:ext cx="1214400" cy="85740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632423"/>
                  </a:solidFill>
                  <a:latin typeface="Arial Black" panose="020B0A04020102020204"/>
                  <a:ea typeface="Arial Black" panose="020B0A04020102020204"/>
                  <a:cs typeface="Arial Black" panose="020B0A04020102020204"/>
                  <a:sym typeface="Arial Black" panose="020B0A04020102020204"/>
                </a:rPr>
                <a:t>44</a:t>
              </a:r>
              <a:endParaRPr lang="en-US" sz="5000" b="1" i="0" u="none" strike="noStrike" cap="none">
                <a:solidFill>
                  <a:srgbClr val="632423"/>
                </a:solidFill>
                <a:latin typeface="Arial Black" panose="020B0A04020102020204"/>
                <a:ea typeface="Arial Black" panose="020B0A04020102020204"/>
                <a:cs typeface="Arial Black" panose="020B0A04020102020204"/>
                <a:sym typeface="Arial Black" panose="020B0A04020102020204"/>
              </a:endParaRPr>
            </a:p>
          </p:txBody>
        </p:sp>
        <p:sp>
          <p:nvSpPr>
            <p:cNvPr id="175" name="Google Shape;175;p10"/>
            <p:cNvSpPr txBox="1"/>
            <p:nvPr/>
          </p:nvSpPr>
          <p:spPr>
            <a:xfrm>
              <a:off x="1265113" y="2630638"/>
              <a:ext cx="5797424" cy="615569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rPr>
                <a:t>after saying to him, “Listen, don't tell anyone about this. But go straight to the priest and let him examine you; then in order to prove to everyone that you are cured, offer the sacrifice that Moses ordered.”</a:t>
              </a:r>
              <a:endPar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5" name="Picture 104"/>
          <p:cNvPicPr/>
          <p:nvPr/>
        </p:nvPicPr>
        <p:blipFill>
          <a:blip r:embed="rId1"/>
          <a:stretch>
            <a:fillRect/>
          </a:stretch>
        </p:blipFill>
        <p:spPr>
          <a:xfrm>
            <a:off x="7825105" y="1330325"/>
            <a:ext cx="8896350" cy="745617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74806"/>
        </a:solidFill>
        <a:effectLst/>
      </p:bgPr>
    </p:bg>
    <p:spTree>
      <p:nvGrpSpPr>
        <p:cNvPr id="181" name="Shape 181"/>
        <p:cNvGrpSpPr/>
        <p:nvPr/>
      </p:nvGrpSpPr>
      <p:grpSpPr>
        <a:xfrm>
          <a:off x="0" y="0"/>
          <a:ext cx="0" cy="0"/>
          <a:chOff x="0" y="0"/>
          <a:chExt cx="0" cy="0"/>
        </a:xfrm>
      </p:grpSpPr>
      <p:grpSp>
        <p:nvGrpSpPr>
          <p:cNvPr id="182" name="Google Shape;182;p11"/>
          <p:cNvGrpSpPr/>
          <p:nvPr/>
        </p:nvGrpSpPr>
        <p:grpSpPr>
          <a:xfrm>
            <a:off x="1092493" y="1612619"/>
            <a:ext cx="6348295" cy="6692192"/>
            <a:chOff x="1147378" y="1515100"/>
            <a:chExt cx="6348295" cy="6692192"/>
          </a:xfrm>
        </p:grpSpPr>
        <p:sp>
          <p:nvSpPr>
            <p:cNvPr id="183" name="Google Shape;183;p11"/>
            <p:cNvSpPr txBox="1"/>
            <p:nvPr/>
          </p:nvSpPr>
          <p:spPr>
            <a:xfrm>
              <a:off x="1147378" y="2667552"/>
              <a:ext cx="6348295" cy="553974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rPr>
                <a:t>But the man went away and began to spread the news everywhere. Indeed, he talked so much that Jesus could not go into a town publicly. Instead, he stayed out in lonely places, and people came to him from everywhere.</a:t>
              </a:r>
              <a:endPar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84" name="Google Shape;184;p11"/>
            <p:cNvSpPr txBox="1"/>
            <p:nvPr/>
          </p:nvSpPr>
          <p:spPr>
            <a:xfrm>
              <a:off x="1147378" y="1515100"/>
              <a:ext cx="925800" cy="768985"/>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45</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sp>
        <p:nvSpPr>
          <p:cNvPr id="2" name="Text Box 1"/>
          <p:cNvSpPr txBox="1"/>
          <p:nvPr/>
        </p:nvSpPr>
        <p:spPr>
          <a:xfrm>
            <a:off x="17816830" y="7130415"/>
            <a:ext cx="6096000" cy="306705"/>
          </a:xfrm>
          <a:prstGeom prst="rect">
            <a:avLst/>
          </a:prstGeom>
          <a:noFill/>
        </p:spPr>
        <p:txBody>
          <a:bodyPr wrap="square" rtlCol="0">
            <a:spAutoFit/>
          </a:bodyPr>
          <a:p>
            <a:endParaRPr lang="en-US"/>
          </a:p>
        </p:txBody>
      </p:sp>
      <p:pic>
        <p:nvPicPr>
          <p:cNvPr id="106" name="Picture 105"/>
          <p:cNvPicPr/>
          <p:nvPr/>
        </p:nvPicPr>
        <p:blipFill>
          <a:blip r:embed="rId1"/>
          <a:stretch>
            <a:fillRect/>
          </a:stretch>
        </p:blipFill>
        <p:spPr>
          <a:xfrm>
            <a:off x="8265795" y="1344295"/>
            <a:ext cx="8580755" cy="7599045"/>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233" name="Shape 233"/>
        <p:cNvGrpSpPr/>
        <p:nvPr/>
      </p:nvGrpSpPr>
      <p:grpSpPr>
        <a:xfrm>
          <a:off x="0" y="0"/>
          <a:ext cx="0" cy="0"/>
          <a:chOff x="0" y="0"/>
          <a:chExt cx="0" cy="0"/>
        </a:xfrm>
      </p:grpSpPr>
      <p:sp>
        <p:nvSpPr>
          <p:cNvPr id="234" name="Google Shape;234;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5" name="Google Shape;235;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240" name="Shape 240"/>
        <p:cNvGrpSpPr/>
        <p:nvPr/>
      </p:nvGrpSpPr>
      <p:grpSpPr>
        <a:xfrm>
          <a:off x="0" y="0"/>
          <a:ext cx="0" cy="0"/>
          <a:chOff x="0" y="0"/>
          <a:chExt cx="0" cy="0"/>
        </a:xfrm>
      </p:grpSpPr>
      <p:grpSp>
        <p:nvGrpSpPr>
          <p:cNvPr id="241" name="Google Shape;241;p18"/>
          <p:cNvGrpSpPr/>
          <p:nvPr/>
        </p:nvGrpSpPr>
        <p:grpSpPr>
          <a:xfrm>
            <a:off x="2532407" y="1638300"/>
            <a:ext cx="13223187" cy="7010400"/>
            <a:chOff x="2931213" y="1638300"/>
            <a:chExt cx="13223187" cy="7010400"/>
          </a:xfrm>
        </p:grpSpPr>
        <p:pic>
          <p:nvPicPr>
            <p:cNvPr id="242" name="Google Shape;242;p18"/>
            <p:cNvPicPr preferRelativeResize="0"/>
            <p:nvPr/>
          </p:nvPicPr>
          <p:blipFill rotWithShape="1">
            <a:blip r:embed="rId1"/>
            <a:srcRect/>
            <a:stretch>
              <a:fillRect/>
            </a:stretch>
          </p:blipFill>
          <p:spPr>
            <a:xfrm>
              <a:off x="9144000" y="1638300"/>
              <a:ext cx="7010400" cy="7010400"/>
            </a:xfrm>
            <a:prstGeom prst="rect">
              <a:avLst/>
            </a:prstGeom>
            <a:noFill/>
            <a:ln>
              <a:noFill/>
            </a:ln>
          </p:spPr>
        </p:pic>
        <p:sp>
          <p:nvSpPr>
            <p:cNvPr id="243" name="Google Shape;243;p18"/>
            <p:cNvSpPr txBox="1"/>
            <p:nvPr/>
          </p:nvSpPr>
          <p:spPr>
            <a:xfrm>
              <a:off x="2931213" y="3789283"/>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panose="020B0604020202020204"/>
                <a:buNone/>
              </a:pPr>
              <a: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t>GOSPEL</a:t>
              </a:r>
              <a:b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br>
              <a: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t>MESSAGE</a:t>
              </a:r>
              <a:endParaRPr sz="88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248" name="Shape 248"/>
        <p:cNvGrpSpPr/>
        <p:nvPr/>
      </p:nvGrpSpPr>
      <p:grpSpPr>
        <a:xfrm>
          <a:off x="0" y="0"/>
          <a:ext cx="0" cy="0"/>
          <a:chOff x="0" y="0"/>
          <a:chExt cx="0" cy="0"/>
        </a:xfrm>
      </p:grpSpPr>
      <p:sp>
        <p:nvSpPr>
          <p:cNvPr id="249" name="Google Shape;249;p19"/>
          <p:cNvSpPr/>
          <p:nvPr/>
        </p:nvSpPr>
        <p:spPr>
          <a:xfrm>
            <a:off x="1526540" y="1065530"/>
            <a:ext cx="14990445" cy="112712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6000" b="0" i="0" u="none" strike="noStrike" cap="none">
                <a:solidFill>
                  <a:schemeClr val="accent2"/>
                </a:solidFill>
                <a:latin typeface="Arial Black" panose="020B0A04020102020204"/>
                <a:ea typeface="Arial Black" panose="020B0A04020102020204"/>
                <a:cs typeface="Arial Black" panose="020B0A04020102020204"/>
                <a:sym typeface="Arial Black" panose="020B0A04020102020204"/>
              </a:rPr>
              <a:t>Activity: Healing Heart Craft</a:t>
            </a:r>
            <a:endParaRPr sz="6000" b="0" i="0" u="none" strike="noStrike" cap="none">
              <a:solidFill>
                <a:schemeClr val="accent2"/>
              </a:solidFill>
              <a:latin typeface="Arial" panose="020B0604020202020204"/>
              <a:ea typeface="Arial" panose="020B0604020202020204"/>
              <a:cs typeface="Arial" panose="020B0604020202020204"/>
              <a:sym typeface="Arial" panose="020B0604020202020204"/>
            </a:endParaRPr>
          </a:p>
        </p:txBody>
      </p:sp>
      <p:sp>
        <p:nvSpPr>
          <p:cNvPr id="250" name="Google Shape;250;p19"/>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177800">
              <a:buClr>
                <a:schemeClr val="lt1"/>
              </a:buClr>
              <a:buSzPts val="4400"/>
              <a:buFont typeface="Calibri" panose="020F0502020204030204"/>
              <a:buNone/>
            </a:pPr>
            <a:endParaRPr sz="4400" b="1"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51" name="Google Shape;251;p19"/>
          <p:cNvSpPr txBox="1"/>
          <p:nvPr/>
        </p:nvSpPr>
        <p:spPr>
          <a:xfrm>
            <a:off x="1526540" y="3030855"/>
            <a:ext cx="6182360" cy="4616450"/>
          </a:xfrm>
          <a:prstGeom prst="rect">
            <a:avLst/>
          </a:prstGeom>
          <a:noFill/>
          <a:ln>
            <a:noFill/>
          </a:ln>
        </p:spPr>
        <p:txBody>
          <a:bodyPr spcFirstLastPara="1" wrap="square" lIns="0" tIns="0" rIns="0" bIns="0" anchor="t" anchorCtr="0">
            <a:spAutoFit/>
          </a:bodyPr>
          <a:lstStyle/>
          <a:p>
            <a:pPr marL="571500" indent="-571500" algn="l">
              <a:buClr>
                <a:srgbClr val="000000"/>
              </a:buClr>
              <a:buSzPts val="3700"/>
              <a:buFont typeface="Arial" panose="020B0604020202020204" pitchFamily="34" charset="0"/>
              <a:buChar char="•"/>
            </a:pPr>
            <a:r>
              <a:rPr lang="en-US" sz="5000" b="1" cap="none">
                <a:solidFill>
                  <a:schemeClr val="lt1"/>
                </a:solidFill>
                <a:latin typeface="Arial" panose="020B0604020202020204"/>
                <a:ea typeface="Arial" panose="020B0604020202020204"/>
                <a:cs typeface="Arial" panose="020B0604020202020204"/>
                <a:sym typeface="Arial" panose="020B0604020202020204"/>
              </a:rPr>
              <a:t>Colored Paper or Bond Paper</a:t>
            </a:r>
            <a:endParaRPr lang="en-US" sz="50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5000" b="1" cap="none">
                <a:solidFill>
                  <a:schemeClr val="lt1"/>
                </a:solidFill>
                <a:latin typeface="Arial" panose="020B0604020202020204"/>
                <a:ea typeface="Arial" panose="020B0604020202020204"/>
                <a:cs typeface="Arial" panose="020B0604020202020204"/>
                <a:sym typeface="Arial" panose="020B0604020202020204"/>
              </a:rPr>
              <a:t>Pencil/Pen</a:t>
            </a:r>
            <a:endParaRPr lang="en-US" sz="50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5000" b="1" cap="none">
                <a:solidFill>
                  <a:schemeClr val="lt1"/>
                </a:solidFill>
                <a:latin typeface="Arial" panose="020B0604020202020204"/>
                <a:ea typeface="Arial" panose="020B0604020202020204"/>
                <a:cs typeface="Arial" panose="020B0604020202020204"/>
                <a:sym typeface="Arial" panose="020B0604020202020204"/>
              </a:rPr>
              <a:t>Scissor</a:t>
            </a:r>
            <a:endParaRPr lang="en-US" sz="50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5000" b="1" cap="none">
                <a:solidFill>
                  <a:schemeClr val="lt1"/>
                </a:solidFill>
                <a:latin typeface="Arial" panose="020B0604020202020204"/>
                <a:ea typeface="Arial" panose="020B0604020202020204"/>
                <a:cs typeface="Arial" panose="020B0604020202020204"/>
                <a:sym typeface="Arial" panose="020B0604020202020204"/>
              </a:rPr>
              <a:t>Glue</a:t>
            </a:r>
            <a:endParaRPr lang="en-US" sz="50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5000" b="1" cap="none">
                <a:solidFill>
                  <a:schemeClr val="lt1"/>
                </a:solidFill>
                <a:latin typeface="Arial" panose="020B0604020202020204"/>
                <a:ea typeface="Arial" panose="020B0604020202020204"/>
                <a:cs typeface="Arial" panose="020B0604020202020204"/>
                <a:sym typeface="Arial" panose="020B0604020202020204"/>
              </a:rPr>
              <a:t>Coloring Materials</a:t>
            </a:r>
            <a:endParaRPr lang="en-US" sz="5000" b="1"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2" name="Picture 1"/>
          <p:cNvPicPr>
            <a:picLocks noChangeAspect="1"/>
          </p:cNvPicPr>
          <p:nvPr/>
        </p:nvPicPr>
        <p:blipFill>
          <a:blip r:embed="rId1"/>
          <a:stretch>
            <a:fillRect/>
          </a:stretch>
        </p:blipFill>
        <p:spPr>
          <a:xfrm>
            <a:off x="8949055" y="2465705"/>
            <a:ext cx="6988175" cy="69634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257" name="Shape 257"/>
        <p:cNvGrpSpPr/>
        <p:nvPr/>
      </p:nvGrpSpPr>
      <p:grpSpPr>
        <a:xfrm>
          <a:off x="0" y="0"/>
          <a:ext cx="0" cy="0"/>
          <a:chOff x="0" y="0"/>
          <a:chExt cx="0" cy="0"/>
        </a:xfrm>
      </p:grpSpPr>
      <p:sp>
        <p:nvSpPr>
          <p:cNvPr id="258" name="Google Shape;258;p20"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259" name="Google Shape;259;p20"/>
          <p:cNvGrpSpPr/>
          <p:nvPr/>
        </p:nvGrpSpPr>
        <p:grpSpPr>
          <a:xfrm>
            <a:off x="1405992" y="1277776"/>
            <a:ext cx="7280910" cy="7731125"/>
            <a:chOff x="1477806" y="1370302"/>
            <a:chExt cx="7280910" cy="7731125"/>
          </a:xfrm>
        </p:grpSpPr>
        <p:sp>
          <p:nvSpPr>
            <p:cNvPr id="260" name="Google Shape;260;p20"/>
            <p:cNvSpPr txBox="1"/>
            <p:nvPr/>
          </p:nvSpPr>
          <p:spPr>
            <a:xfrm>
              <a:off x="1477806" y="1370302"/>
              <a:ext cx="5007215" cy="7385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500"/>
                <a:buFont typeface="Arial" panose="020B0604020202020204"/>
                <a:buNone/>
              </a:pPr>
              <a:r>
                <a:rPr lang="en-US" sz="4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Instructions:</a:t>
              </a:r>
              <a:endParaRPr lang="en-US" sz="4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61" name="Google Shape;261;p20"/>
            <p:cNvSpPr txBox="1"/>
            <p:nvPr/>
          </p:nvSpPr>
          <p:spPr>
            <a:xfrm>
              <a:off x="1477806" y="2245967"/>
              <a:ext cx="7280910" cy="6855460"/>
            </a:xfrm>
            <a:prstGeom prst="rect">
              <a:avLst/>
            </a:prstGeom>
            <a:noFill/>
            <a:ln>
              <a:noFill/>
            </a:ln>
          </p:spPr>
          <p:txBody>
            <a:bodyPr spcFirstLastPara="1" wrap="square" lIns="0" tIns="0" rIns="0" bIns="0" anchor="t" anchorCtr="0">
              <a:spAutoFit/>
            </a:bodyPr>
            <a:lstStyle/>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Cut out two heart-shape on your construction paper, one large and one smaller.</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Create a cross on the heart with your band-aids.</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Write “Jesus Heals” on the smaller heart. Write down or draw pictures of things they believe Jesus can heal.</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pic>
        <p:nvPicPr>
          <p:cNvPr id="3" name="Picture 2"/>
          <p:cNvPicPr>
            <a:picLocks noChangeAspect="1"/>
          </p:cNvPicPr>
          <p:nvPr/>
        </p:nvPicPr>
        <p:blipFill>
          <a:blip r:embed="rId1"/>
          <a:stretch>
            <a:fillRect/>
          </a:stretch>
        </p:blipFill>
        <p:spPr>
          <a:xfrm>
            <a:off x="9226550" y="1010920"/>
            <a:ext cx="7687310" cy="3980180"/>
          </a:xfrm>
          <a:prstGeom prst="rect">
            <a:avLst/>
          </a:prstGeom>
        </p:spPr>
      </p:pic>
      <p:pic>
        <p:nvPicPr>
          <p:cNvPr id="2" name="Picture 1"/>
          <p:cNvPicPr>
            <a:picLocks noChangeAspect="1"/>
          </p:cNvPicPr>
          <p:nvPr/>
        </p:nvPicPr>
        <p:blipFill>
          <a:blip r:embed="rId2"/>
          <a:stretch>
            <a:fillRect/>
          </a:stretch>
        </p:blipFill>
        <p:spPr>
          <a:xfrm>
            <a:off x="9226550" y="4905375"/>
            <a:ext cx="7687310" cy="439610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270" name="Shape 270"/>
        <p:cNvGrpSpPr/>
        <p:nvPr/>
      </p:nvGrpSpPr>
      <p:grpSpPr>
        <a:xfrm>
          <a:off x="0" y="0"/>
          <a:ext cx="0" cy="0"/>
          <a:chOff x="0" y="0"/>
          <a:chExt cx="0" cy="0"/>
        </a:xfrm>
      </p:grpSpPr>
      <p:grpSp>
        <p:nvGrpSpPr>
          <p:cNvPr id="271" name="Google Shape;271;p21"/>
          <p:cNvGrpSpPr/>
          <p:nvPr/>
        </p:nvGrpSpPr>
        <p:grpSpPr>
          <a:xfrm>
            <a:off x="1268652" y="1120722"/>
            <a:ext cx="15750697" cy="8045556"/>
            <a:chOff x="1962255" y="1120722"/>
            <a:chExt cx="15750697" cy="8045556"/>
          </a:xfrm>
        </p:grpSpPr>
        <p:sp>
          <p:nvSpPr>
            <p:cNvPr id="272" name="Google Shape;272;p21"/>
            <p:cNvSpPr/>
            <p:nvPr/>
          </p:nvSpPr>
          <p:spPr>
            <a:xfrm>
              <a:off x="2027149"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3" name="Google Shape;273;p21"/>
            <p:cNvSpPr/>
            <p:nvPr/>
          </p:nvSpPr>
          <p:spPr>
            <a:xfrm>
              <a:off x="1962255" y="2332144"/>
              <a:ext cx="8505218" cy="6834134"/>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panose="020B0604020202020204"/>
                <a:buNone/>
              </a:pPr>
              <a:r>
                <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rPr>
                <a:t>Dear God,</a:t>
              </a:r>
              <a:endParaRPr sz="45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rPr>
                <a:t>Thank you for Jesus who trust your contagious love more than he fears contagious disease. Help us to do the same. </a:t>
              </a:r>
              <a:endPar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rPr>
                <a:t>In Jesus' name we pray. </a:t>
              </a:r>
              <a:endParaRPr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rPr>
                <a:t>Amen.</a:t>
              </a:r>
              <a:endParaRPr sz="45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74" name="Google Shape;274;p21"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79" name="Shape 279"/>
        <p:cNvGrpSpPr/>
        <p:nvPr/>
      </p:nvGrpSpPr>
      <p:grpSpPr>
        <a:xfrm>
          <a:off x="0" y="0"/>
          <a:ext cx="0" cy="0"/>
          <a:chOff x="0" y="0"/>
          <a:chExt cx="0" cy="0"/>
        </a:xfrm>
      </p:grpSpPr>
      <p:grpSp>
        <p:nvGrpSpPr>
          <p:cNvPr id="280" name="Google Shape;280;p22"/>
          <p:cNvGrpSpPr/>
          <p:nvPr/>
        </p:nvGrpSpPr>
        <p:grpSpPr>
          <a:xfrm>
            <a:off x="2824213" y="1058567"/>
            <a:ext cx="12639575" cy="8169867"/>
            <a:chOff x="2824210" y="1058354"/>
            <a:chExt cx="12639575" cy="8169867"/>
          </a:xfrm>
        </p:grpSpPr>
        <p:sp>
          <p:nvSpPr>
            <p:cNvPr id="281" name="Google Shape;281;p22"/>
            <p:cNvSpPr/>
            <p:nvPr/>
          </p:nvSpPr>
          <p:spPr>
            <a:xfrm>
              <a:off x="2824210" y="7555832"/>
              <a:ext cx="12639575" cy="1672389"/>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82" name="Google Shape;282;p22"/>
            <p:cNvSpPr txBox="1"/>
            <p:nvPr/>
          </p:nvSpPr>
          <p:spPr>
            <a:xfrm>
              <a:off x="3208943" y="7824601"/>
              <a:ext cx="11870107" cy="11537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a:solidFill>
                    <a:srgbClr val="FFFFFF"/>
                  </a:solidFill>
                  <a:sym typeface="Arial" panose="020B0604020202020204"/>
                </a:rPr>
                <a:t>Sixth Sunday in Ordinary Time - February 11, 2024</a:t>
              </a:r>
              <a:endPar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a:solidFill>
                    <a:srgbClr val="FFFFFF"/>
                  </a:solidFill>
                  <a:latin typeface="Arial" panose="020B0604020202020204"/>
                  <a:ea typeface="Arial" panose="020B0604020202020204"/>
                  <a:cs typeface="Arial" panose="020B0604020202020204"/>
                  <a:sym typeface="Arial" panose="020B0604020202020204"/>
                </a:rPr>
                <a:t>CYCLE B – YEAR II </a:t>
              </a:r>
              <a:endParaRPr sz="45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83" name="Google Shape;283;p22" descr="A group of kids reading a bible&#10;&#10;Description automatically generated"/>
            <p:cNvPicPr preferRelativeResize="0"/>
            <p:nvPr/>
          </p:nvPicPr>
          <p:blipFill rotWithShape="1">
            <a:blip r:embed="rId1"/>
            <a:srcRect/>
            <a:stretch>
              <a:fillRect/>
            </a:stretch>
          </p:blipFill>
          <p:spPr>
            <a:xfrm>
              <a:off x="5185649" y="1058354"/>
              <a:ext cx="7916703" cy="6076787"/>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287" name="Shape 287"/>
        <p:cNvGrpSpPr/>
        <p:nvPr/>
      </p:nvGrpSpPr>
      <p:grpSpPr>
        <a:xfrm>
          <a:off x="0" y="0"/>
          <a:ext cx="0" cy="0"/>
          <a:chOff x="0" y="0"/>
          <a:chExt cx="0" cy="0"/>
        </a:xfrm>
      </p:grpSpPr>
      <p:pic>
        <p:nvPicPr>
          <p:cNvPr id="288" name="Google Shape;288;p23" descr="A logo with a cross in a square&#10;&#10;Description automatically generated"/>
          <p:cNvPicPr preferRelativeResize="0"/>
          <p:nvPr/>
        </p:nvPicPr>
        <p:blipFill rotWithShape="1">
          <a:blip r:embed="rId1"/>
          <a:srcRect/>
          <a:stretch>
            <a:fillRect/>
          </a:stretch>
        </p:blipFill>
        <p:spPr>
          <a:xfrm>
            <a:off x="0" y="0"/>
            <a:ext cx="18288000" cy="1028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03" name="Shape 103"/>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nvSpPr>
          <p:spPr>
            <a:xfrm>
              <a:off x="2824210" y="7555832"/>
              <a:ext cx="12639575" cy="1672389"/>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 name="Google Shape;106;p2"/>
            <p:cNvSpPr txBox="1"/>
            <p:nvPr/>
          </p:nvSpPr>
          <p:spPr>
            <a:xfrm>
              <a:off x="3208943" y="7824601"/>
              <a:ext cx="11870100" cy="11537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Sixth Sunday in Ordinary Time - February 11, 2024</a:t>
              </a:r>
              <a:endPar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a:solidFill>
                    <a:srgbClr val="FFFFFF"/>
                  </a:solidFill>
                  <a:latin typeface="Arial" panose="020B0604020202020204"/>
                  <a:ea typeface="Arial" panose="020B0604020202020204"/>
                  <a:cs typeface="Arial" panose="020B0604020202020204"/>
                  <a:sym typeface="Arial" panose="020B0604020202020204"/>
                </a:rPr>
                <a:t>CYCLE B – YEAR II </a:t>
              </a:r>
              <a:endParaRPr sz="45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07" name="Google Shape;107;p2" descr="A group of kids reading a bible&#10;&#10;Description automatically generated"/>
            <p:cNvPicPr preferRelativeResize="0"/>
            <p:nvPr/>
          </p:nvPicPr>
          <p:blipFill rotWithShape="1">
            <a:blip r:embed="rId1"/>
            <a:srcRect/>
            <a:stretch>
              <a:fillRect/>
            </a:stretch>
          </p:blipFill>
          <p:spPr>
            <a:xfrm>
              <a:off x="5185649" y="1058354"/>
              <a:ext cx="7916703" cy="6076787"/>
            </a:xfrm>
            <a:prstGeom prst="rect">
              <a:avLst/>
            </a:prstGeom>
            <a:noFill/>
            <a:ln>
              <a:noFill/>
            </a:ln>
          </p:spPr>
        </p:pic>
      </p:grpSp>
      <p:sp>
        <p:nvSpPr>
          <p:cNvPr id="2" name="Text Box 1"/>
          <p:cNvSpPr txBox="1"/>
          <p:nvPr/>
        </p:nvSpPr>
        <p:spPr>
          <a:xfrm>
            <a:off x="17524730" y="6951980"/>
            <a:ext cx="6096000" cy="306705"/>
          </a:xfrm>
          <a:prstGeom prst="rect">
            <a:avLst/>
          </a:prstGeom>
          <a:noFill/>
        </p:spPr>
        <p:txBody>
          <a:bodyPr wrap="square" rtlCol="0">
            <a:spAutoFit/>
          </a:bodyPr>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12" name="Shape 112"/>
        <p:cNvGrpSpPr/>
        <p:nvPr/>
      </p:nvGrpSpPr>
      <p:grpSpPr>
        <a:xfrm>
          <a:off x="0" y="0"/>
          <a:ext cx="0" cy="0"/>
          <a:chOff x="0" y="0"/>
          <a:chExt cx="0" cy="0"/>
        </a:xfrm>
      </p:grpSpPr>
      <p:sp>
        <p:nvSpPr>
          <p:cNvPr id="113" name="Google Shape;113;p3"/>
          <p:cNvSpPr txBox="1"/>
          <p:nvPr/>
        </p:nvSpPr>
        <p:spPr>
          <a:xfrm>
            <a:off x="855345" y="1543685"/>
            <a:ext cx="16577945" cy="8187055"/>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chemeClr val="dk1"/>
              </a:buClr>
              <a:buSzPts val="1100"/>
              <a:buFont typeface="Arial" panose="020B0604020202020204"/>
              <a:buNone/>
            </a:pPr>
            <a:r>
              <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rPr>
              <a:t>Leprosy is a terrible skin disease. It destroys the physical body through gradual loss of nose and other parts. Not only that, there is also the destruction of emotional well-being. The person afflicted with it is practically an outcast. He is rejected and isolated. People avoid him. Who would like to be near him, much less touch him? To some people, that is more painful than physical pain.</a:t>
            </a:r>
            <a:endPar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endPar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r>
              <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rPr>
              <a:t>During the time of Jesus, anyone who suffers from leprosy is prevented from interacting with other people. They were banned from going to market or attending temple services. When someone approaches, they have to shout “unclean!” in order to warn him or her. When these lepers were healed, they needed to get some sort of “certification” from a priest before they can be accepted again in society.</a:t>
            </a:r>
            <a:endPar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endPar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r>
              <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rPr>
              <a:t>The healing of a leper is exactly a kind of restoration or freedom. To be isolated and considered untouchable is a sort of oppression. So when Jesus healed the leper, He did not only restore physical health but also granted emotional wellness as well as spiritual freedom.</a:t>
            </a:r>
            <a:endPar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endPar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r>
              <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rPr>
              <a:t>After the healing, Jesus instructed the restored man not to tell anyone. He was at the beginning of His ministry and He did not want to get undue attention from many people that could cause Him trouble because it is not yet His “time”. He also asked the man to show himself to the priest to get proof of healing so he could be reintegrated to his family and to the community. Now that is indeed freedom that Jesus can give!</a:t>
            </a:r>
            <a:endPar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14" name="Google Shape;114;p3"/>
          <p:cNvSpPr txBox="1"/>
          <p:nvPr/>
        </p:nvSpPr>
        <p:spPr>
          <a:xfrm>
            <a:off x="1967250" y="738272"/>
            <a:ext cx="14353500" cy="67710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4400" b="1" i="0" u="none" strike="noStrike" cap="none">
                <a:solidFill>
                  <a:schemeClr val="dk1"/>
                </a:solidFill>
                <a:latin typeface="Arial" panose="020B0604020202020204"/>
                <a:ea typeface="Arial" panose="020B0604020202020204"/>
                <a:cs typeface="Arial" panose="020B0604020202020204"/>
                <a:sym typeface="Arial" panose="020B0604020202020204"/>
              </a:rPr>
              <a:t>UNDERSTANDING THE GOSPEL (for facilitators only)</a:t>
            </a:r>
            <a:endParaRPr sz="44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19" name="Shape 119"/>
        <p:cNvGrpSpPr/>
        <p:nvPr/>
      </p:nvGrpSpPr>
      <p:grpSpPr>
        <a:xfrm>
          <a:off x="0" y="0"/>
          <a:ext cx="0" cy="0"/>
          <a:chOff x="0" y="0"/>
          <a:chExt cx="0" cy="0"/>
        </a:xfrm>
      </p:grpSpPr>
      <p:sp>
        <p:nvSpPr>
          <p:cNvPr id="120" name="Google Shape;120;p4"/>
          <p:cNvSpPr/>
          <p:nvPr/>
        </p:nvSpPr>
        <p:spPr>
          <a:xfrm>
            <a:off x="2896" y="8121316"/>
            <a:ext cx="18285103" cy="2165684"/>
          </a:xfrm>
          <a:prstGeom prst="rect">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21" name="Google Shape;121;p4"/>
          <p:cNvSpPr txBox="1"/>
          <p:nvPr/>
        </p:nvSpPr>
        <p:spPr>
          <a:xfrm>
            <a:off x="3445510" y="8311515"/>
            <a:ext cx="11396980" cy="1784985"/>
          </a:xfrm>
          <a:prstGeom prst="rect">
            <a:avLst/>
          </a:prstGeom>
          <a:noFill/>
          <a:ln>
            <a:noFill/>
          </a:ln>
        </p:spPr>
        <p:txBody>
          <a:bodyPr spcFirstLastPara="1" wrap="square" lIns="0" tIns="0" rIns="0" bIns="0" anchor="t" anchorCtr="0">
            <a:spAutoFit/>
          </a:bodyPr>
          <a:lstStyle/>
          <a:p>
            <a:pPr marL="0" indent="0" algn="ctr">
              <a:buNone/>
            </a:pPr>
            <a:r>
              <a:rPr lang="en-US" sz="5600" cap="none">
                <a:solidFill>
                  <a:srgbClr val="C00000"/>
                </a:solidFill>
                <a:latin typeface="Arial Black" panose="020B0A04020102020204"/>
                <a:ea typeface="Arial Black" panose="020B0A04020102020204"/>
                <a:cs typeface="Arial Black" panose="020B0A04020102020204"/>
                <a:sym typeface="Arial Black" panose="020B0A04020102020204"/>
              </a:rPr>
              <a:t>Jesus Heals A Man</a:t>
            </a:r>
            <a:endParaRPr lang="en-US" sz="5600" cap="none">
              <a:solidFill>
                <a:srgbClr val="C00000"/>
              </a:solidFill>
              <a:latin typeface="Arial Black" panose="020B0A04020102020204"/>
              <a:ea typeface="Arial Black" panose="020B0A04020102020204"/>
              <a:cs typeface="Arial Black" panose="020B0A04020102020204"/>
              <a:sym typeface="Arial Black" panose="020B0A04020102020204"/>
            </a:endParaRPr>
          </a:p>
          <a:p>
            <a:pPr marL="0" indent="0" algn="ctr">
              <a:buNone/>
            </a:pPr>
            <a:r>
              <a:rPr lang="en-US" sz="6000" cap="none">
                <a:solidFill>
                  <a:schemeClr val="dk1"/>
                </a:solidFill>
                <a:latin typeface="Arial Black" panose="020B0A04020102020204"/>
                <a:ea typeface="Arial Black" panose="020B0A04020102020204"/>
                <a:cs typeface="Arial Black" panose="020B0A04020102020204"/>
                <a:sym typeface="Arial Black" panose="020B0A04020102020204"/>
              </a:rPr>
              <a:t>Mark 1:40-45</a:t>
            </a:r>
            <a:endParaRPr sz="6000"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107" name="Picture 106"/>
          <p:cNvPicPr/>
          <p:nvPr/>
        </p:nvPicPr>
        <p:blipFill>
          <a:blip r:embed="rId1"/>
          <a:stretch>
            <a:fillRect/>
          </a:stretch>
        </p:blipFill>
        <p:spPr>
          <a:xfrm>
            <a:off x="3175000" y="769620"/>
            <a:ext cx="11941175" cy="678624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26" name="Shape 126"/>
        <p:cNvGrpSpPr/>
        <p:nvPr/>
      </p:nvGrpSpPr>
      <p:grpSpPr>
        <a:xfrm>
          <a:off x="0" y="0"/>
          <a:ext cx="0" cy="0"/>
          <a:chOff x="0" y="0"/>
          <a:chExt cx="0" cy="0"/>
        </a:xfrm>
      </p:grpSpPr>
      <p:sp>
        <p:nvSpPr>
          <p:cNvPr id="127" name="Google Shape;127;p5"/>
          <p:cNvSpPr txBox="1"/>
          <p:nvPr/>
        </p:nvSpPr>
        <p:spPr>
          <a:xfrm>
            <a:off x="1434809" y="2109702"/>
            <a:ext cx="1700790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according to Mark.</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8" name="Google Shape;12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33" name="Shape 133"/>
        <p:cNvGrpSpPr/>
        <p:nvPr/>
      </p:nvGrpSpPr>
      <p:grpSpPr>
        <a:xfrm>
          <a:off x="0" y="0"/>
          <a:ext cx="0" cy="0"/>
          <a:chOff x="0" y="0"/>
          <a:chExt cx="0" cy="0"/>
        </a:xfrm>
      </p:grpSpPr>
      <p:sp>
        <p:nvSpPr>
          <p:cNvPr id="134" name="Google Shape;134;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36" name="Google Shape;136;p6"/>
          <p:cNvGrpSpPr/>
          <p:nvPr/>
        </p:nvGrpSpPr>
        <p:grpSpPr>
          <a:xfrm rot="0">
            <a:off x="1054100" y="1485900"/>
            <a:ext cx="5920740" cy="6589395"/>
            <a:chOff x="1185021" y="1485900"/>
            <a:chExt cx="5920740" cy="6589395"/>
          </a:xfrm>
        </p:grpSpPr>
        <p:sp>
          <p:nvSpPr>
            <p:cNvPr id="137" name="Google Shape;137;p6"/>
            <p:cNvSpPr txBox="1"/>
            <p:nvPr/>
          </p:nvSpPr>
          <p:spPr>
            <a:xfrm>
              <a:off x="1185021" y="1485900"/>
              <a:ext cx="1039800" cy="769500"/>
            </a:xfrm>
            <a:prstGeom prst="rect">
              <a:avLst/>
            </a:prstGeom>
            <a:solidFill>
              <a:schemeClr val="accent3"/>
            </a:solidFill>
            <a:ln>
              <a:noFill/>
            </a:ln>
          </p:spPr>
          <p:txBody>
            <a:bodyPr spcFirstLastPara="1" wrap="square" lIns="0" tIns="0" rIns="0" bIns="0" anchor="t" anchorCtr="0">
              <a:normAutofit fontScale="90000"/>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40</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8" name="Google Shape;138;p6"/>
            <p:cNvSpPr txBox="1"/>
            <p:nvPr/>
          </p:nvSpPr>
          <p:spPr>
            <a:xfrm>
              <a:off x="1185021" y="2707005"/>
              <a:ext cx="5920740" cy="536829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rPr>
                <a:t>A man suffering from a dreaded skin disease came to Jesus, knelt down, and begged him for help. “If you want to,” he said, “you can make me clean.”</a:t>
              </a:r>
              <a:endPar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2" name="Picture 1"/>
          <p:cNvPicPr/>
          <p:nvPr/>
        </p:nvPicPr>
        <p:blipFill>
          <a:blip r:embed="rId1"/>
          <a:stretch>
            <a:fillRect/>
          </a:stretch>
        </p:blipFill>
        <p:spPr>
          <a:xfrm>
            <a:off x="7976870" y="1061085"/>
            <a:ext cx="8754110" cy="793877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44" name="Shape 144"/>
        <p:cNvGrpSpPr/>
        <p:nvPr/>
      </p:nvGrpSpPr>
      <p:grpSpPr>
        <a:xfrm>
          <a:off x="0" y="0"/>
          <a:ext cx="0" cy="0"/>
          <a:chOff x="0" y="0"/>
          <a:chExt cx="0" cy="0"/>
        </a:xfrm>
      </p:grpSpPr>
      <p:sp>
        <p:nvSpPr>
          <p:cNvPr id="145" name="Google Shape;145;p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46" name="Google Shape;146;p7"/>
          <p:cNvGrpSpPr/>
          <p:nvPr/>
        </p:nvGrpSpPr>
        <p:grpSpPr>
          <a:xfrm>
            <a:off x="1088368" y="1502888"/>
            <a:ext cx="5806982" cy="6911714"/>
            <a:chOff x="1195397" y="1655288"/>
            <a:chExt cx="5806982" cy="6911714"/>
          </a:xfrm>
        </p:grpSpPr>
        <p:sp>
          <p:nvSpPr>
            <p:cNvPr id="147" name="Google Shape;147;p7"/>
            <p:cNvSpPr txBox="1"/>
            <p:nvPr/>
          </p:nvSpPr>
          <p:spPr>
            <a:xfrm>
              <a:off x="1246033" y="1655288"/>
              <a:ext cx="1070400" cy="768985"/>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41</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195397" y="2642452"/>
              <a:ext cx="5806982" cy="59245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rPr>
                <a:t>Jesus was filled with pity, and reached out and touched him. </a:t>
              </a:r>
              <a:endPar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rPr>
                <a:t>“I do want to,” he answered. “Be clean!”</a:t>
              </a:r>
              <a:endPar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2" name="Picture 1"/>
          <p:cNvPicPr/>
          <p:nvPr/>
        </p:nvPicPr>
        <p:blipFill>
          <a:blip r:embed="rId1"/>
          <a:stretch>
            <a:fillRect/>
          </a:stretch>
        </p:blipFill>
        <p:spPr>
          <a:xfrm>
            <a:off x="7592060" y="1352550"/>
            <a:ext cx="9381490" cy="758253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54" name="Shape 154"/>
        <p:cNvGrpSpPr/>
        <p:nvPr/>
      </p:nvGrpSpPr>
      <p:grpSpPr>
        <a:xfrm>
          <a:off x="0" y="0"/>
          <a:ext cx="0" cy="0"/>
          <a:chOff x="0" y="0"/>
          <a:chExt cx="0" cy="0"/>
        </a:xfrm>
      </p:grpSpPr>
      <p:grpSp>
        <p:nvGrpSpPr>
          <p:cNvPr id="155" name="Google Shape;155;p8"/>
          <p:cNvGrpSpPr/>
          <p:nvPr/>
        </p:nvGrpSpPr>
        <p:grpSpPr>
          <a:xfrm>
            <a:off x="1336459" y="1485900"/>
            <a:ext cx="5695999" cy="4594321"/>
            <a:chOff x="1571075" y="1485900"/>
            <a:chExt cx="5695999" cy="4594321"/>
          </a:xfrm>
        </p:grpSpPr>
        <p:sp>
          <p:nvSpPr>
            <p:cNvPr id="156" name="Google Shape;156;p8"/>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42</a:t>
              </a:r>
              <a:endPar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7" name="Google Shape;157;p8"/>
            <p:cNvSpPr txBox="1"/>
            <p:nvPr/>
          </p:nvSpPr>
          <p:spPr>
            <a:xfrm>
              <a:off x="1571075" y="2756631"/>
              <a:ext cx="5695999" cy="332359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i="0" u="none" strike="noStrike" cap="none">
                  <a:solidFill>
                    <a:schemeClr val="lt1"/>
                  </a:solidFill>
                  <a:latin typeface="Arial" panose="020B0604020202020204"/>
                  <a:ea typeface="Arial" panose="020B0604020202020204"/>
                  <a:cs typeface="Arial" panose="020B0604020202020204"/>
                  <a:sym typeface="Arial" panose="020B0604020202020204"/>
                </a:rPr>
                <a:t>At once the disease left the man, and he was clean.</a:t>
              </a:r>
              <a:endParaRPr lang="en-US" sz="54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4" name="Picture 103"/>
          <p:cNvPicPr/>
          <p:nvPr/>
        </p:nvPicPr>
        <p:blipFill>
          <a:blip r:embed="rId1"/>
          <a:stretch>
            <a:fillRect/>
          </a:stretch>
        </p:blipFill>
        <p:spPr>
          <a:xfrm>
            <a:off x="7264400" y="1337310"/>
            <a:ext cx="9807575" cy="761238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63" name="Shape 163"/>
        <p:cNvGrpSpPr/>
        <p:nvPr/>
      </p:nvGrpSpPr>
      <p:grpSpPr>
        <a:xfrm>
          <a:off x="0" y="0"/>
          <a:ext cx="0" cy="0"/>
          <a:chOff x="0" y="0"/>
          <a:chExt cx="0" cy="0"/>
        </a:xfrm>
      </p:grpSpPr>
      <p:grpSp>
        <p:nvGrpSpPr>
          <p:cNvPr id="164" name="Google Shape;164;p9"/>
          <p:cNvGrpSpPr/>
          <p:nvPr/>
        </p:nvGrpSpPr>
        <p:grpSpPr>
          <a:xfrm>
            <a:off x="1183352" y="1485900"/>
            <a:ext cx="5596438" cy="5509920"/>
            <a:chOff x="1258853" y="1485900"/>
            <a:chExt cx="5596438" cy="5509920"/>
          </a:xfrm>
        </p:grpSpPr>
        <p:sp>
          <p:nvSpPr>
            <p:cNvPr id="165" name="Google Shape;165;p9"/>
            <p:cNvSpPr/>
            <p:nvPr/>
          </p:nvSpPr>
          <p:spPr>
            <a:xfrm>
              <a:off x="1258853" y="1485900"/>
              <a:ext cx="1214400" cy="857400"/>
            </a:xfrm>
            <a:prstGeom prst="rect">
              <a:avLst/>
            </a:prstGeom>
            <a:solidFill>
              <a:srgbClr val="B2A0C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43</a:t>
              </a:r>
              <a:endPar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6" name="Google Shape;166;p9"/>
            <p:cNvSpPr txBox="1"/>
            <p:nvPr/>
          </p:nvSpPr>
          <p:spPr>
            <a:xfrm>
              <a:off x="1258853" y="2764180"/>
              <a:ext cx="5596438" cy="423164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rPr>
                <a:t>Then Jesus spoke sternly to him and sent him away at once,</a:t>
              </a:r>
              <a:endPar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2" name="Picture 1"/>
          <p:cNvPicPr/>
          <p:nvPr/>
        </p:nvPicPr>
        <p:blipFill>
          <a:blip r:embed="rId1"/>
          <a:stretch>
            <a:fillRect/>
          </a:stretch>
        </p:blipFill>
        <p:spPr>
          <a:xfrm>
            <a:off x="7251065" y="1351280"/>
            <a:ext cx="9480550" cy="7583805"/>
          </a:xfrm>
          <a:prstGeom prst="rect">
            <a:avLst/>
          </a:prstGeom>
          <a:noFill/>
          <a:ln w="9525">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3197</Words>
  <Application>WPS Presentation</Application>
  <PresentationFormat/>
  <Paragraphs>80</Paragraphs>
  <Slides>18</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18</vt:i4>
      </vt:variant>
    </vt:vector>
  </HeadingPairs>
  <TitlesOfParts>
    <vt:vector size="28" baseType="lpstr">
      <vt:lpstr>Arial</vt:lpstr>
      <vt:lpstr>SimSun</vt:lpstr>
      <vt:lpstr>Wingdings</vt:lpstr>
      <vt:lpstr>Arial</vt:lpstr>
      <vt:lpstr>Calibri</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abc</dc:creator>
  <cp:lastModifiedBy>ASUS</cp:lastModifiedBy>
  <cp:revision>5</cp:revision>
  <dcterms:created xsi:type="dcterms:W3CDTF">2024-02-01T02:11:00Z</dcterms:created>
  <dcterms:modified xsi:type="dcterms:W3CDTF">2024-02-01T03:29:42Z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D472A7E793BD475C920E2B9DB6180E90_13</vt:lpwstr>
  </property>
  <property fmtid="{D5CDD505-2E9C-101B-9397-08002B2CF9AE}" pid="3" name="KSOProductBuildVer">
    <vt:lpwstr>1033-12.2.0.13431</vt:lpwstr>
  </property>
</Properties>
</file>