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9" r:id="rId25"/>
    <p:sldId id="276" r:id="rId26"/>
    <p:sldId id="277" r:id="rId27"/>
    <p:sldId id="278" r:id="rId28"/>
  </p:sldIdLst>
  <p:sldSz cx="18288000" cy="10287000"/>
  <p:notesSz cx="6858000" cy="9144000"/>
  <p:embeddedFontLst>
    <p:embeddedFont>
      <p:font typeface="Calibri" panose="020F0502020204030204"/>
      <p:regular r:id="rId32"/>
      <p:bold r:id="rId33"/>
      <p:italic r:id="rId34"/>
      <p:boldItalic r:id="rId35"/>
    </p:embeddedFont>
    <p:embeddedFont>
      <p:font typeface="Arial Black" panose="020B0A04020102020204"/>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 name="Shape 213"/>
        <p:cNvGrpSpPr/>
        <p:nvPr/>
      </p:nvGrpSpPr>
      <p:grpSpPr>
        <a:xfrm>
          <a:off x="0" y="0"/>
          <a:ext cx="0" cy="0"/>
          <a:chOff x="0" y="0"/>
          <a:chExt cx="0" cy="0"/>
        </a:xfrm>
      </p:grpSpPr>
      <p:sp>
        <p:nvSpPr>
          <p:cNvPr id="214" name="Google Shape;214;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16" name="Google Shape;216;p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25" name="Google Shape;225;p1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3" name="Shape 253"/>
        <p:cNvGrpSpPr/>
        <p:nvPr/>
      </p:nvGrpSpPr>
      <p:grpSpPr>
        <a:xfrm>
          <a:off x="0" y="0"/>
          <a:ext cx="0" cy="0"/>
          <a:chOff x="0" y="0"/>
          <a:chExt cx="0" cy="0"/>
        </a:xfrm>
      </p:grpSpPr>
      <p:sp>
        <p:nvSpPr>
          <p:cNvPr id="254" name="Google Shape;254;p2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56" name="Google Shape;256;p2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5" name="Shape 275"/>
        <p:cNvGrpSpPr/>
        <p:nvPr/>
      </p:nvGrpSpPr>
      <p:grpSpPr>
        <a:xfrm>
          <a:off x="0" y="0"/>
          <a:ext cx="0" cy="0"/>
          <a:chOff x="0" y="0"/>
          <a:chExt cx="0" cy="0"/>
        </a:xfrm>
      </p:grpSpPr>
      <p:sp>
        <p:nvSpPr>
          <p:cNvPr id="276" name="Google Shape;276;p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8" name="Google Shape;278;p2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5797424" cy="5761188"/>
            <a:chOff x="1265113" y="1485900"/>
            <a:chExt cx="5797424" cy="5761188"/>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33</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638"/>
              <a:ext cx="5797424"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All the people of the town gathered in front of the house. </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6" name="Picture 105"/>
          <p:cNvPicPr/>
          <p:nvPr/>
        </p:nvPicPr>
        <p:blipFill>
          <a:blip r:embed="rId1"/>
          <a:stretch>
            <a:fillRect/>
          </a:stretch>
        </p:blipFill>
        <p:spPr>
          <a:xfrm>
            <a:off x="6838315" y="1351915"/>
            <a:ext cx="9893300" cy="758253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493" y="1612619"/>
            <a:ext cx="6348295" cy="6692192"/>
            <a:chOff x="1147378" y="1515100"/>
            <a:chExt cx="6348295" cy="6692192"/>
          </a:xfrm>
        </p:grpSpPr>
        <p:sp>
          <p:nvSpPr>
            <p:cNvPr id="183" name="Google Shape;183;p11"/>
            <p:cNvSpPr txBox="1"/>
            <p:nvPr/>
          </p:nvSpPr>
          <p:spPr>
            <a:xfrm>
              <a:off x="1147378" y="2667552"/>
              <a:ext cx="6348295" cy="55397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Jesus healed many who were sick with all kinds of diseases and drove out many demons. He would not let the demons say anything, because they knew who he was.</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34</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7" name="Picture 106"/>
          <p:cNvPicPr/>
          <p:nvPr/>
        </p:nvPicPr>
        <p:blipFill>
          <a:blip r:embed="rId1"/>
          <a:stretch>
            <a:fillRect/>
          </a:stretch>
        </p:blipFill>
        <p:spPr>
          <a:xfrm>
            <a:off x="8273415" y="1714500"/>
            <a:ext cx="4572000" cy="3429000"/>
          </a:xfrm>
          <a:prstGeom prst="rect">
            <a:avLst/>
          </a:prstGeom>
          <a:noFill/>
          <a:ln w="9525">
            <a:noFill/>
          </a:ln>
        </p:spPr>
      </p:pic>
      <p:pic>
        <p:nvPicPr>
          <p:cNvPr id="108" name="Picture 107"/>
          <p:cNvPicPr/>
          <p:nvPr/>
        </p:nvPicPr>
        <p:blipFill>
          <a:blip r:embed="rId2"/>
          <a:stretch>
            <a:fillRect/>
          </a:stretch>
        </p:blipFill>
        <p:spPr>
          <a:xfrm>
            <a:off x="12845415" y="1714500"/>
            <a:ext cx="4572000" cy="3429000"/>
          </a:xfrm>
          <a:prstGeom prst="rect">
            <a:avLst/>
          </a:prstGeom>
          <a:noFill/>
          <a:ln w="9525">
            <a:noFill/>
          </a:ln>
        </p:spPr>
      </p:pic>
      <p:pic>
        <p:nvPicPr>
          <p:cNvPr id="109" name="Picture 108"/>
          <p:cNvPicPr/>
          <p:nvPr/>
        </p:nvPicPr>
        <p:blipFill>
          <a:blip r:embed="rId3"/>
          <a:stretch>
            <a:fillRect/>
          </a:stretch>
        </p:blipFill>
        <p:spPr>
          <a:xfrm>
            <a:off x="8273415" y="5143500"/>
            <a:ext cx="4572000" cy="3429000"/>
          </a:xfrm>
          <a:prstGeom prst="rect">
            <a:avLst/>
          </a:prstGeom>
          <a:noFill/>
          <a:ln w="9525">
            <a:noFill/>
          </a:ln>
        </p:spPr>
      </p:pic>
      <p:pic>
        <p:nvPicPr>
          <p:cNvPr id="110" name="Picture 109"/>
          <p:cNvPicPr/>
          <p:nvPr/>
        </p:nvPicPr>
        <p:blipFill>
          <a:blip r:embed="rId4"/>
          <a:stretch>
            <a:fillRect/>
          </a:stretch>
        </p:blipFill>
        <p:spPr>
          <a:xfrm>
            <a:off x="12845415" y="5143500"/>
            <a:ext cx="4572000" cy="3429000"/>
          </a:xfrm>
          <a:prstGeom prst="rect">
            <a:avLst/>
          </a:prstGeom>
          <a:noFill/>
          <a:ln w="9525">
            <a:noFill/>
          </a:ln>
        </p:spPr>
      </p:pic>
      <p:sp>
        <p:nvSpPr>
          <p:cNvPr id="2" name="Text Box 1"/>
          <p:cNvSpPr txBox="1"/>
          <p:nvPr/>
        </p:nvSpPr>
        <p:spPr>
          <a:xfrm>
            <a:off x="17816830" y="7130415"/>
            <a:ext cx="6096000" cy="306705"/>
          </a:xfrm>
          <a:prstGeom prst="rect">
            <a:avLst/>
          </a:prstGeom>
          <a:noFill/>
        </p:spPr>
        <p:txBody>
          <a:bodyPr wrap="square" rtlCol="0">
            <a:spAutoFit/>
          </a:bodyPr>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143184" y="1485900"/>
            <a:ext cx="5698589" cy="7064884"/>
            <a:chOff x="1231600" y="1485900"/>
            <a:chExt cx="5698589" cy="7064884"/>
          </a:xfrm>
        </p:grpSpPr>
        <p:sp>
          <p:nvSpPr>
            <p:cNvPr id="192" name="Google Shape;192;p12"/>
            <p:cNvSpPr txBox="1"/>
            <p:nvPr/>
          </p:nvSpPr>
          <p:spPr>
            <a:xfrm>
              <a:off x="1366566" y="2641474"/>
              <a:ext cx="5563623"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Very early the next morning, long before daylight, Jesus got up and left the house. He went out of town to a lonely place, where he prayed.</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35</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11" name="Picture 110"/>
          <p:cNvPicPr/>
          <p:nvPr/>
        </p:nvPicPr>
        <p:blipFill>
          <a:blip r:embed="rId1"/>
          <a:stretch>
            <a:fillRect/>
          </a:stretch>
        </p:blipFill>
        <p:spPr>
          <a:xfrm>
            <a:off x="7478395" y="1442720"/>
            <a:ext cx="9357360" cy="74009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99" name="Shape 199"/>
        <p:cNvGrpSpPr/>
        <p:nvPr/>
      </p:nvGrpSpPr>
      <p:grpSpPr>
        <a:xfrm>
          <a:off x="0" y="0"/>
          <a:ext cx="0" cy="0"/>
          <a:chOff x="0" y="0"/>
          <a:chExt cx="0" cy="0"/>
        </a:xfrm>
      </p:grpSpPr>
      <p:grpSp>
        <p:nvGrpSpPr>
          <p:cNvPr id="200" name="Google Shape;200;p13"/>
          <p:cNvGrpSpPr/>
          <p:nvPr/>
        </p:nvGrpSpPr>
        <p:grpSpPr>
          <a:xfrm>
            <a:off x="1143184" y="1186458"/>
            <a:ext cx="5666690" cy="5374641"/>
            <a:chOff x="1143184" y="1317457"/>
            <a:chExt cx="5666690" cy="5374641"/>
          </a:xfrm>
        </p:grpSpPr>
        <p:sp>
          <p:nvSpPr>
            <p:cNvPr id="201" name="Google Shape;201;p13"/>
            <p:cNvSpPr txBox="1"/>
            <p:nvPr/>
          </p:nvSpPr>
          <p:spPr>
            <a:xfrm>
              <a:off x="1143184" y="2460458"/>
              <a:ext cx="5666690" cy="42316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But Simon and his companions went out searching for him,</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36</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12" name="Picture 111"/>
          <p:cNvPicPr/>
          <p:nvPr/>
        </p:nvPicPr>
        <p:blipFill>
          <a:blip r:embed="rId1"/>
          <a:stretch>
            <a:fillRect/>
          </a:stretch>
        </p:blipFill>
        <p:spPr>
          <a:xfrm>
            <a:off x="6939280" y="1368425"/>
            <a:ext cx="10105390" cy="755015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208" name="Shape 208"/>
        <p:cNvGrpSpPr/>
        <p:nvPr/>
      </p:nvGrpSpPr>
      <p:grpSpPr>
        <a:xfrm>
          <a:off x="0" y="0"/>
          <a:ext cx="0" cy="0"/>
          <a:chOff x="0" y="0"/>
          <a:chExt cx="0" cy="0"/>
        </a:xfrm>
      </p:grpSpPr>
      <p:grpSp>
        <p:nvGrpSpPr>
          <p:cNvPr id="209" name="Google Shape;209;p14"/>
          <p:cNvGrpSpPr/>
          <p:nvPr/>
        </p:nvGrpSpPr>
        <p:grpSpPr>
          <a:xfrm>
            <a:off x="1034899" y="1485900"/>
            <a:ext cx="5903128" cy="6237764"/>
            <a:chOff x="930809" y="1485900"/>
            <a:chExt cx="5903128" cy="6237764"/>
          </a:xfrm>
        </p:grpSpPr>
        <p:sp>
          <p:nvSpPr>
            <p:cNvPr id="210" name="Google Shape;210;p14"/>
            <p:cNvSpPr txBox="1"/>
            <p:nvPr/>
          </p:nvSpPr>
          <p:spPr>
            <a:xfrm>
              <a:off x="930809" y="2645569"/>
              <a:ext cx="5903128" cy="5078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and when they found him, they said,</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“Everyone is looking for you.”</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37</a:t>
              </a:r>
              <a:endParaRPr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13" name="Picture 112"/>
          <p:cNvPicPr/>
          <p:nvPr/>
        </p:nvPicPr>
        <p:blipFill>
          <a:blip r:embed="rId1"/>
          <a:stretch>
            <a:fillRect/>
          </a:stretch>
        </p:blipFill>
        <p:spPr>
          <a:xfrm>
            <a:off x="7348855" y="1141095"/>
            <a:ext cx="9635490" cy="800417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217" name="Shape 217"/>
        <p:cNvGrpSpPr/>
        <p:nvPr/>
      </p:nvGrpSpPr>
      <p:grpSpPr>
        <a:xfrm>
          <a:off x="0" y="0"/>
          <a:ext cx="0" cy="0"/>
          <a:chOff x="0" y="0"/>
          <a:chExt cx="0" cy="0"/>
        </a:xfrm>
      </p:grpSpPr>
      <p:grpSp>
        <p:nvGrpSpPr>
          <p:cNvPr id="218" name="Google Shape;218;p15"/>
          <p:cNvGrpSpPr/>
          <p:nvPr/>
        </p:nvGrpSpPr>
        <p:grpSpPr>
          <a:xfrm>
            <a:off x="997264" y="873348"/>
            <a:ext cx="6540500" cy="7863205"/>
            <a:chOff x="1051406" y="961873"/>
            <a:chExt cx="6540500" cy="7863205"/>
          </a:xfrm>
        </p:grpSpPr>
        <p:sp>
          <p:nvSpPr>
            <p:cNvPr id="219" name="Google Shape;219;p15"/>
            <p:cNvSpPr txBox="1"/>
            <p:nvPr/>
          </p:nvSpPr>
          <p:spPr>
            <a:xfrm>
              <a:off x="1051406" y="2054073"/>
              <a:ext cx="6540500" cy="67710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But Jesus answered, </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“We must go on to the other villages around here. I have to preach in them also, because that</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is why I came.”</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0" name="Google Shape;220;p15"/>
            <p:cNvSpPr txBox="1"/>
            <p:nvPr/>
          </p:nvSpPr>
          <p:spPr>
            <a:xfrm>
              <a:off x="1051406" y="961873"/>
              <a:ext cx="925800" cy="768985"/>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38</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14" name="Picture 113"/>
          <p:cNvPicPr/>
          <p:nvPr/>
        </p:nvPicPr>
        <p:blipFill>
          <a:blip r:embed="rId1"/>
          <a:stretch>
            <a:fillRect/>
          </a:stretch>
        </p:blipFill>
        <p:spPr>
          <a:xfrm>
            <a:off x="7819390" y="1279525"/>
            <a:ext cx="9115425" cy="772858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3734"/>
        </a:solidFill>
        <a:effectLst/>
      </p:bgPr>
    </p:bg>
    <p:spTree>
      <p:nvGrpSpPr>
        <p:cNvPr id="226" name="Shape 226"/>
        <p:cNvGrpSpPr/>
        <p:nvPr/>
      </p:nvGrpSpPr>
      <p:grpSpPr>
        <a:xfrm>
          <a:off x="0" y="0"/>
          <a:ext cx="0" cy="0"/>
          <a:chOff x="0" y="0"/>
          <a:chExt cx="0" cy="0"/>
        </a:xfrm>
      </p:grpSpPr>
      <p:sp>
        <p:nvSpPr>
          <p:cNvPr id="227" name="Google Shape;227;p16"/>
          <p:cNvSpPr txBox="1"/>
          <p:nvPr/>
        </p:nvSpPr>
        <p:spPr>
          <a:xfrm>
            <a:off x="1173151" y="2564788"/>
            <a:ext cx="5636724" cy="5078095"/>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5500" b="1" cap="none">
                <a:solidFill>
                  <a:schemeClr val="lt1"/>
                </a:solidFill>
                <a:latin typeface="Arial" panose="020B0604020202020204"/>
                <a:ea typeface="Arial" panose="020B0604020202020204"/>
                <a:cs typeface="Arial" panose="020B0604020202020204"/>
                <a:sym typeface="Arial" panose="020B0604020202020204"/>
              </a:rPr>
              <a:t>So he traveled all over Galilee, preaching in the synagogues and driving out demons.</a:t>
            </a:r>
            <a:endParaRPr lang="en-US" sz="5500" b="1"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8" name="Google Shape;228;p16"/>
          <p:cNvSpPr txBox="1"/>
          <p:nvPr/>
        </p:nvSpPr>
        <p:spPr>
          <a:xfrm>
            <a:off x="1173150" y="1362085"/>
            <a:ext cx="925800" cy="768985"/>
          </a:xfrm>
          <a:prstGeom prst="rect">
            <a:avLst/>
          </a:prstGeom>
          <a:solidFill>
            <a:srgbClr val="C4BD97"/>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a:solidFill>
                  <a:srgbClr val="FFFFFF"/>
                </a:solidFill>
                <a:latin typeface="Arial Black" panose="020B0A04020102020204"/>
                <a:ea typeface="Arial Black" panose="020B0A04020102020204"/>
                <a:cs typeface="Arial Black" panose="020B0A04020102020204"/>
                <a:sym typeface="Arial Black" panose="020B0A04020102020204"/>
              </a:rPr>
              <a:t>39</a:t>
            </a:r>
            <a:endParaRPr lang="en-US" sz="50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5" name="Picture 114"/>
          <p:cNvPicPr/>
          <p:nvPr/>
        </p:nvPicPr>
        <p:blipFill>
          <a:blip r:embed="rId1"/>
          <a:stretch>
            <a:fillRect/>
          </a:stretch>
        </p:blipFill>
        <p:spPr>
          <a:xfrm>
            <a:off x="7755255" y="1538605"/>
            <a:ext cx="9018270" cy="720915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Helping Hands Wreath</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499870" y="2774950"/>
            <a:ext cx="7804785" cy="6094095"/>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Paper plates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Paper or cardstock</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Scissors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String or pipe cleaners (optional)</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Glue or tape</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Crayons or markers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a:p>
            <a:pPr marL="571500" indent="-571500" algn="l">
              <a:buClr>
                <a:srgbClr val="000000"/>
              </a:buClr>
              <a:buSzPts val="3700"/>
              <a:buFont typeface="Arial" panose="020B0604020202020204" pitchFamily="34" charset="0"/>
              <a:buChar char="•"/>
            </a:pPr>
            <a:r>
              <a:rPr lang="en-US" sz="4400" b="1" cap="none">
                <a:solidFill>
                  <a:schemeClr val="lt1"/>
                </a:solidFill>
                <a:latin typeface="Arial" panose="020B0604020202020204"/>
                <a:ea typeface="Arial" panose="020B0604020202020204"/>
                <a:cs typeface="Arial" panose="020B0604020202020204"/>
                <a:sym typeface="Arial" panose="020B0604020202020204"/>
              </a:rPr>
              <a:t>Stickers or other decorations</a:t>
            </a:r>
            <a:endParaRPr lang="en-US" sz="44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16" name="Picture 115"/>
          <p:cNvPicPr/>
          <p:nvPr/>
        </p:nvPicPr>
        <p:blipFill>
          <a:blip r:embed="rId1"/>
          <a:stretch>
            <a:fillRect/>
          </a:stretch>
        </p:blipFill>
        <p:spPr>
          <a:xfrm>
            <a:off x="8964295" y="2774950"/>
            <a:ext cx="7552690" cy="593217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Fifth Sunday in Ordinary Time - February 04,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1405992" y="1277776"/>
            <a:ext cx="7280910" cy="7731125"/>
            <a:chOff x="1477806" y="1370302"/>
            <a:chExt cx="7280910" cy="7731125"/>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7280910" cy="6855460"/>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Decorate the paper plate with verses and captions to recall how Jesus cared for others. Option: leave the plate as is or cut out the center to make it more “wreath-like.”</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Trace a hand on the construction paper or cardstock. Cut out several hands in varying colors. Tip: layer paper to cut multiple hands at once.</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116" name="Picture 115"/>
          <p:cNvPicPr/>
          <p:nvPr/>
        </p:nvPicPr>
        <p:blipFill>
          <a:blip r:embed="rId1"/>
          <a:stretch>
            <a:fillRect/>
          </a:stretch>
        </p:blipFill>
        <p:spPr>
          <a:xfrm>
            <a:off x="9474835" y="1493520"/>
            <a:ext cx="7552690" cy="773239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257"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984352" y="897411"/>
            <a:ext cx="8587740" cy="8493125"/>
            <a:chOff x="1477806" y="1370302"/>
            <a:chExt cx="8587740" cy="8493125"/>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endPar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61" name="Google Shape;261;p20"/>
            <p:cNvSpPr txBox="1"/>
            <p:nvPr/>
          </p:nvSpPr>
          <p:spPr>
            <a:xfrm>
              <a:off x="1477806" y="2245967"/>
              <a:ext cx="8587740" cy="7617460"/>
            </a:xfrm>
            <a:prstGeom prst="rect">
              <a:avLst/>
            </a:prstGeom>
            <a:noFill/>
            <a:ln>
              <a:noFill/>
            </a:ln>
          </p:spPr>
          <p:txBody>
            <a:bodyPr spcFirstLastPara="1" wrap="square" lIns="0" tIns="0" rIns="0" bIns="0" anchor="t" anchorCtr="0">
              <a:spAutoFit/>
            </a:bodyPr>
            <a:lstStyle/>
            <a:p>
              <a:pPr marL="31750" marR="0" lvl="0" indent="0" algn="l" rtl="0">
                <a:lnSpc>
                  <a:spcPct val="150000"/>
                </a:lnSpc>
                <a:spcBef>
                  <a:spcPts val="0"/>
                </a:spcBef>
                <a:spcAft>
                  <a:spcPts val="0"/>
                </a:spcAft>
                <a:buClr>
                  <a:srgbClr val="000000"/>
                </a:buClr>
                <a:buSzPts val="3100"/>
                <a:buFont typeface="Arial" panose="020B0604020202020204"/>
                <a:buNone/>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3. On each hand, help kids brainstorm and write down ways to care for other people. They might draw a picture to go with the writing, as well.</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1750" marR="0" lvl="0" indent="0" algn="l" rtl="0">
                <a:lnSpc>
                  <a:spcPct val="150000"/>
                </a:lnSpc>
                <a:spcBef>
                  <a:spcPts val="0"/>
                </a:spcBef>
                <a:spcAft>
                  <a:spcPts val="0"/>
                </a:spcAft>
                <a:buClr>
                  <a:srgbClr val="000000"/>
                </a:buClr>
                <a:buSzPts val="3100"/>
                <a:buFont typeface="Arial" panose="020B0604020202020204"/>
                <a:buNone/>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4. Glue or tape the hands onto the paper plate.</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31750" marR="0" lvl="0" indent="0" algn="l" rtl="0">
                <a:lnSpc>
                  <a:spcPct val="150000"/>
                </a:lnSpc>
                <a:spcBef>
                  <a:spcPts val="0"/>
                </a:spcBef>
                <a:spcAft>
                  <a:spcPts val="0"/>
                </a:spcAft>
                <a:buClr>
                  <a:srgbClr val="000000"/>
                </a:buClr>
                <a:buSzPts val="3100"/>
                <a:buFont typeface="Arial" panose="020B0604020202020204"/>
                <a:buNone/>
              </a:pPr>
              <a:r>
                <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rPr>
                <a:t>5. Add extra stickers of decorations as desired. Optional: hole punch the plate and add a ribbon or string to hang it up. Another option: glue a magnet to the back of the plate.</a:t>
              </a:r>
              <a:endParaRPr lang="en-US" sz="33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116" name="Picture 115"/>
          <p:cNvPicPr/>
          <p:nvPr/>
        </p:nvPicPr>
        <p:blipFill>
          <a:blip r:embed="rId1"/>
          <a:stretch>
            <a:fillRect/>
          </a:stretch>
        </p:blipFill>
        <p:spPr>
          <a:xfrm>
            <a:off x="9701530" y="1493520"/>
            <a:ext cx="7552690" cy="773239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Dear God,</a:t>
              </a:r>
              <a:endParaRPr sz="45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Jesus who received your healing love and then shared it with others. Help us to do the same.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t>
              </a:r>
              <a:endParaRPr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45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9" name="Shape 279"/>
        <p:cNvGrpSpPr/>
        <p:nvPr/>
      </p:nvGrpSpPr>
      <p:grpSpPr>
        <a:xfrm>
          <a:off x="0" y="0"/>
          <a:ext cx="0" cy="0"/>
          <a:chOff x="0" y="0"/>
          <a:chExt cx="0" cy="0"/>
        </a:xfrm>
      </p:grpSpPr>
      <p:grpSp>
        <p:nvGrpSpPr>
          <p:cNvPr id="280" name="Google Shape;280;p22"/>
          <p:cNvGrpSpPr/>
          <p:nvPr/>
        </p:nvGrpSpPr>
        <p:grpSpPr>
          <a:xfrm>
            <a:off x="2824213" y="1058567"/>
            <a:ext cx="12639575" cy="8169867"/>
            <a:chOff x="2824210" y="1058354"/>
            <a:chExt cx="12639575" cy="8169867"/>
          </a:xfrm>
        </p:grpSpPr>
        <p:sp>
          <p:nvSpPr>
            <p:cNvPr id="281" name="Google Shape;281;p22"/>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2" name="Google Shape;282;p22"/>
            <p:cNvSpPr txBox="1"/>
            <p:nvPr/>
          </p:nvSpPr>
          <p:spPr>
            <a:xfrm>
              <a:off x="3208943" y="7824601"/>
              <a:ext cx="11870107"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a:solidFill>
                    <a:srgbClr val="FFFFFF"/>
                  </a:solidFill>
                  <a:sym typeface="Arial" panose="020B0604020202020204"/>
                </a:rPr>
                <a:t>Fifth Sunday in Ordinary Time - February 04,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83" name="Google Shape;283;p2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1245355" y="1901792"/>
            <a:ext cx="15797291" cy="692467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5000" b="0" i="0" u="none" strike="noStrike" cap="none">
                <a:solidFill>
                  <a:schemeClr val="dk1"/>
                </a:solidFill>
                <a:latin typeface="Arial" panose="020B0604020202020204"/>
                <a:ea typeface="Arial" panose="020B0604020202020204"/>
                <a:cs typeface="Arial" panose="020B0604020202020204"/>
                <a:sym typeface="Arial" panose="020B0604020202020204"/>
              </a:rPr>
              <a:t>Jesus provided miracles of healing, but the greatest healing He gives is the salvation of souls. In this lesson, children will recognize how His earthly ministry demonstrated how much He cared for people. Because we know He cares for us still, we should pass that love along to those around us. The Gospel also reminds us that even Jesus took moments to rest and remember His role. We should take time to pray and recall who we are in Christ.</a:t>
            </a:r>
            <a:endParaRPr lang="en-US" sz="50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445510" y="8311515"/>
            <a:ext cx="11396980"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Jesus Heals Many People</a:t>
            </a:r>
            <a:endParaRPr lang="en-US" sz="5600" cap="none">
              <a:solidFill>
                <a:srgbClr val="C00000"/>
              </a:solidFill>
              <a:latin typeface="Arial Black" panose="020B0A04020102020204"/>
              <a:ea typeface="Arial Black" panose="020B0A04020102020204"/>
              <a:cs typeface="Arial Black" panose="020B0A04020102020204"/>
              <a:sym typeface="Arial Black" panose="020B0A04020102020204"/>
            </a:endParaRPr>
          </a:p>
          <a:p>
            <a:pPr marL="0" indent="0" algn="ctr">
              <a:buNone/>
            </a:pP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Mark 1:29-39</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0" name="Picture 99"/>
          <p:cNvPicPr/>
          <p:nvPr/>
        </p:nvPicPr>
        <p:blipFill>
          <a:blip r:embed="rId1"/>
          <a:stretch>
            <a:fillRect/>
          </a:stretch>
        </p:blipFill>
        <p:spPr>
          <a:xfrm>
            <a:off x="3282315" y="664845"/>
            <a:ext cx="11560175" cy="70993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Mark.</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485900"/>
            <a:ext cx="5920740" cy="6589395"/>
            <a:chOff x="1185021" y="1485900"/>
            <a:chExt cx="5920740" cy="658939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29</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70700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Jesus and his disciples, including James and John, left the synagogue and went straight to the home of Simon and Andrew. </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0" name="Picture 99"/>
          <p:cNvPicPr/>
          <p:nvPr/>
        </p:nvPicPr>
        <p:blipFill>
          <a:blip r:embed="rId1"/>
          <a:stretch>
            <a:fillRect/>
          </a:stretch>
        </p:blipFill>
        <p:spPr>
          <a:xfrm>
            <a:off x="7348220" y="1485900"/>
            <a:ext cx="9472295" cy="70961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5806982" cy="6911714"/>
            <a:chOff x="1195397" y="1655288"/>
            <a:chExt cx="5806982" cy="6911714"/>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30</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452"/>
              <a:ext cx="5806982" cy="59245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Simon's mother-in-law was sick in bed with a fever, and as soon as Jesus arrived, he was told about her. </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1" name="Picture 100"/>
          <p:cNvPicPr/>
          <p:nvPr/>
        </p:nvPicPr>
        <p:blipFill>
          <a:blip r:embed="rId1"/>
          <a:stretch>
            <a:fillRect/>
          </a:stretch>
        </p:blipFill>
        <p:spPr>
          <a:xfrm>
            <a:off x="7738745" y="1503045"/>
            <a:ext cx="8936990" cy="72580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5695999" cy="7087331"/>
            <a:chOff x="1571075" y="1485900"/>
            <a:chExt cx="5695999" cy="7087331"/>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31</a:t>
              </a:r>
              <a:endParaRPr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5816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rPr>
                <a:t>He went to her, took her by the hand, and helped her up. The fever left her, and she began to wait on them.</a:t>
              </a:r>
              <a:endParaRPr lang="en-US" sz="54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2" name="Picture 101"/>
          <p:cNvPicPr/>
          <p:nvPr/>
        </p:nvPicPr>
        <p:blipFill>
          <a:blip r:embed="rId1"/>
          <a:stretch>
            <a:fillRect/>
          </a:stretch>
        </p:blipFill>
        <p:spPr>
          <a:xfrm>
            <a:off x="7835265" y="1198245"/>
            <a:ext cx="9066530" cy="789051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6449085"/>
            <a:chOff x="1258853" y="1485900"/>
            <a:chExt cx="5596438" cy="6449085"/>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32</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5170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After the sun had set and evening had come, people brought to Jesus all the sick and those who had demons.</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5" name="Picture 104"/>
          <p:cNvPicPr/>
          <p:nvPr/>
        </p:nvPicPr>
        <p:blipFill>
          <a:blip r:embed="rId1"/>
          <a:stretch>
            <a:fillRect/>
          </a:stretch>
        </p:blipFill>
        <p:spPr>
          <a:xfrm>
            <a:off x="7171055" y="1408430"/>
            <a:ext cx="9780270" cy="746950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3030</Words>
  <Application>WPS Presentation</Application>
  <PresentationFormat/>
  <Paragraphs>104</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2</cp:revision>
  <dcterms:created xsi:type="dcterms:W3CDTF">2024-02-01T02:11:00Z</dcterms:created>
  <dcterms:modified xsi:type="dcterms:W3CDTF">2024-02-01T02:47:27Z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1033-12.2.0.13431</vt:lpwstr>
  </property>
</Properties>
</file>