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305" r:id="rId5"/>
    <p:sldId id="260" r:id="rId6"/>
    <p:sldId id="302" r:id="rId7"/>
    <p:sldId id="303" r:id="rId8"/>
    <p:sldId id="304" r:id="rId9"/>
    <p:sldId id="263" r:id="rId10"/>
    <p:sldId id="274" r:id="rId11"/>
    <p:sldId id="273" r:id="rId12"/>
    <p:sldId id="275" r:id="rId13"/>
    <p:sldId id="276" r:id="rId14"/>
    <p:sldId id="269" r:id="rId15"/>
    <p:sldId id="270" r:id="rId16"/>
    <p:sldId id="280" r:id="rId17"/>
    <p:sldId id="306" r:id="rId18"/>
    <p:sldId id="282" r:id="rId19"/>
  </p:sldIdLst>
  <p:sldSz cx="18288000" cy="10287000"/>
  <p:notesSz cx="6858000" cy="9144000"/>
  <p:embeddedFontLst>
    <p:embeddedFont>
      <p:font typeface="Arial Black" panose="020B0A04020102020204" pitchFamily="34" charset="0"/>
      <p:regular r:id="rId21"/>
      <p:bold r:id="rId22"/>
    </p:embeddedFont>
    <p:embeddedFont>
      <p:font typeface="Tw Cen MT Condensed Extra Bold" panose="020B0803020202020204" pitchFamily="34" charset="0"/>
      <p:regular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jcfcn1lrG88w+VTW5ubOwBziYZQ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33" d="100"/>
          <a:sy n="33" d="100"/>
        </p:scale>
        <p:origin x="810" y="4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35"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 name="Google Shape;9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3" name="Google Shape;15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7" name="Google Shape;267;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Explain to</a:t>
            </a:r>
            <a:r>
              <a:rPr lang="en-US" baseline="0" dirty="0"/>
              <a:t> the kids that their giving pail can be use to save money for church, missionaries, and to remind them of ways to give to others without money. </a:t>
            </a:r>
            <a:endParaRPr/>
          </a:p>
        </p:txBody>
      </p:sp>
      <p:sp>
        <p:nvSpPr>
          <p:cNvPr id="201" name="Google Shape;201;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9" name="Google Shape;209;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3" name="Google Shape;303;p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a:extLst>
            <a:ext uri="{FF2B5EF4-FFF2-40B4-BE49-F238E27FC236}">
              <a16:creationId xmlns:a16="http://schemas.microsoft.com/office/drawing/2014/main" id="{917776D6-6F8E-CF30-4EBE-574EFA9022A4}"/>
            </a:ext>
          </a:extLst>
        </p:cNvPr>
        <p:cNvGrpSpPr/>
        <p:nvPr/>
      </p:nvGrpSpPr>
      <p:grpSpPr>
        <a:xfrm>
          <a:off x="0" y="0"/>
          <a:ext cx="0" cy="0"/>
          <a:chOff x="0" y="0"/>
          <a:chExt cx="0" cy="0"/>
        </a:xfrm>
      </p:grpSpPr>
      <p:sp>
        <p:nvSpPr>
          <p:cNvPr id="100" name="Google Shape;100;p2:notes">
            <a:extLst>
              <a:ext uri="{FF2B5EF4-FFF2-40B4-BE49-F238E27FC236}">
                <a16:creationId xmlns:a16="http://schemas.microsoft.com/office/drawing/2014/main" id="{C0A8A4AB-9D60-5892-51DC-A28EB310EEC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2:notes">
            <a:extLst>
              <a:ext uri="{FF2B5EF4-FFF2-40B4-BE49-F238E27FC236}">
                <a16:creationId xmlns:a16="http://schemas.microsoft.com/office/drawing/2014/main" id="{7D4FBD6A-4979-41AB-3944-50B5E6C8C862}"/>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 name="Google Shape;102;p2:notes">
            <a:extLst>
              <a:ext uri="{FF2B5EF4-FFF2-40B4-BE49-F238E27FC236}">
                <a16:creationId xmlns:a16="http://schemas.microsoft.com/office/drawing/2014/main" id="{341C999D-D1AE-5504-B0CE-0210AEC309C6}"/>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17</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676269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0" name="Google Shape;32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 name="Google Shape;102;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1" name="Google Shape;111;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3" name="Google Shape;11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25" name="Google Shape;12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a:buNone/>
            </a:pPr>
            <a:endParaRPr/>
          </a:p>
        </p:txBody>
      </p:sp>
      <p:sp>
        <p:nvSpPr>
          <p:cNvPr id="128" name="Google Shape;12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3" name="Google Shape;15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6"/>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7"/>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7"/>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 name="Google Shape;22;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2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8" name="Google Shape;28;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1"/>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31"/>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2"/>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32"/>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32"/>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32"/>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4"/>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4"/>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3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5"/>
          <p:cNvSpPr>
            <a:spLocks noGrp="1"/>
          </p:cNvSpPr>
          <p:nvPr>
            <p:ph type="pic" idx="2"/>
          </p:nvPr>
        </p:nvSpPr>
        <p:spPr>
          <a:xfrm>
            <a:off x="1792288" y="612775"/>
            <a:ext cx="5486400" cy="4114800"/>
          </a:xfrm>
          <a:prstGeom prst="rect">
            <a:avLst/>
          </a:prstGeom>
          <a:noFill/>
          <a:ln>
            <a:noFill/>
          </a:ln>
        </p:spPr>
      </p:sp>
      <p:sp>
        <p:nvSpPr>
          <p:cNvPr id="68" name="Google Shape;68;p3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E9D8"/>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1" descr="A logo with a cross in a square&#10;&#10;Description automatically generated"/>
          <p:cNvPicPr preferRelativeResize="0"/>
          <p:nvPr/>
        </p:nvPicPr>
        <p:blipFill rotWithShape="1">
          <a:blip r:embed="rId3">
            <a:alphaModFix/>
          </a:blip>
          <a:srcRect/>
          <a:stretch/>
        </p:blipFill>
        <p:spPr>
          <a:xfrm>
            <a:off x="0" y="0"/>
            <a:ext cx="18288000" cy="10287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Shape 146"/>
        <p:cNvGrpSpPr/>
        <p:nvPr/>
      </p:nvGrpSpPr>
      <p:grpSpPr>
        <a:xfrm>
          <a:off x="0" y="0"/>
          <a:ext cx="0" cy="0"/>
          <a:chOff x="0" y="0"/>
          <a:chExt cx="0" cy="0"/>
        </a:xfrm>
      </p:grpSpPr>
      <p:sp>
        <p:nvSpPr>
          <p:cNvPr id="147" name="Google Shape;147;p7"/>
          <p:cNvSpPr/>
          <p:nvPr/>
        </p:nvSpPr>
        <p:spPr>
          <a:xfrm>
            <a:off x="1364001" y="1446070"/>
            <a:ext cx="1214400" cy="857400"/>
          </a:xfrm>
          <a:prstGeom prst="rect">
            <a:avLst/>
          </a:prstGeom>
          <a:solidFill>
            <a:srgbClr val="F883B7"/>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1" i="0" u="none" strike="noStrike" cap="none" dirty="0">
                <a:solidFill>
                  <a:schemeClr val="lt1"/>
                </a:solidFill>
                <a:latin typeface="Arial Black"/>
                <a:ea typeface="Arial Black"/>
                <a:cs typeface="Arial Black"/>
                <a:sym typeface="Arial Black"/>
              </a:rPr>
              <a:t>5</a:t>
            </a:r>
            <a:endParaRPr sz="5000" b="1" i="0" u="none" strike="noStrike" cap="none" dirty="0">
              <a:solidFill>
                <a:schemeClr val="lt1"/>
              </a:solidFill>
              <a:latin typeface="Arial Black"/>
              <a:ea typeface="Arial Black"/>
              <a:cs typeface="Arial Black"/>
              <a:sym typeface="Arial Black"/>
            </a:endParaRPr>
          </a:p>
        </p:txBody>
      </p:sp>
      <p:sp>
        <p:nvSpPr>
          <p:cNvPr id="148" name="Google Shape;148;p7"/>
          <p:cNvSpPr txBox="1"/>
          <p:nvPr/>
        </p:nvSpPr>
        <p:spPr>
          <a:xfrm>
            <a:off x="1363992" y="2679520"/>
            <a:ext cx="5834400" cy="6155531"/>
          </a:xfrm>
          <a:prstGeom prst="rect">
            <a:avLst/>
          </a:prstGeom>
          <a:noFill/>
          <a:ln>
            <a:noFill/>
          </a:ln>
        </p:spPr>
        <p:txBody>
          <a:bodyPr spcFirstLastPara="1" wrap="square" lIns="0" tIns="0" rIns="0" bIns="0" anchor="t" anchorCtr="0">
            <a:spAutoFit/>
          </a:bodyPr>
          <a:lstStyle/>
          <a:p>
            <a:pPr lvl="0" algn="ctr">
              <a:buClr>
                <a:schemeClr val="dk1"/>
              </a:buClr>
              <a:buSzPts val="1100"/>
            </a:pPr>
            <a:r>
              <a:rPr lang="en-US" sz="4000" dirty="0">
                <a:solidFill>
                  <a:schemeClr val="bg1"/>
                </a:solidFill>
                <a:latin typeface="Arial Black" pitchFamily="34" charset="0"/>
              </a:rPr>
              <a:t>Every valley must be filled up,</a:t>
            </a:r>
          </a:p>
          <a:p>
            <a:pPr lvl="0" algn="ctr">
              <a:buClr>
                <a:schemeClr val="dk1"/>
              </a:buClr>
              <a:buSzPts val="1100"/>
            </a:pPr>
            <a:r>
              <a:rPr lang="en-US" sz="4000" dirty="0">
                <a:solidFill>
                  <a:schemeClr val="bg1"/>
                </a:solidFill>
                <a:latin typeface="Arial Black" pitchFamily="34" charset="0"/>
              </a:rPr>
              <a:t>    every hill and mountain leveled off.</a:t>
            </a:r>
          </a:p>
          <a:p>
            <a:pPr lvl="0" algn="ctr">
              <a:buClr>
                <a:schemeClr val="dk1"/>
              </a:buClr>
              <a:buSzPts val="1100"/>
            </a:pPr>
            <a:r>
              <a:rPr lang="en-US" sz="4000" dirty="0">
                <a:solidFill>
                  <a:schemeClr val="bg1"/>
                </a:solidFill>
                <a:latin typeface="Arial Black" pitchFamily="34" charset="0"/>
              </a:rPr>
              <a:t>The winding roads must be made straight,</a:t>
            </a:r>
          </a:p>
          <a:p>
            <a:pPr lvl="0" algn="ctr">
              <a:buClr>
                <a:schemeClr val="dk1"/>
              </a:buClr>
              <a:buSzPts val="1100"/>
            </a:pPr>
            <a:r>
              <a:rPr lang="en-US" sz="4000" dirty="0">
                <a:solidFill>
                  <a:schemeClr val="bg1"/>
                </a:solidFill>
                <a:latin typeface="Arial Black" pitchFamily="34" charset="0"/>
              </a:rPr>
              <a:t>    and the rough paths made smooth.</a:t>
            </a:r>
            <a:endParaRPr sz="4000" dirty="0">
              <a:solidFill>
                <a:schemeClr val="bg1"/>
              </a:solidFill>
              <a:latin typeface="Arial Black" pitchFamily="34" charset="0"/>
              <a:ea typeface="Arial Black"/>
              <a:cs typeface="Arial Black"/>
              <a:sym typeface="Arial Black"/>
            </a:endParaRPr>
          </a:p>
        </p:txBody>
      </p:sp>
      <p:pic>
        <p:nvPicPr>
          <p:cNvPr id="3" name="Picture 2">
            <a:extLst>
              <a:ext uri="{FF2B5EF4-FFF2-40B4-BE49-F238E27FC236}">
                <a16:creationId xmlns:a16="http://schemas.microsoft.com/office/drawing/2014/main" id="{E6185050-41DB-4D0B-B28D-9971289F5D40}"/>
              </a:ext>
            </a:extLst>
          </p:cNvPr>
          <p:cNvPicPr>
            <a:picLocks noChangeAspect="1"/>
          </p:cNvPicPr>
          <p:nvPr/>
        </p:nvPicPr>
        <p:blipFill>
          <a:blip r:embed="rId3"/>
          <a:stretch>
            <a:fillRect/>
          </a:stretch>
        </p:blipFill>
        <p:spPr>
          <a:xfrm>
            <a:off x="7898362" y="1874770"/>
            <a:ext cx="9754961" cy="683990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Shape 154"/>
        <p:cNvGrpSpPr/>
        <p:nvPr/>
      </p:nvGrpSpPr>
      <p:grpSpPr>
        <a:xfrm>
          <a:off x="0" y="0"/>
          <a:ext cx="0" cy="0"/>
          <a:chOff x="0" y="0"/>
          <a:chExt cx="0" cy="0"/>
        </a:xfrm>
      </p:grpSpPr>
      <p:sp>
        <p:nvSpPr>
          <p:cNvPr id="155" name="Google Shape;155;p8"/>
          <p:cNvSpPr txBox="1"/>
          <p:nvPr/>
        </p:nvSpPr>
        <p:spPr>
          <a:xfrm>
            <a:off x="11790729" y="2766428"/>
            <a:ext cx="5241675" cy="2954655"/>
          </a:xfrm>
          <a:prstGeom prst="rect">
            <a:avLst/>
          </a:prstGeom>
          <a:noFill/>
          <a:ln>
            <a:noFill/>
          </a:ln>
        </p:spPr>
        <p:txBody>
          <a:bodyPr spcFirstLastPara="1" wrap="square" lIns="0" tIns="0" rIns="0" bIns="0" anchor="t" anchorCtr="0">
            <a:spAutoFit/>
          </a:bodyPr>
          <a:lstStyle/>
          <a:p>
            <a:pPr lvl="0">
              <a:buSzPts val="4400"/>
            </a:pPr>
            <a:r>
              <a:rPr lang="en-US" sz="4800" dirty="0">
                <a:solidFill>
                  <a:schemeClr val="bg1"/>
                </a:solidFill>
                <a:latin typeface="Arial Black" pitchFamily="34" charset="0"/>
              </a:rPr>
              <a:t>The whole human race will see God's salvation!’”</a:t>
            </a:r>
            <a:endParaRPr sz="4800" dirty="0">
              <a:solidFill>
                <a:schemeClr val="bg1"/>
              </a:solidFill>
              <a:latin typeface="Arial Black" pitchFamily="34" charset="0"/>
              <a:ea typeface="Arial Black"/>
              <a:cs typeface="Arial Black"/>
              <a:sym typeface="Arial Black"/>
            </a:endParaRPr>
          </a:p>
        </p:txBody>
      </p:sp>
      <p:sp>
        <p:nvSpPr>
          <p:cNvPr id="156" name="Google Shape;156;p8"/>
          <p:cNvSpPr txBox="1"/>
          <p:nvPr/>
        </p:nvSpPr>
        <p:spPr>
          <a:xfrm>
            <a:off x="11750095" y="1497331"/>
            <a:ext cx="1285800" cy="769500"/>
          </a:xfrm>
          <a:prstGeom prst="rect">
            <a:avLst/>
          </a:prstGeom>
          <a:solidFill>
            <a:schemeClr val="accent1"/>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rgbClr val="FFFFFF"/>
                </a:solidFill>
                <a:latin typeface="Arial Black"/>
                <a:ea typeface="Arial Black"/>
                <a:cs typeface="Arial Black"/>
                <a:sym typeface="Arial Black"/>
              </a:rPr>
              <a:t>6</a:t>
            </a:r>
            <a:endParaRPr sz="5000" b="1" i="0" u="none" strike="noStrike" cap="none" dirty="0">
              <a:solidFill>
                <a:srgbClr val="FFFFFF"/>
              </a:solidFill>
              <a:latin typeface="Arial Black"/>
              <a:ea typeface="Arial Black"/>
              <a:cs typeface="Arial Black"/>
              <a:sym typeface="Arial Black"/>
            </a:endParaRPr>
          </a:p>
        </p:txBody>
      </p:sp>
      <p:pic>
        <p:nvPicPr>
          <p:cNvPr id="3" name="Picture 2">
            <a:extLst>
              <a:ext uri="{FF2B5EF4-FFF2-40B4-BE49-F238E27FC236}">
                <a16:creationId xmlns:a16="http://schemas.microsoft.com/office/drawing/2014/main" id="{6F7EA9CA-4345-4509-90C1-74D3E218425B}"/>
              </a:ext>
            </a:extLst>
          </p:cNvPr>
          <p:cNvPicPr>
            <a:picLocks noChangeAspect="1"/>
          </p:cNvPicPr>
          <p:nvPr/>
        </p:nvPicPr>
        <p:blipFill>
          <a:blip r:embed="rId3"/>
          <a:stretch>
            <a:fillRect/>
          </a:stretch>
        </p:blipFill>
        <p:spPr>
          <a:xfrm>
            <a:off x="832623" y="1775942"/>
            <a:ext cx="9745435" cy="673511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95959"/>
        </a:solidFill>
        <a:effectLst/>
      </p:bgPr>
    </p:bg>
    <p:spTree>
      <p:nvGrpSpPr>
        <p:cNvPr id="1" name="Shape 261"/>
        <p:cNvGrpSpPr/>
        <p:nvPr/>
      </p:nvGrpSpPr>
      <p:grpSpPr>
        <a:xfrm>
          <a:off x="0" y="0"/>
          <a:ext cx="0" cy="0"/>
          <a:chOff x="0" y="0"/>
          <a:chExt cx="0" cy="0"/>
        </a:xfrm>
      </p:grpSpPr>
      <p:sp>
        <p:nvSpPr>
          <p:cNvPr id="262" name="Google Shape;262;p17"/>
          <p:cNvSpPr txBox="1"/>
          <p:nvPr/>
        </p:nvSpPr>
        <p:spPr>
          <a:xfrm>
            <a:off x="1464415" y="2191172"/>
            <a:ext cx="15359170"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8000" b="1" i="1" u="none" strike="noStrike" cap="none">
                <a:solidFill>
                  <a:srgbClr val="FFC000"/>
                </a:solidFill>
                <a:latin typeface="Arial"/>
                <a:ea typeface="Arial"/>
                <a:cs typeface="Arial"/>
                <a:sym typeface="Arial"/>
              </a:rPr>
              <a:t>Leader: </a:t>
            </a:r>
            <a:r>
              <a:rPr lang="en-US" sz="8000" b="1" i="0" u="none" strike="noStrike" cap="none">
                <a:solidFill>
                  <a:srgbClr val="FFFFFF"/>
                </a:solidFill>
                <a:latin typeface="Arial"/>
                <a:ea typeface="Arial"/>
                <a:cs typeface="Arial"/>
                <a:sym typeface="Arial"/>
              </a:rPr>
              <a:t>The Gospel of the Lord.</a:t>
            </a:r>
            <a:endParaRPr sz="2800" b="0" i="0" u="none" strike="noStrike" cap="none">
              <a:solidFill>
                <a:srgbClr val="000000"/>
              </a:solidFill>
              <a:latin typeface="Arial"/>
              <a:ea typeface="Arial"/>
              <a:cs typeface="Arial"/>
              <a:sym typeface="Arial"/>
            </a:endParaRPr>
          </a:p>
        </p:txBody>
      </p:sp>
      <p:sp>
        <p:nvSpPr>
          <p:cNvPr id="263" name="Google Shape;263;p17"/>
          <p:cNvSpPr txBox="1"/>
          <p:nvPr/>
        </p:nvSpPr>
        <p:spPr>
          <a:xfrm>
            <a:off x="3251200" y="5142324"/>
            <a:ext cx="11785600" cy="246221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8000" b="1" i="1" u="none" strike="noStrike" cap="none">
                <a:solidFill>
                  <a:srgbClr val="FFC000"/>
                </a:solidFill>
                <a:latin typeface="Arial"/>
                <a:ea typeface="Arial"/>
                <a:cs typeface="Arial"/>
                <a:sym typeface="Arial"/>
              </a:rPr>
              <a:t>All: </a:t>
            </a:r>
            <a:r>
              <a:rPr lang="en-US" sz="8000" b="1" i="0" u="none" strike="noStrike" cap="none">
                <a:solidFill>
                  <a:srgbClr val="FFFFFF"/>
                </a:solidFill>
                <a:latin typeface="Arial"/>
                <a:ea typeface="Arial"/>
                <a:cs typeface="Arial"/>
                <a:sym typeface="Arial"/>
              </a:rPr>
              <a:t>Praise to You,</a:t>
            </a:r>
            <a:endParaRPr sz="2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800"/>
              <a:buFont typeface="Arial"/>
              <a:buNone/>
            </a:pPr>
            <a:r>
              <a:rPr lang="en-US" sz="8000" b="1" i="0" u="none" strike="noStrike" cap="none">
                <a:solidFill>
                  <a:srgbClr val="FFFFFF"/>
                </a:solidFill>
                <a:latin typeface="Arial"/>
                <a:ea typeface="Arial"/>
                <a:cs typeface="Arial"/>
                <a:sym typeface="Arial"/>
              </a:rPr>
              <a:t>       Lord Jesus Christ.</a:t>
            </a:r>
            <a:endParaRPr sz="28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68"/>
        <p:cNvGrpSpPr/>
        <p:nvPr/>
      </p:nvGrpSpPr>
      <p:grpSpPr>
        <a:xfrm>
          <a:off x="0" y="0"/>
          <a:ext cx="0" cy="0"/>
          <a:chOff x="0" y="0"/>
          <a:chExt cx="0" cy="0"/>
        </a:xfrm>
      </p:grpSpPr>
      <p:grpSp>
        <p:nvGrpSpPr>
          <p:cNvPr id="269" name="Google Shape;269;p18"/>
          <p:cNvGrpSpPr/>
          <p:nvPr/>
        </p:nvGrpSpPr>
        <p:grpSpPr>
          <a:xfrm>
            <a:off x="2532407" y="1638300"/>
            <a:ext cx="13223187" cy="7010400"/>
            <a:chOff x="2931213" y="1638300"/>
            <a:chExt cx="13223187" cy="7010400"/>
          </a:xfrm>
        </p:grpSpPr>
        <p:pic>
          <p:nvPicPr>
            <p:cNvPr id="270" name="Google Shape;270;p18"/>
            <p:cNvPicPr preferRelativeResize="0"/>
            <p:nvPr/>
          </p:nvPicPr>
          <p:blipFill rotWithShape="1">
            <a:blip r:embed="rId3">
              <a:alphaModFix/>
            </a:blip>
            <a:srcRect/>
            <a:stretch/>
          </p:blipFill>
          <p:spPr>
            <a:xfrm>
              <a:off x="9144000" y="1638300"/>
              <a:ext cx="7010400" cy="7010400"/>
            </a:xfrm>
            <a:prstGeom prst="rect">
              <a:avLst/>
            </a:prstGeom>
            <a:noFill/>
            <a:ln>
              <a:noFill/>
            </a:ln>
          </p:spPr>
        </p:pic>
        <p:sp>
          <p:nvSpPr>
            <p:cNvPr id="271" name="Google Shape;271;p18"/>
            <p:cNvSpPr txBox="1"/>
            <p:nvPr/>
          </p:nvSpPr>
          <p:spPr>
            <a:xfrm>
              <a:off x="2931213" y="3789283"/>
              <a:ext cx="5636724" cy="270843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8800" b="1" i="0" u="none" strike="noStrike" cap="none">
                  <a:solidFill>
                    <a:schemeClr val="lt1"/>
                  </a:solidFill>
                  <a:latin typeface="Arial"/>
                  <a:ea typeface="Arial"/>
                  <a:cs typeface="Arial"/>
                  <a:sym typeface="Arial"/>
                </a:rPr>
                <a:t>GOSPEL</a:t>
              </a:r>
              <a:br>
                <a:rPr lang="en-US" sz="8800" b="1" i="0" u="none" strike="noStrike" cap="none">
                  <a:solidFill>
                    <a:schemeClr val="lt1"/>
                  </a:solidFill>
                  <a:latin typeface="Arial"/>
                  <a:ea typeface="Arial"/>
                  <a:cs typeface="Arial"/>
                  <a:sym typeface="Arial"/>
                </a:rPr>
              </a:br>
              <a:r>
                <a:rPr lang="en-US" sz="8800" b="1" i="0" u="none" strike="noStrike" cap="none">
                  <a:solidFill>
                    <a:schemeClr val="lt1"/>
                  </a:solidFill>
                  <a:latin typeface="Arial"/>
                  <a:ea typeface="Arial"/>
                  <a:cs typeface="Arial"/>
                  <a:sym typeface="Arial"/>
                </a:rPr>
                <a:t>MESSAGE</a:t>
              </a:r>
              <a:endParaRPr sz="8800" b="1" i="0" u="none" strike="noStrike" cap="none">
                <a:solidFill>
                  <a:schemeClr val="lt1"/>
                </a:solidFill>
                <a:latin typeface="Arial Black"/>
                <a:ea typeface="Arial Black"/>
                <a:cs typeface="Arial Black"/>
                <a:sym typeface="Arial Black"/>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Shape 202"/>
        <p:cNvGrpSpPr/>
        <p:nvPr/>
      </p:nvGrpSpPr>
      <p:grpSpPr>
        <a:xfrm>
          <a:off x="0" y="0"/>
          <a:ext cx="0" cy="0"/>
          <a:chOff x="0" y="0"/>
          <a:chExt cx="0" cy="0"/>
        </a:xfrm>
      </p:grpSpPr>
      <p:sp>
        <p:nvSpPr>
          <p:cNvPr id="203" name="Google Shape;203;p22"/>
          <p:cNvSpPr/>
          <p:nvPr/>
        </p:nvSpPr>
        <p:spPr>
          <a:xfrm>
            <a:off x="1176172" y="965084"/>
            <a:ext cx="7416824" cy="1958420"/>
          </a:xfrm>
          <a:prstGeom prst="rect">
            <a:avLst/>
          </a:prstGeom>
          <a:solidFill>
            <a:srgbClr val="0F243E"/>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dirty="0">
                <a:solidFill>
                  <a:schemeClr val="lt1"/>
                </a:solidFill>
                <a:latin typeface="Arial Black"/>
                <a:ea typeface="Arial Black"/>
                <a:cs typeface="Arial Black"/>
                <a:sym typeface="Arial Black"/>
              </a:rPr>
              <a:t>Activity: </a:t>
            </a:r>
          </a:p>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dirty="0">
                <a:solidFill>
                  <a:schemeClr val="lt1"/>
                </a:solidFill>
                <a:latin typeface="Arial Black"/>
                <a:ea typeface="Arial Black"/>
                <a:cs typeface="Arial Black"/>
                <a:sym typeface="Arial Black"/>
              </a:rPr>
              <a:t>STRAIGHT PATH FOR JESUS DRAWING</a:t>
            </a:r>
            <a:endParaRPr sz="1400" b="0" i="0" u="none" strike="noStrike" cap="none" dirty="0">
              <a:solidFill>
                <a:srgbClr val="000000"/>
              </a:solidFill>
              <a:latin typeface="Arial"/>
              <a:ea typeface="Arial"/>
              <a:cs typeface="Arial"/>
              <a:sym typeface="Arial"/>
            </a:endParaRPr>
          </a:p>
        </p:txBody>
      </p:sp>
      <p:sp>
        <p:nvSpPr>
          <p:cNvPr id="204" name="Google Shape;204;p22"/>
          <p:cNvSpPr txBox="1"/>
          <p:nvPr/>
        </p:nvSpPr>
        <p:spPr>
          <a:xfrm>
            <a:off x="1500134" y="4081691"/>
            <a:ext cx="6768900" cy="2123618"/>
          </a:xfrm>
          <a:prstGeom prst="rect">
            <a:avLst/>
          </a:prstGeom>
          <a:noFill/>
          <a:ln>
            <a:noFill/>
          </a:ln>
        </p:spPr>
        <p:txBody>
          <a:bodyPr spcFirstLastPara="1" wrap="square" lIns="91425" tIns="45700" rIns="91425" bIns="45700" anchor="t" anchorCtr="0">
            <a:spAutoFit/>
          </a:bodyPr>
          <a:lstStyle/>
          <a:p>
            <a:pPr marL="457200" marR="0" lvl="0" indent="-508000" algn="l" rtl="0">
              <a:lnSpc>
                <a:spcPct val="100000"/>
              </a:lnSpc>
              <a:spcBef>
                <a:spcPts val="0"/>
              </a:spcBef>
              <a:spcAft>
                <a:spcPts val="0"/>
              </a:spcAft>
              <a:buClr>
                <a:schemeClr val="lt1"/>
              </a:buClr>
              <a:buSzPts val="4400"/>
              <a:buFont typeface="Calibri"/>
              <a:buChar char="-"/>
            </a:pPr>
            <a:r>
              <a:rPr lang="en-US" sz="4400" b="1" dirty="0">
                <a:solidFill>
                  <a:schemeClr val="lt1"/>
                </a:solidFill>
                <a:latin typeface="Calibri"/>
                <a:ea typeface="Calibri"/>
                <a:cs typeface="Calibri"/>
                <a:sym typeface="Calibri"/>
              </a:rPr>
              <a:t>Bond paper</a:t>
            </a:r>
            <a:endParaRPr sz="4400" b="1" dirty="0">
              <a:solidFill>
                <a:schemeClr val="lt1"/>
              </a:solidFill>
              <a:latin typeface="Calibri"/>
              <a:ea typeface="Calibri"/>
              <a:cs typeface="Calibri"/>
              <a:sym typeface="Calibri"/>
            </a:endParaRPr>
          </a:p>
          <a:p>
            <a:pPr marL="457200" marR="0" lvl="0" indent="-508000" algn="l" rtl="0">
              <a:lnSpc>
                <a:spcPct val="100000"/>
              </a:lnSpc>
              <a:spcBef>
                <a:spcPts val="0"/>
              </a:spcBef>
              <a:spcAft>
                <a:spcPts val="0"/>
              </a:spcAft>
              <a:buClr>
                <a:schemeClr val="lt1"/>
              </a:buClr>
              <a:buSzPts val="4400"/>
              <a:buFont typeface="Calibri"/>
              <a:buChar char="-"/>
            </a:pPr>
            <a:r>
              <a:rPr lang="en-US" sz="4400" b="1" dirty="0">
                <a:solidFill>
                  <a:schemeClr val="lt1"/>
                </a:solidFill>
                <a:latin typeface="Calibri"/>
                <a:ea typeface="Calibri"/>
                <a:cs typeface="Calibri"/>
                <a:sym typeface="Calibri"/>
              </a:rPr>
              <a:t>Marker / Pencil</a:t>
            </a:r>
          </a:p>
          <a:p>
            <a:pPr marL="457200" marR="0" lvl="0" indent="-508000" algn="l" rtl="0">
              <a:lnSpc>
                <a:spcPct val="100000"/>
              </a:lnSpc>
              <a:spcBef>
                <a:spcPts val="0"/>
              </a:spcBef>
              <a:spcAft>
                <a:spcPts val="0"/>
              </a:spcAft>
              <a:buClr>
                <a:schemeClr val="lt1"/>
              </a:buClr>
              <a:buSzPts val="4400"/>
              <a:buFont typeface="Calibri"/>
              <a:buChar char="-"/>
            </a:pPr>
            <a:r>
              <a:rPr lang="en-US" sz="4400" b="1" dirty="0">
                <a:solidFill>
                  <a:schemeClr val="lt1"/>
                </a:solidFill>
                <a:latin typeface="Calibri"/>
                <a:ea typeface="Calibri"/>
                <a:cs typeface="Calibri"/>
                <a:sym typeface="Calibri"/>
              </a:rPr>
              <a:t>Crayons</a:t>
            </a:r>
            <a:endParaRPr sz="4400" b="1" dirty="0">
              <a:solidFill>
                <a:schemeClr val="lt1"/>
              </a:solidFill>
              <a:latin typeface="Calibri"/>
              <a:ea typeface="Calibri"/>
              <a:cs typeface="Calibri"/>
              <a:sym typeface="Calibri"/>
            </a:endParaRPr>
          </a:p>
        </p:txBody>
      </p:sp>
      <p:pic>
        <p:nvPicPr>
          <p:cNvPr id="4098" name="Picture 2">
            <a:extLst>
              <a:ext uri="{FF2B5EF4-FFF2-40B4-BE49-F238E27FC236}">
                <a16:creationId xmlns:a16="http://schemas.microsoft.com/office/drawing/2014/main" id="{3EDB9A0C-522E-4D63-A470-25F2009E0D4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139" t="164" r="16764" b="-759"/>
          <a:stretch/>
        </p:blipFill>
        <p:spPr bwMode="auto">
          <a:xfrm>
            <a:off x="10238704" y="705922"/>
            <a:ext cx="5782614" cy="866989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D4A4AAB1-0CD5-429A-9A5D-72FF435EAA8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7175"/>
          <a:stretch/>
        </p:blipFill>
        <p:spPr bwMode="auto">
          <a:xfrm>
            <a:off x="12240481" y="976670"/>
            <a:ext cx="1832988" cy="254859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9DF1D0E-9257-42B8-ADB7-9EB0A05E7CAA}"/>
              </a:ext>
            </a:extLst>
          </p:cNvPr>
          <p:cNvSpPr txBox="1"/>
          <p:nvPr/>
        </p:nvSpPr>
        <p:spPr>
          <a:xfrm>
            <a:off x="11211662" y="6967469"/>
            <a:ext cx="3890625" cy="1569660"/>
          </a:xfrm>
          <a:prstGeom prst="rect">
            <a:avLst/>
          </a:prstGeom>
          <a:solidFill>
            <a:srgbClr val="FF9933"/>
          </a:solidFill>
        </p:spPr>
        <p:txBody>
          <a:bodyPr wrap="square" rtlCol="0">
            <a:spAutoFit/>
          </a:bodyPr>
          <a:lstStyle/>
          <a:p>
            <a:pPr algn="ctr"/>
            <a:r>
              <a:rPr lang="en-US" sz="4800" dirty="0">
                <a:solidFill>
                  <a:schemeClr val="tx1"/>
                </a:solidFill>
                <a:latin typeface="Tw Cen MT Condensed Extra Bold" panose="020B0803020202020204" pitchFamily="34" charset="0"/>
              </a:rPr>
              <a:t>Jesus, come into my heart!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Shape 210"/>
        <p:cNvGrpSpPr/>
        <p:nvPr/>
      </p:nvGrpSpPr>
      <p:grpSpPr>
        <a:xfrm>
          <a:off x="0" y="0"/>
          <a:ext cx="0" cy="0"/>
          <a:chOff x="0" y="0"/>
          <a:chExt cx="0" cy="0"/>
        </a:xfrm>
      </p:grpSpPr>
      <p:sp>
        <p:nvSpPr>
          <p:cNvPr id="211" name="Google Shape;211;p23"/>
          <p:cNvSpPr txBox="1"/>
          <p:nvPr/>
        </p:nvSpPr>
        <p:spPr>
          <a:xfrm>
            <a:off x="1078172" y="1357868"/>
            <a:ext cx="9233700" cy="7571263"/>
          </a:xfrm>
          <a:prstGeom prst="rect">
            <a:avLst/>
          </a:prstGeom>
          <a:noFill/>
          <a:ln>
            <a:noFill/>
          </a:ln>
        </p:spPr>
        <p:txBody>
          <a:bodyPr spcFirstLastPara="1" wrap="square" lIns="91425" tIns="45700" rIns="91425" bIns="45700" anchor="t" anchorCtr="0">
            <a:spAutoFit/>
          </a:bodyPr>
          <a:lstStyle/>
          <a:p>
            <a:pPr lvl="0">
              <a:buClr>
                <a:schemeClr val="lt1"/>
              </a:buClr>
              <a:buSzPts val="4000"/>
            </a:pPr>
            <a:r>
              <a:rPr lang="en-US" sz="5400" b="1" u="sng" dirty="0">
                <a:solidFill>
                  <a:schemeClr val="bg1">
                    <a:lumMod val="95000"/>
                  </a:schemeClr>
                </a:solidFill>
              </a:rPr>
              <a:t>Procedure: </a:t>
            </a:r>
          </a:p>
          <a:p>
            <a:pPr lvl="0">
              <a:buClr>
                <a:schemeClr val="lt1"/>
              </a:buClr>
              <a:buSzPts val="4000"/>
            </a:pPr>
            <a:endParaRPr lang="en-US" sz="5400" dirty="0">
              <a:solidFill>
                <a:schemeClr val="bg1">
                  <a:lumMod val="95000"/>
                </a:schemeClr>
              </a:solidFill>
            </a:endParaRPr>
          </a:p>
          <a:p>
            <a:pPr lvl="0">
              <a:buClr>
                <a:schemeClr val="lt1"/>
              </a:buClr>
              <a:buSzPts val="4000"/>
            </a:pPr>
            <a:r>
              <a:rPr lang="en-US" sz="5400" dirty="0">
                <a:solidFill>
                  <a:schemeClr val="bg1">
                    <a:lumMod val="95000"/>
                  </a:schemeClr>
                </a:solidFill>
              </a:rPr>
              <a:t>1. Get a sheet of bond paper.  </a:t>
            </a:r>
          </a:p>
          <a:p>
            <a:pPr lvl="0">
              <a:buClr>
                <a:schemeClr val="lt1"/>
              </a:buClr>
              <a:buSzPts val="4000"/>
            </a:pPr>
            <a:r>
              <a:rPr lang="en-US" sz="5400" dirty="0">
                <a:solidFill>
                  <a:schemeClr val="bg1">
                    <a:lumMod val="95000"/>
                  </a:schemeClr>
                </a:solidFill>
              </a:rPr>
              <a:t>2. Draw Jesus, a straight road, and grass.  </a:t>
            </a:r>
          </a:p>
          <a:p>
            <a:pPr lvl="0">
              <a:buClr>
                <a:schemeClr val="lt1"/>
              </a:buClr>
              <a:buSzPts val="4000"/>
            </a:pPr>
            <a:r>
              <a:rPr lang="en-US" sz="5400" dirty="0">
                <a:solidFill>
                  <a:schemeClr val="bg1">
                    <a:lumMod val="95000"/>
                  </a:schemeClr>
                </a:solidFill>
              </a:rPr>
              <a:t>3. Write the words: "Jesus, come into my heart."</a:t>
            </a:r>
          </a:p>
          <a:p>
            <a:pPr lvl="0">
              <a:buClr>
                <a:schemeClr val="lt1"/>
              </a:buClr>
              <a:buSzPts val="4000"/>
            </a:pPr>
            <a:r>
              <a:rPr lang="en-US" sz="5400" dirty="0">
                <a:solidFill>
                  <a:schemeClr val="bg1">
                    <a:lumMod val="95000"/>
                  </a:schemeClr>
                </a:solidFill>
              </a:rPr>
              <a:t>4. Let’s clear the path as we receive Jesus in our hearts! </a:t>
            </a:r>
            <a:endParaRPr sz="5400" b="1" dirty="0">
              <a:solidFill>
                <a:schemeClr val="bg1">
                  <a:lumMod val="95000"/>
                </a:schemeClr>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4077D2F6-A49F-4546-8EC1-076797D7F324}"/>
              </a:ext>
            </a:extLst>
          </p:cNvPr>
          <p:cNvPicPr>
            <a:picLocks noChangeAspect="1"/>
          </p:cNvPicPr>
          <p:nvPr/>
        </p:nvPicPr>
        <p:blipFill rotWithShape="1">
          <a:blip r:embed="rId3"/>
          <a:srcRect b="1485"/>
          <a:stretch/>
        </p:blipFill>
        <p:spPr>
          <a:xfrm>
            <a:off x="11404557" y="570515"/>
            <a:ext cx="6117506" cy="906032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304"/>
        <p:cNvGrpSpPr/>
        <p:nvPr/>
      </p:nvGrpSpPr>
      <p:grpSpPr>
        <a:xfrm>
          <a:off x="0" y="0"/>
          <a:ext cx="0" cy="0"/>
          <a:chOff x="0" y="0"/>
          <a:chExt cx="0" cy="0"/>
        </a:xfrm>
      </p:grpSpPr>
      <p:grpSp>
        <p:nvGrpSpPr>
          <p:cNvPr id="305" name="Google Shape;305;p21"/>
          <p:cNvGrpSpPr/>
          <p:nvPr/>
        </p:nvGrpSpPr>
        <p:grpSpPr>
          <a:xfrm>
            <a:off x="945763" y="830676"/>
            <a:ext cx="16396476" cy="8625641"/>
            <a:chOff x="1962255" y="1120722"/>
            <a:chExt cx="15750697" cy="8045556"/>
          </a:xfrm>
        </p:grpSpPr>
        <p:sp>
          <p:nvSpPr>
            <p:cNvPr id="306" name="Google Shape;306;p21"/>
            <p:cNvSpPr/>
            <p:nvPr/>
          </p:nvSpPr>
          <p:spPr>
            <a:xfrm>
              <a:off x="2027149" y="1120722"/>
              <a:ext cx="5857800" cy="745800"/>
            </a:xfrm>
            <a:prstGeom prst="rect">
              <a:avLst/>
            </a:prstGeom>
            <a:solidFill>
              <a:srgbClr val="205867"/>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a:solidFill>
                    <a:schemeClr val="lt1"/>
                  </a:solidFill>
                  <a:latin typeface="Arial Black"/>
                  <a:ea typeface="Arial Black"/>
                  <a:cs typeface="Arial Black"/>
                  <a:sym typeface="Arial Black"/>
                </a:rPr>
                <a:t>Closing Prayer</a:t>
              </a:r>
              <a:endParaRPr sz="1400" b="0" i="0" u="none" strike="noStrike" cap="none">
                <a:solidFill>
                  <a:srgbClr val="000000"/>
                </a:solidFill>
                <a:latin typeface="Arial"/>
                <a:ea typeface="Arial"/>
                <a:cs typeface="Arial"/>
                <a:sym typeface="Arial"/>
              </a:endParaRPr>
            </a:p>
          </p:txBody>
        </p:sp>
        <p:sp>
          <p:nvSpPr>
            <p:cNvPr id="307" name="Google Shape;307;p21"/>
            <p:cNvSpPr/>
            <p:nvPr/>
          </p:nvSpPr>
          <p:spPr>
            <a:xfrm>
              <a:off x="1962255" y="2332144"/>
              <a:ext cx="8505218" cy="6834134"/>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4000"/>
                <a:buFont typeface="Arial"/>
                <a:buNone/>
              </a:pPr>
              <a:r>
                <a:rPr lang="en-US" sz="3600" b="1" dirty="0">
                  <a:solidFill>
                    <a:schemeClr val="lt1"/>
                  </a:solidFill>
                </a:rPr>
                <a:t>Dear Jesus, Thank You for reminding us through John the Baptist to prepare our hearts for Your coming. Help us to clear the paths in our lives by choosing what is good, saying sorry for our mistakes, and loving others as You love us. May our hearts always be ready to welcome You. We ask for Your strength and guidance as we journey closer to You this Advent season. </a:t>
              </a:r>
            </a:p>
            <a:p>
              <a:pPr marL="0" marR="0" lvl="0" indent="0" algn="just" rtl="0">
                <a:lnSpc>
                  <a:spcPct val="100000"/>
                </a:lnSpc>
                <a:spcBef>
                  <a:spcPts val="0"/>
                </a:spcBef>
                <a:spcAft>
                  <a:spcPts val="0"/>
                </a:spcAft>
                <a:buClr>
                  <a:srgbClr val="000000"/>
                </a:buClr>
                <a:buSzPts val="4000"/>
                <a:buFont typeface="Arial"/>
                <a:buNone/>
              </a:pPr>
              <a:r>
                <a:rPr lang="en-US" sz="3600" b="1" dirty="0">
                  <a:solidFill>
                    <a:schemeClr val="lt1"/>
                  </a:solidFill>
                </a:rPr>
                <a:t>Amen.</a:t>
              </a:r>
            </a:p>
          </p:txBody>
        </p:sp>
        <p:pic>
          <p:nvPicPr>
            <p:cNvPr id="308" name="Google Shape;308;p21" descr="Image result for animated kid praying transparent background"/>
            <p:cNvPicPr preferRelativeResize="0"/>
            <p:nvPr/>
          </p:nvPicPr>
          <p:blipFill rotWithShape="1">
            <a:blip r:embed="rId3">
              <a:alphaModFix/>
            </a:blip>
            <a:srcRect/>
            <a:stretch/>
          </p:blipFill>
          <p:spPr>
            <a:xfrm>
              <a:off x="11160224" y="1120722"/>
              <a:ext cx="6552728" cy="8045556"/>
            </a:xfrm>
            <a:prstGeom prst="rect">
              <a:avLst/>
            </a:prstGeom>
            <a:noFill/>
            <a:ln>
              <a:noFill/>
            </a:ln>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3">
          <a:extLst>
            <a:ext uri="{FF2B5EF4-FFF2-40B4-BE49-F238E27FC236}">
              <a16:creationId xmlns:a16="http://schemas.microsoft.com/office/drawing/2014/main" id="{05BADDFA-41B0-8CAA-8EA5-04E93C348B50}"/>
            </a:ext>
          </a:extLst>
        </p:cNvPr>
        <p:cNvGrpSpPr/>
        <p:nvPr/>
      </p:nvGrpSpPr>
      <p:grpSpPr>
        <a:xfrm>
          <a:off x="0" y="0"/>
          <a:ext cx="0" cy="0"/>
          <a:chOff x="0" y="0"/>
          <a:chExt cx="0" cy="0"/>
        </a:xfrm>
      </p:grpSpPr>
      <p:grpSp>
        <p:nvGrpSpPr>
          <p:cNvPr id="104" name="Google Shape;104;p2">
            <a:extLst>
              <a:ext uri="{FF2B5EF4-FFF2-40B4-BE49-F238E27FC236}">
                <a16:creationId xmlns:a16="http://schemas.microsoft.com/office/drawing/2014/main" id="{F56BBAFB-310A-5F9C-92CB-0B460A66710E}"/>
              </a:ext>
            </a:extLst>
          </p:cNvPr>
          <p:cNvGrpSpPr/>
          <p:nvPr/>
        </p:nvGrpSpPr>
        <p:grpSpPr>
          <a:xfrm>
            <a:off x="2824213" y="949047"/>
            <a:ext cx="12639575" cy="8388905"/>
            <a:chOff x="2824210" y="1058354"/>
            <a:chExt cx="12639575" cy="7931004"/>
          </a:xfrm>
        </p:grpSpPr>
        <p:sp>
          <p:nvSpPr>
            <p:cNvPr id="105" name="Google Shape;105;p2">
              <a:extLst>
                <a:ext uri="{FF2B5EF4-FFF2-40B4-BE49-F238E27FC236}">
                  <a16:creationId xmlns:a16="http://schemas.microsoft.com/office/drawing/2014/main" id="{305F1971-1A7E-5B06-9D71-4FE26538091D}"/>
                </a:ext>
              </a:extLst>
            </p:cNvPr>
            <p:cNvSpPr/>
            <p:nvPr/>
          </p:nvSpPr>
          <p:spPr>
            <a:xfrm>
              <a:off x="2824210" y="7555832"/>
              <a:ext cx="12639575" cy="1433526"/>
            </a:xfrm>
            <a:prstGeom prst="rect">
              <a:avLst/>
            </a:prstGeom>
            <a:solidFill>
              <a:srgbClr val="E36C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6" name="Google Shape;106;p2">
              <a:extLst>
                <a:ext uri="{FF2B5EF4-FFF2-40B4-BE49-F238E27FC236}">
                  <a16:creationId xmlns:a16="http://schemas.microsoft.com/office/drawing/2014/main" id="{30BE02E3-56C5-1A99-531A-FE8BCA8C05D5}"/>
                </a:ext>
              </a:extLst>
            </p:cNvPr>
            <p:cNvSpPr txBox="1"/>
            <p:nvPr/>
          </p:nvSpPr>
          <p:spPr>
            <a:xfrm>
              <a:off x="3208947" y="7732236"/>
              <a:ext cx="11870100" cy="109116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PH" sz="3000" b="1" dirty="0">
                  <a:solidFill>
                    <a:srgbClr val="FFFFFF"/>
                  </a:solidFill>
                </a:rPr>
                <a:t>December 8, 2024</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000"/>
                <a:buFont typeface="Arial"/>
                <a:buNone/>
              </a:pPr>
              <a:r>
                <a:rPr lang="en-US" sz="4500" dirty="0">
                  <a:solidFill>
                    <a:srgbClr val="FFFFFF"/>
                  </a:solidFill>
                </a:rPr>
                <a:t>2</a:t>
              </a:r>
              <a:r>
                <a:rPr lang="en-US" sz="4500" baseline="30000" dirty="0">
                  <a:solidFill>
                    <a:srgbClr val="FFFFFF"/>
                  </a:solidFill>
                </a:rPr>
                <a:t>nd</a:t>
              </a:r>
              <a:r>
                <a:rPr lang="en-US" sz="4500" b="0" i="0" u="none" strike="noStrike" cap="none" dirty="0">
                  <a:solidFill>
                    <a:srgbClr val="FFFFFF"/>
                  </a:solidFill>
                  <a:latin typeface="Arial"/>
                  <a:ea typeface="Arial"/>
                  <a:cs typeface="Arial"/>
                  <a:sym typeface="Arial"/>
                </a:rPr>
                <a:t> Sunday of Advent</a:t>
              </a:r>
              <a:endParaRPr sz="4500" b="0" i="0" u="none" strike="noStrike" cap="none" dirty="0">
                <a:solidFill>
                  <a:srgbClr val="000000"/>
                </a:solidFill>
                <a:latin typeface="Arial"/>
                <a:ea typeface="Arial"/>
                <a:cs typeface="Arial"/>
                <a:sym typeface="Arial"/>
              </a:endParaRPr>
            </a:p>
          </p:txBody>
        </p:sp>
        <p:pic>
          <p:nvPicPr>
            <p:cNvPr id="107" name="Google Shape;107;p2" descr="A group of kids reading a bible&#10;&#10;Description automatically generated">
              <a:extLst>
                <a:ext uri="{FF2B5EF4-FFF2-40B4-BE49-F238E27FC236}">
                  <a16:creationId xmlns:a16="http://schemas.microsoft.com/office/drawing/2014/main" id="{E712BF7B-08F3-65FE-FB18-06E8A1780D5E}"/>
                </a:ext>
              </a:extLst>
            </p:cNvPr>
            <p:cNvPicPr preferRelativeResize="0"/>
            <p:nvPr/>
          </p:nvPicPr>
          <p:blipFill rotWithShape="1">
            <a:blip r:embed="rId3">
              <a:alphaModFix/>
            </a:blip>
            <a:srcRect/>
            <a:stretch/>
          </p:blipFill>
          <p:spPr>
            <a:xfrm>
              <a:off x="5185649" y="1058354"/>
              <a:ext cx="7916703" cy="6076787"/>
            </a:xfrm>
            <a:prstGeom prst="rect">
              <a:avLst/>
            </a:prstGeom>
            <a:noFill/>
            <a:ln>
              <a:noFill/>
            </a:ln>
          </p:spPr>
        </p:pic>
      </p:grpSp>
    </p:spTree>
    <p:extLst>
      <p:ext uri="{BB962C8B-B14F-4D97-AF65-F5344CB8AC3E}">
        <p14:creationId xmlns:p14="http://schemas.microsoft.com/office/powerpoint/2010/main" val="292423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pic>
        <p:nvPicPr>
          <p:cNvPr id="322" name="Google Shape;322;p23" descr="A logo with a cross in a square&#10;&#10;Description automatically generated"/>
          <p:cNvPicPr preferRelativeResize="0"/>
          <p:nvPr/>
        </p:nvPicPr>
        <p:blipFill rotWithShape="1">
          <a:blip r:embed="rId3">
            <a:alphaModFix/>
          </a:blip>
          <a:srcRect/>
          <a:stretch/>
        </p:blipFill>
        <p:spPr>
          <a:xfrm>
            <a:off x="0" y="0"/>
            <a:ext cx="18288000" cy="10287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3"/>
        <p:cNvGrpSpPr/>
        <p:nvPr/>
      </p:nvGrpSpPr>
      <p:grpSpPr>
        <a:xfrm>
          <a:off x="0" y="0"/>
          <a:ext cx="0" cy="0"/>
          <a:chOff x="0" y="0"/>
          <a:chExt cx="0" cy="0"/>
        </a:xfrm>
      </p:grpSpPr>
      <p:grpSp>
        <p:nvGrpSpPr>
          <p:cNvPr id="104" name="Google Shape;104;p2"/>
          <p:cNvGrpSpPr/>
          <p:nvPr/>
        </p:nvGrpSpPr>
        <p:grpSpPr>
          <a:xfrm>
            <a:off x="2824213" y="949047"/>
            <a:ext cx="12639575" cy="8388905"/>
            <a:chOff x="2824210" y="1058354"/>
            <a:chExt cx="12639575" cy="7931004"/>
          </a:xfrm>
        </p:grpSpPr>
        <p:sp>
          <p:nvSpPr>
            <p:cNvPr id="105" name="Google Shape;105;p2"/>
            <p:cNvSpPr/>
            <p:nvPr/>
          </p:nvSpPr>
          <p:spPr>
            <a:xfrm>
              <a:off x="2824210" y="7555832"/>
              <a:ext cx="12639575" cy="1433526"/>
            </a:xfrm>
            <a:prstGeom prst="rect">
              <a:avLst/>
            </a:prstGeom>
            <a:solidFill>
              <a:srgbClr val="E36C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6" name="Google Shape;106;p2"/>
            <p:cNvSpPr txBox="1"/>
            <p:nvPr/>
          </p:nvSpPr>
          <p:spPr>
            <a:xfrm>
              <a:off x="3208947" y="7732236"/>
              <a:ext cx="11870100" cy="109116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PH" sz="3000" b="1" dirty="0">
                  <a:solidFill>
                    <a:srgbClr val="FFFFFF"/>
                  </a:solidFill>
                </a:rPr>
                <a:t>December 8, 2024</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000"/>
                <a:buFont typeface="Arial"/>
                <a:buNone/>
              </a:pPr>
              <a:r>
                <a:rPr lang="en-US" sz="4500" dirty="0">
                  <a:solidFill>
                    <a:srgbClr val="FFFFFF"/>
                  </a:solidFill>
                </a:rPr>
                <a:t>2</a:t>
              </a:r>
              <a:r>
                <a:rPr lang="en-US" sz="4500" baseline="30000" dirty="0">
                  <a:solidFill>
                    <a:srgbClr val="FFFFFF"/>
                  </a:solidFill>
                </a:rPr>
                <a:t>nd</a:t>
              </a:r>
              <a:r>
                <a:rPr lang="en-US" sz="4500" b="0" i="0" u="none" strike="noStrike" cap="none" dirty="0">
                  <a:solidFill>
                    <a:srgbClr val="FFFFFF"/>
                  </a:solidFill>
                  <a:latin typeface="Arial"/>
                  <a:ea typeface="Arial"/>
                  <a:cs typeface="Arial"/>
                  <a:sym typeface="Arial"/>
                </a:rPr>
                <a:t> Sunday of Advent</a:t>
              </a:r>
              <a:endParaRPr sz="4500" b="0" i="0" u="none" strike="noStrike" cap="none" dirty="0">
                <a:solidFill>
                  <a:srgbClr val="000000"/>
                </a:solidFill>
                <a:latin typeface="Arial"/>
                <a:ea typeface="Arial"/>
                <a:cs typeface="Arial"/>
                <a:sym typeface="Arial"/>
              </a:endParaRPr>
            </a:p>
          </p:txBody>
        </p:sp>
        <p:pic>
          <p:nvPicPr>
            <p:cNvPr id="107" name="Google Shape;107;p2" descr="A group of kids reading a bible&#10;&#10;Description automatically generated"/>
            <p:cNvPicPr preferRelativeResize="0"/>
            <p:nvPr/>
          </p:nvPicPr>
          <p:blipFill rotWithShape="1">
            <a:blip r:embed="rId3">
              <a:alphaModFix/>
            </a:blip>
            <a:srcRect/>
            <a:stretch/>
          </p:blipFill>
          <p:spPr>
            <a:xfrm>
              <a:off x="5185649" y="1058354"/>
              <a:ext cx="7916703" cy="6076787"/>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chemeClr val="lt1"/>
        </a:solidFill>
        <a:effectLst/>
      </p:bgPr>
    </p:bg>
    <p:spTree>
      <p:nvGrpSpPr>
        <p:cNvPr id="1" name="Shape 112"/>
        <p:cNvGrpSpPr/>
        <p:nvPr/>
      </p:nvGrpSpPr>
      <p:grpSpPr>
        <a:xfrm>
          <a:off x="0" y="0"/>
          <a:ext cx="0" cy="0"/>
          <a:chOff x="0" y="0"/>
          <a:chExt cx="0" cy="0"/>
        </a:xfrm>
      </p:grpSpPr>
      <p:sp>
        <p:nvSpPr>
          <p:cNvPr id="2" name="TextBox 1">
            <a:extLst>
              <a:ext uri="{FF2B5EF4-FFF2-40B4-BE49-F238E27FC236}">
                <a16:creationId xmlns:a16="http://schemas.microsoft.com/office/drawing/2014/main" id="{E0EA3708-FDB0-3CD3-362C-86D67D91711F}"/>
              </a:ext>
            </a:extLst>
          </p:cNvPr>
          <p:cNvSpPr txBox="1"/>
          <p:nvPr/>
        </p:nvSpPr>
        <p:spPr>
          <a:xfrm>
            <a:off x="384717" y="788462"/>
            <a:ext cx="17518567" cy="8710077"/>
          </a:xfrm>
          <a:prstGeom prst="rect">
            <a:avLst/>
          </a:prstGeom>
          <a:noFill/>
        </p:spPr>
        <p:txBody>
          <a:bodyPr wrap="square" rtlCol="0">
            <a:spAutoFit/>
          </a:bodyPr>
          <a:lstStyle/>
          <a:p>
            <a:pPr algn="just"/>
            <a:r>
              <a:rPr lang="en-US" sz="2800" b="1" u="sng" dirty="0"/>
              <a:t>CONTEXT:</a:t>
            </a:r>
          </a:p>
          <a:p>
            <a:pPr algn="just"/>
            <a:r>
              <a:rPr lang="en-US" sz="2800" dirty="0"/>
              <a:t>This passage introduces John the Baptist as the one preparing the way for Jesus, fulfilling Isaiah's prophecy. The setting is during the reign of key historical figures, rooting the story in real history. John preaches in the wilderness, a symbolic place of transformation and encounter with God.</a:t>
            </a:r>
          </a:p>
          <a:p>
            <a:pPr algn="just"/>
            <a:endParaRPr lang="en-US" sz="2800" dirty="0"/>
          </a:p>
          <a:p>
            <a:pPr algn="just"/>
            <a:r>
              <a:rPr lang="en-US" sz="2800" b="1" u="sng" dirty="0"/>
              <a:t>KEY MESSAGES:</a:t>
            </a:r>
          </a:p>
          <a:p>
            <a:pPr algn="just"/>
            <a:r>
              <a:rPr lang="en-US" sz="2800" b="1" dirty="0"/>
              <a:t>Preparation for the Lord: </a:t>
            </a:r>
            <a:r>
              <a:rPr lang="en-US" sz="2800" dirty="0"/>
              <a:t>John calls people to repentance, emphasizing the need to prepare their hearts for the coming of Jesus.</a:t>
            </a:r>
          </a:p>
          <a:p>
            <a:pPr algn="just"/>
            <a:r>
              <a:rPr lang="en-US" sz="2800" b="1" dirty="0"/>
              <a:t>Fulfilling Prophecy: </a:t>
            </a:r>
            <a:r>
              <a:rPr lang="en-US" sz="2800" dirty="0"/>
              <a:t>His role is to make the way straight for the Messiah, fulfilling Isaiah 40:3-5. The imagery of leveling paths and straightening roads symbolizes spiritual renewal and readiness.</a:t>
            </a:r>
          </a:p>
          <a:p>
            <a:pPr algn="just"/>
            <a:r>
              <a:rPr lang="en-US" sz="2800" b="1" dirty="0"/>
              <a:t>Inclusivity of Salvation: </a:t>
            </a:r>
            <a:r>
              <a:rPr lang="en-US" sz="2800" dirty="0"/>
              <a:t>The phrase “all flesh shall see the salvation of God” underscores that Jesus' mission is for everyone.</a:t>
            </a:r>
          </a:p>
          <a:p>
            <a:pPr algn="just"/>
            <a:endParaRPr lang="en-US" sz="2800" dirty="0"/>
          </a:p>
          <a:p>
            <a:pPr algn="just"/>
            <a:r>
              <a:rPr lang="en-US" sz="2800" b="1" u="sng" dirty="0"/>
              <a:t>LESSON:</a:t>
            </a:r>
          </a:p>
          <a:p>
            <a:pPr algn="just"/>
            <a:r>
              <a:rPr lang="en-US" sz="2800" b="1" dirty="0"/>
              <a:t>Repentance Leads to Renewal: </a:t>
            </a:r>
            <a:r>
              <a:rPr lang="en-US" sz="2800" dirty="0"/>
              <a:t>Turning away from sin and seeking God’s forgiveness is the first step in welcoming Jesus into our lives.</a:t>
            </a:r>
          </a:p>
          <a:p>
            <a:pPr algn="just"/>
            <a:r>
              <a:rPr lang="en-US" sz="2800" b="1" dirty="0"/>
              <a:t>Prepare Your Heart: </a:t>
            </a:r>
            <a:r>
              <a:rPr lang="en-US" sz="2800" dirty="0"/>
              <a:t>Like the roads that need straightening and valleys filled, we should strive to remove obstacles in our hearts that prevent us from fully receiving God.</a:t>
            </a:r>
          </a:p>
          <a:p>
            <a:pPr algn="just"/>
            <a:r>
              <a:rPr lang="en-US" sz="2800" b="1" dirty="0"/>
              <a:t>God’s Promise is for Everyone: </a:t>
            </a:r>
            <a:r>
              <a:rPr lang="en-US" sz="2800" dirty="0"/>
              <a:t>No one is excluded from the invitation to prepare for and experience the love and salvation of Christ.</a:t>
            </a:r>
            <a:endParaRPr lang="en-PH"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3" name="Picture 2">
            <a:extLst>
              <a:ext uri="{FF2B5EF4-FFF2-40B4-BE49-F238E27FC236}">
                <a16:creationId xmlns:a16="http://schemas.microsoft.com/office/drawing/2014/main" id="{7A387CAB-1885-47CD-9F02-4C46D70E821C}"/>
              </a:ext>
            </a:extLst>
          </p:cNvPr>
          <p:cNvPicPr>
            <a:picLocks noChangeAspect="1"/>
          </p:cNvPicPr>
          <p:nvPr/>
        </p:nvPicPr>
        <p:blipFill>
          <a:blip r:embed="rId3"/>
          <a:stretch>
            <a:fillRect/>
          </a:stretch>
        </p:blipFill>
        <p:spPr>
          <a:xfrm>
            <a:off x="-37484" y="-2642165"/>
            <a:ext cx="18312434" cy="12620882"/>
          </a:xfrm>
          <a:prstGeom prst="rect">
            <a:avLst/>
          </a:prstGeom>
        </p:spPr>
      </p:pic>
      <p:sp>
        <p:nvSpPr>
          <p:cNvPr id="115" name="Google Shape;115;p3"/>
          <p:cNvSpPr/>
          <p:nvPr/>
        </p:nvSpPr>
        <p:spPr>
          <a:xfrm>
            <a:off x="-24434" y="8020212"/>
            <a:ext cx="18312434" cy="2263180"/>
          </a:xfrm>
          <a:prstGeom prst="rect">
            <a:avLst/>
          </a:prstGeom>
          <a:solidFill>
            <a:srgbClr val="3F315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6" name="Google Shape;116;p3"/>
          <p:cNvSpPr txBox="1"/>
          <p:nvPr/>
        </p:nvSpPr>
        <p:spPr>
          <a:xfrm>
            <a:off x="0" y="8269147"/>
            <a:ext cx="18261899" cy="9234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6600"/>
              <a:buFont typeface="Arial"/>
              <a:buNone/>
            </a:pPr>
            <a:r>
              <a:rPr lang="en-US" sz="6000" b="1" i="0" u="none" strike="noStrike" cap="none" dirty="0">
                <a:solidFill>
                  <a:srgbClr val="FFFF99"/>
                </a:solidFill>
                <a:latin typeface="Arial Black"/>
                <a:ea typeface="Arial Black"/>
                <a:cs typeface="Arial Black"/>
                <a:sym typeface="Arial Black"/>
              </a:rPr>
              <a:t>The Preaching of John the Baptist</a:t>
            </a:r>
            <a:endParaRPr sz="6000" b="1" i="0" u="none" strike="noStrike" cap="none" dirty="0">
              <a:solidFill>
                <a:srgbClr val="FFFF99"/>
              </a:solidFill>
              <a:latin typeface="Arial Black"/>
              <a:ea typeface="Arial Black"/>
              <a:cs typeface="Arial Black"/>
              <a:sym typeface="Arial Black"/>
            </a:endParaRPr>
          </a:p>
        </p:txBody>
      </p:sp>
      <p:sp>
        <p:nvSpPr>
          <p:cNvPr id="117" name="Google Shape;117;p3"/>
          <p:cNvSpPr txBox="1"/>
          <p:nvPr/>
        </p:nvSpPr>
        <p:spPr>
          <a:xfrm>
            <a:off x="912800" y="9209276"/>
            <a:ext cx="16002112" cy="76944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0" i="0" u="none" strike="noStrike" cap="none" dirty="0">
                <a:solidFill>
                  <a:schemeClr val="lt1"/>
                </a:solidFill>
                <a:latin typeface="Arial Black"/>
                <a:ea typeface="Arial Black"/>
                <a:cs typeface="Arial Black"/>
                <a:sym typeface="Arial Black"/>
              </a:rPr>
              <a:t>Luke 3:1-6</a:t>
            </a:r>
            <a:endParaRPr sz="5000" b="0" i="0" u="none" strike="noStrike" cap="none" dirty="0">
              <a:solidFill>
                <a:schemeClr val="lt1"/>
              </a:solidFill>
              <a:latin typeface="Arial Black"/>
              <a:ea typeface="Arial Black"/>
              <a:cs typeface="Arial Black"/>
              <a:sym typeface="Arial Black"/>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95959"/>
        </a:solidFill>
        <a:effectLst/>
      </p:bgPr>
    </p:bg>
    <p:spTree>
      <p:nvGrpSpPr>
        <p:cNvPr id="1" name="Shape 126"/>
        <p:cNvGrpSpPr/>
        <p:nvPr/>
      </p:nvGrpSpPr>
      <p:grpSpPr>
        <a:xfrm>
          <a:off x="0" y="0"/>
          <a:ext cx="0" cy="0"/>
          <a:chOff x="0" y="0"/>
          <a:chExt cx="0" cy="0"/>
        </a:xfrm>
      </p:grpSpPr>
      <p:sp>
        <p:nvSpPr>
          <p:cNvPr id="127" name="Google Shape;127;p5"/>
          <p:cNvSpPr txBox="1"/>
          <p:nvPr/>
        </p:nvSpPr>
        <p:spPr>
          <a:xfrm>
            <a:off x="1434809" y="2109702"/>
            <a:ext cx="17007900" cy="3463200"/>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1" u="none" strike="noStrike" cap="none" dirty="0">
                <a:solidFill>
                  <a:srgbClr val="FFC000"/>
                </a:solidFill>
                <a:latin typeface="Arial"/>
                <a:ea typeface="Arial"/>
                <a:cs typeface="Arial"/>
                <a:sym typeface="Arial"/>
              </a:rPr>
              <a:t>Leader: </a:t>
            </a:r>
            <a:r>
              <a:rPr lang="en-US" sz="7200" b="1" i="0" u="none" strike="noStrike" cap="none" dirty="0">
                <a:solidFill>
                  <a:srgbClr val="FFFFFF"/>
                </a:solidFill>
                <a:latin typeface="Arial"/>
                <a:ea typeface="Arial"/>
                <a:cs typeface="Arial"/>
                <a:sym typeface="Arial"/>
              </a:rPr>
              <a:t>A reading from</a:t>
            </a:r>
            <a:endParaRPr sz="2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200"/>
              <a:buFont typeface="Arial"/>
              <a:buNone/>
            </a:pPr>
            <a:r>
              <a:rPr lang="en-US" sz="7200" b="1" i="0" u="none" strike="noStrike" cap="none" dirty="0">
                <a:solidFill>
                  <a:srgbClr val="FFFFFF"/>
                </a:solidFill>
                <a:latin typeface="Arial"/>
                <a:ea typeface="Arial"/>
                <a:cs typeface="Arial"/>
                <a:sym typeface="Arial"/>
              </a:rPr>
              <a:t>              the Holy Gospel</a:t>
            </a:r>
            <a:endParaRPr sz="2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200"/>
              <a:buFont typeface="Arial"/>
              <a:buNone/>
            </a:pPr>
            <a:r>
              <a:rPr lang="en-US" sz="7200" b="1" i="0" u="none" strike="noStrike" cap="none" dirty="0">
                <a:solidFill>
                  <a:srgbClr val="FFFFFF"/>
                </a:solidFill>
                <a:latin typeface="Arial"/>
                <a:ea typeface="Arial"/>
                <a:cs typeface="Arial"/>
                <a:sym typeface="Arial"/>
              </a:rPr>
              <a:t>              according to </a:t>
            </a:r>
            <a:r>
              <a:rPr lang="en-US" sz="7200" b="1" dirty="0">
                <a:solidFill>
                  <a:srgbClr val="FFFFFF"/>
                </a:solidFill>
              </a:rPr>
              <a:t>Luke</a:t>
            </a:r>
            <a:r>
              <a:rPr lang="en-US" sz="7200" b="1" i="0" u="none" strike="noStrike" cap="none" dirty="0">
                <a:solidFill>
                  <a:srgbClr val="FFFFFF"/>
                </a:solidFill>
                <a:latin typeface="Arial"/>
                <a:ea typeface="Arial"/>
                <a:cs typeface="Arial"/>
                <a:sym typeface="Arial"/>
              </a:rPr>
              <a:t>.</a:t>
            </a:r>
            <a:endParaRPr sz="2100" b="0" i="0" u="none" strike="noStrike" cap="none" dirty="0">
              <a:solidFill>
                <a:srgbClr val="000000"/>
              </a:solidFill>
              <a:latin typeface="Arial"/>
              <a:ea typeface="Arial"/>
              <a:cs typeface="Arial"/>
              <a:sym typeface="Arial"/>
            </a:endParaRPr>
          </a:p>
        </p:txBody>
      </p:sp>
      <p:sp>
        <p:nvSpPr>
          <p:cNvPr id="128" name="Google Shape;128;p5"/>
          <p:cNvSpPr txBox="1"/>
          <p:nvPr/>
        </p:nvSpPr>
        <p:spPr>
          <a:xfrm>
            <a:off x="3062757" y="6257464"/>
            <a:ext cx="13751943" cy="1246496"/>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1" u="none" strike="noStrike" cap="none">
                <a:solidFill>
                  <a:srgbClr val="FFC000"/>
                </a:solidFill>
                <a:latin typeface="Arial"/>
                <a:ea typeface="Arial"/>
                <a:cs typeface="Arial"/>
                <a:sym typeface="Arial"/>
              </a:rPr>
              <a:t>All: </a:t>
            </a:r>
            <a:r>
              <a:rPr lang="en-US" sz="7200" b="1" i="0" u="none" strike="noStrike" cap="none">
                <a:solidFill>
                  <a:srgbClr val="FFFFFF"/>
                </a:solidFill>
                <a:latin typeface="Arial"/>
                <a:ea typeface="Arial"/>
                <a:cs typeface="Arial"/>
                <a:sym typeface="Arial"/>
              </a:rPr>
              <a:t>Glory to You, Oh Lord.</a:t>
            </a:r>
            <a:endParaRPr sz="21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Shape 129"/>
        <p:cNvGrpSpPr/>
        <p:nvPr/>
      </p:nvGrpSpPr>
      <p:grpSpPr>
        <a:xfrm>
          <a:off x="0" y="0"/>
          <a:ext cx="0" cy="0"/>
          <a:chOff x="0" y="0"/>
          <a:chExt cx="0" cy="0"/>
        </a:xfrm>
      </p:grpSpPr>
      <p:sp>
        <p:nvSpPr>
          <p:cNvPr id="130" name="Google Shape;130;p5"/>
          <p:cNvSpPr txBox="1"/>
          <p:nvPr/>
        </p:nvSpPr>
        <p:spPr>
          <a:xfrm>
            <a:off x="1357259" y="2635572"/>
            <a:ext cx="5365514" cy="6647974"/>
          </a:xfrm>
          <a:prstGeom prst="rect">
            <a:avLst/>
          </a:prstGeom>
          <a:noFill/>
          <a:ln>
            <a:noFill/>
          </a:ln>
        </p:spPr>
        <p:txBody>
          <a:bodyPr spcFirstLastPara="1" wrap="square" lIns="0" tIns="0" rIns="0" bIns="0" anchor="t" anchorCtr="0">
            <a:spAutoFit/>
          </a:bodyPr>
          <a:lstStyle/>
          <a:p>
            <a:pPr lvl="0">
              <a:buSzPts val="4000"/>
            </a:pPr>
            <a:r>
              <a:rPr lang="en-US" sz="3600" dirty="0">
                <a:solidFill>
                  <a:schemeClr val="bg1"/>
                </a:solidFill>
                <a:latin typeface="Arial Black" pitchFamily="34" charset="0"/>
              </a:rPr>
              <a:t>It was the fifteenth year of the rule of Emperor Tiberius; Pontius Pilate was governor of Judea, Herod was ruler of Galilee, and his brother Philip was ruler of the territory of </a:t>
            </a:r>
            <a:r>
              <a:rPr lang="en-US" sz="3600" dirty="0" err="1">
                <a:solidFill>
                  <a:schemeClr val="bg1"/>
                </a:solidFill>
                <a:latin typeface="Arial Black" pitchFamily="34" charset="0"/>
              </a:rPr>
              <a:t>Iturea</a:t>
            </a:r>
            <a:r>
              <a:rPr lang="en-US" sz="3600" dirty="0">
                <a:solidFill>
                  <a:schemeClr val="bg1"/>
                </a:solidFill>
                <a:latin typeface="Arial Black" pitchFamily="34" charset="0"/>
              </a:rPr>
              <a:t> and </a:t>
            </a:r>
            <a:r>
              <a:rPr lang="en-US" sz="3600" dirty="0" err="1">
                <a:solidFill>
                  <a:schemeClr val="bg1"/>
                </a:solidFill>
                <a:latin typeface="Arial Black" pitchFamily="34" charset="0"/>
              </a:rPr>
              <a:t>Trachonitis</a:t>
            </a:r>
            <a:r>
              <a:rPr lang="en-US" sz="3600" dirty="0">
                <a:solidFill>
                  <a:schemeClr val="bg1"/>
                </a:solidFill>
                <a:latin typeface="Arial Black" pitchFamily="34" charset="0"/>
              </a:rPr>
              <a:t>; </a:t>
            </a:r>
            <a:r>
              <a:rPr lang="en-US" sz="3600" dirty="0" err="1">
                <a:solidFill>
                  <a:schemeClr val="bg1"/>
                </a:solidFill>
                <a:latin typeface="Arial Black" pitchFamily="34" charset="0"/>
              </a:rPr>
              <a:t>Lysanias</a:t>
            </a:r>
            <a:r>
              <a:rPr lang="en-US" sz="3600" dirty="0">
                <a:solidFill>
                  <a:schemeClr val="bg1"/>
                </a:solidFill>
                <a:latin typeface="Arial Black" pitchFamily="34" charset="0"/>
              </a:rPr>
              <a:t> was ruler of Abilene,</a:t>
            </a:r>
            <a:endParaRPr sz="3600" b="0" i="0" u="none" strike="noStrike" cap="none" dirty="0">
              <a:solidFill>
                <a:schemeClr val="bg1"/>
              </a:solidFill>
              <a:latin typeface="Arial Black" pitchFamily="34" charset="0"/>
              <a:ea typeface="Arial Black"/>
              <a:cs typeface="Arial Black"/>
              <a:sym typeface="Arial Black"/>
            </a:endParaRPr>
          </a:p>
        </p:txBody>
      </p:sp>
      <p:sp>
        <p:nvSpPr>
          <p:cNvPr id="131" name="Google Shape;131;p5"/>
          <p:cNvSpPr txBox="1"/>
          <p:nvPr/>
        </p:nvSpPr>
        <p:spPr>
          <a:xfrm>
            <a:off x="1357258" y="1500162"/>
            <a:ext cx="925656" cy="769441"/>
          </a:xfrm>
          <a:prstGeom prst="rect">
            <a:avLst/>
          </a:prstGeom>
          <a:solidFill>
            <a:srgbClr val="FFC000"/>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i="0" u="none" strike="noStrike" cap="none" dirty="0">
                <a:solidFill>
                  <a:srgbClr val="FFFFFF"/>
                </a:solidFill>
                <a:latin typeface="Arial Black"/>
                <a:ea typeface="Arial Black"/>
                <a:cs typeface="Arial Black"/>
                <a:sym typeface="Arial Black"/>
              </a:rPr>
              <a:t>1</a:t>
            </a:r>
            <a:endParaRPr sz="5000" b="1" i="0" u="none" strike="noStrike" cap="none" dirty="0">
              <a:solidFill>
                <a:srgbClr val="FFFFFF"/>
              </a:solidFill>
              <a:latin typeface="Arial Black"/>
              <a:ea typeface="Arial Black"/>
              <a:cs typeface="Arial Black"/>
              <a:sym typeface="Arial Black"/>
            </a:endParaRPr>
          </a:p>
        </p:txBody>
      </p:sp>
      <p:pic>
        <p:nvPicPr>
          <p:cNvPr id="1026" name="Picture 2" descr="Pontius Pilate | Villains Wiki | Fandom">
            <a:extLst>
              <a:ext uri="{FF2B5EF4-FFF2-40B4-BE49-F238E27FC236}">
                <a16:creationId xmlns:a16="http://schemas.microsoft.com/office/drawing/2014/main" id="{899BACD8-F96F-495B-9F5E-63954D7DFD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6666" y="2269603"/>
            <a:ext cx="9759356" cy="54652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12151797" y="1963666"/>
            <a:ext cx="1285800" cy="769500"/>
          </a:xfrm>
          <a:prstGeom prst="rect">
            <a:avLst/>
          </a:prstGeom>
          <a:solidFill>
            <a:srgbClr val="8937B6"/>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rgbClr val="FFFFFF"/>
                </a:solidFill>
                <a:latin typeface="Arial Black"/>
                <a:ea typeface="Arial Black"/>
                <a:cs typeface="Arial Black"/>
                <a:sym typeface="Arial Black"/>
              </a:rPr>
              <a:t>2</a:t>
            </a:r>
            <a:endParaRPr sz="5000" b="1" i="0" u="none" strike="noStrike" cap="none" dirty="0">
              <a:solidFill>
                <a:srgbClr val="FFFFFF"/>
              </a:solidFill>
              <a:latin typeface="Arial Black"/>
              <a:ea typeface="Arial Black"/>
              <a:cs typeface="Arial Black"/>
              <a:sym typeface="Arial Black"/>
            </a:endParaRPr>
          </a:p>
        </p:txBody>
      </p:sp>
      <p:sp>
        <p:nvSpPr>
          <p:cNvPr id="139" name="Google Shape;139;p6"/>
          <p:cNvSpPr txBox="1"/>
          <p:nvPr/>
        </p:nvSpPr>
        <p:spPr>
          <a:xfrm>
            <a:off x="12151797" y="3107606"/>
            <a:ext cx="4997150" cy="6093976"/>
          </a:xfrm>
          <a:prstGeom prst="rect">
            <a:avLst/>
          </a:prstGeom>
          <a:noFill/>
          <a:ln>
            <a:noFill/>
          </a:ln>
        </p:spPr>
        <p:txBody>
          <a:bodyPr spcFirstLastPara="1" wrap="square" lIns="0" tIns="0" rIns="0" bIns="0" anchor="t" anchorCtr="0">
            <a:spAutoFit/>
          </a:bodyPr>
          <a:lstStyle/>
          <a:p>
            <a:pPr fontAlgn="base"/>
            <a:r>
              <a:rPr lang="en-US" sz="4400" dirty="0">
                <a:solidFill>
                  <a:schemeClr val="bg1"/>
                </a:solidFill>
                <a:latin typeface="Arial Black" pitchFamily="34" charset="0"/>
                <a:ea typeface="Arial Black"/>
                <a:cs typeface="Arial Black"/>
                <a:sym typeface="Arial Black"/>
              </a:rPr>
              <a:t>and Annas and Caiaphas were High Priests. At that time the word of God came to John son of Zechariah in the desert.</a:t>
            </a:r>
            <a:endParaRPr sz="4400" b="0" i="0" u="none" strike="noStrike" cap="none" dirty="0">
              <a:solidFill>
                <a:schemeClr val="bg1"/>
              </a:solidFill>
              <a:latin typeface="Arial Black" pitchFamily="34" charset="0"/>
              <a:ea typeface="Arial Black"/>
              <a:cs typeface="Arial Black"/>
              <a:sym typeface="Arial Black"/>
            </a:endParaRP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F29B7391-3E87-4712-99F7-B6156A2AA185}"/>
              </a:ext>
            </a:extLst>
          </p:cNvPr>
          <p:cNvPicPr>
            <a:picLocks noChangeAspect="1"/>
          </p:cNvPicPr>
          <p:nvPr/>
        </p:nvPicPr>
        <p:blipFill>
          <a:blip r:embed="rId3"/>
          <a:stretch>
            <a:fillRect/>
          </a:stretch>
        </p:blipFill>
        <p:spPr>
          <a:xfrm>
            <a:off x="978663" y="1914053"/>
            <a:ext cx="9745435" cy="676369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Shape 146"/>
        <p:cNvGrpSpPr/>
        <p:nvPr/>
      </p:nvGrpSpPr>
      <p:grpSpPr>
        <a:xfrm>
          <a:off x="0" y="0"/>
          <a:ext cx="0" cy="0"/>
          <a:chOff x="0" y="0"/>
          <a:chExt cx="0" cy="0"/>
        </a:xfrm>
      </p:grpSpPr>
      <p:sp>
        <p:nvSpPr>
          <p:cNvPr id="147" name="Google Shape;147;p7"/>
          <p:cNvSpPr/>
          <p:nvPr/>
        </p:nvSpPr>
        <p:spPr>
          <a:xfrm>
            <a:off x="1288106" y="1899775"/>
            <a:ext cx="1214400" cy="857400"/>
          </a:xfrm>
          <a:prstGeom prst="rect">
            <a:avLst/>
          </a:prstGeom>
          <a:solidFill>
            <a:srgbClr val="F883B7"/>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chemeClr val="lt1"/>
                </a:solidFill>
                <a:latin typeface="Arial Black"/>
                <a:ea typeface="Arial Black"/>
                <a:cs typeface="Arial Black"/>
                <a:sym typeface="Arial Black"/>
              </a:rPr>
              <a:t>3</a:t>
            </a:r>
            <a:endParaRPr sz="5000" b="1" i="0" u="none" strike="noStrike" cap="none" dirty="0">
              <a:solidFill>
                <a:schemeClr val="lt1"/>
              </a:solidFill>
              <a:latin typeface="Arial Black"/>
              <a:ea typeface="Arial Black"/>
              <a:cs typeface="Arial Black"/>
              <a:sym typeface="Arial Black"/>
            </a:endParaRPr>
          </a:p>
        </p:txBody>
      </p:sp>
      <p:sp>
        <p:nvSpPr>
          <p:cNvPr id="148" name="Google Shape;148;p7"/>
          <p:cNvSpPr txBox="1"/>
          <p:nvPr/>
        </p:nvSpPr>
        <p:spPr>
          <a:xfrm>
            <a:off x="1329038" y="3201463"/>
            <a:ext cx="5921767" cy="5539978"/>
          </a:xfrm>
          <a:prstGeom prst="rect">
            <a:avLst/>
          </a:prstGeom>
          <a:noFill/>
          <a:ln>
            <a:noFill/>
          </a:ln>
        </p:spPr>
        <p:txBody>
          <a:bodyPr spcFirstLastPara="1" wrap="square" lIns="0" tIns="0" rIns="0" bIns="0" anchor="t" anchorCtr="0">
            <a:spAutoFit/>
          </a:bodyPr>
          <a:lstStyle/>
          <a:p>
            <a:pPr lvl="0">
              <a:buClr>
                <a:schemeClr val="dk1"/>
              </a:buClr>
              <a:buSzPts val="1100"/>
            </a:pPr>
            <a:r>
              <a:rPr lang="en-US" sz="4000" dirty="0">
                <a:solidFill>
                  <a:schemeClr val="bg1"/>
                </a:solidFill>
                <a:latin typeface="Arial Black" pitchFamily="34" charset="0"/>
              </a:rPr>
              <a:t>So John went throughout the whole territory of the Jordan River, preaching, “Turn away from your sins and be baptized, and God will forgive your sins.”</a:t>
            </a:r>
            <a:endParaRPr sz="4000" dirty="0">
              <a:solidFill>
                <a:schemeClr val="bg1"/>
              </a:solidFill>
              <a:latin typeface="Arial Black" pitchFamily="34" charset="0"/>
              <a:ea typeface="Arial Black"/>
              <a:cs typeface="Arial Black"/>
              <a:sym typeface="Arial Black"/>
            </a:endParaRPr>
          </a:p>
        </p:txBody>
      </p:sp>
      <p:pic>
        <p:nvPicPr>
          <p:cNvPr id="3" name="Picture 2">
            <a:extLst>
              <a:ext uri="{FF2B5EF4-FFF2-40B4-BE49-F238E27FC236}">
                <a16:creationId xmlns:a16="http://schemas.microsoft.com/office/drawing/2014/main" id="{FB51D353-43B3-41E3-9219-B5550BF243BC}"/>
              </a:ext>
            </a:extLst>
          </p:cNvPr>
          <p:cNvPicPr>
            <a:picLocks noChangeAspect="1"/>
          </p:cNvPicPr>
          <p:nvPr/>
        </p:nvPicPr>
        <p:blipFill>
          <a:blip r:embed="rId3"/>
          <a:stretch>
            <a:fillRect/>
          </a:stretch>
        </p:blipFill>
        <p:spPr>
          <a:xfrm>
            <a:off x="7754752" y="1761653"/>
            <a:ext cx="9707330" cy="676369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Shape 154"/>
        <p:cNvGrpSpPr/>
        <p:nvPr/>
      </p:nvGrpSpPr>
      <p:grpSpPr>
        <a:xfrm>
          <a:off x="0" y="0"/>
          <a:ext cx="0" cy="0"/>
          <a:chOff x="0" y="0"/>
          <a:chExt cx="0" cy="0"/>
        </a:xfrm>
      </p:grpSpPr>
      <p:sp>
        <p:nvSpPr>
          <p:cNvPr id="155" name="Google Shape;155;p8"/>
          <p:cNvSpPr txBox="1"/>
          <p:nvPr/>
        </p:nvSpPr>
        <p:spPr>
          <a:xfrm>
            <a:off x="11367649" y="2479826"/>
            <a:ext cx="6212013" cy="6155531"/>
          </a:xfrm>
          <a:prstGeom prst="rect">
            <a:avLst/>
          </a:prstGeom>
          <a:noFill/>
          <a:ln>
            <a:noFill/>
          </a:ln>
        </p:spPr>
        <p:txBody>
          <a:bodyPr spcFirstLastPara="1" wrap="square" lIns="0" tIns="0" rIns="0" bIns="0" anchor="t" anchorCtr="0">
            <a:spAutoFit/>
          </a:bodyPr>
          <a:lstStyle/>
          <a:p>
            <a:pPr lvl="0">
              <a:buSzPts val="4400"/>
            </a:pPr>
            <a:r>
              <a:rPr lang="en-US" sz="4000" dirty="0">
                <a:solidFill>
                  <a:schemeClr val="bg1"/>
                </a:solidFill>
                <a:latin typeface="Arial Black" pitchFamily="34" charset="0"/>
              </a:rPr>
              <a:t>As it is written in the book of the prophet Isaiah:</a:t>
            </a:r>
          </a:p>
          <a:p>
            <a:pPr lvl="0">
              <a:buSzPts val="4400"/>
            </a:pPr>
            <a:endParaRPr lang="en-US" sz="4000" dirty="0">
              <a:solidFill>
                <a:schemeClr val="bg1"/>
              </a:solidFill>
              <a:latin typeface="Arial Black" pitchFamily="34" charset="0"/>
            </a:endParaRPr>
          </a:p>
          <a:p>
            <a:pPr lvl="0" algn="ctr">
              <a:buSzPts val="4400"/>
            </a:pPr>
            <a:r>
              <a:rPr lang="en-US" sz="4000" dirty="0">
                <a:solidFill>
                  <a:schemeClr val="bg1"/>
                </a:solidFill>
                <a:latin typeface="Arial Black" pitchFamily="34" charset="0"/>
              </a:rPr>
              <a:t>“Someone is shouting in the desert:</a:t>
            </a:r>
          </a:p>
          <a:p>
            <a:pPr lvl="0" algn="ctr">
              <a:buSzPts val="4400"/>
            </a:pPr>
            <a:r>
              <a:rPr lang="en-US" sz="4000" dirty="0">
                <a:solidFill>
                  <a:schemeClr val="bg1"/>
                </a:solidFill>
                <a:latin typeface="Arial Black" pitchFamily="34" charset="0"/>
              </a:rPr>
              <a:t>    ‘Get the road ready for the Lord;</a:t>
            </a:r>
          </a:p>
          <a:p>
            <a:pPr lvl="0" algn="ctr">
              <a:buSzPts val="4400"/>
            </a:pPr>
            <a:r>
              <a:rPr lang="en-US" sz="4000" dirty="0">
                <a:solidFill>
                  <a:schemeClr val="bg1"/>
                </a:solidFill>
                <a:latin typeface="Arial Black" pitchFamily="34" charset="0"/>
              </a:rPr>
              <a:t>    make a straight path for him to travel!</a:t>
            </a:r>
            <a:endParaRPr sz="4000" dirty="0">
              <a:solidFill>
                <a:schemeClr val="bg1"/>
              </a:solidFill>
              <a:latin typeface="Arial Black" pitchFamily="34" charset="0"/>
              <a:ea typeface="Arial Black"/>
              <a:cs typeface="Arial Black"/>
              <a:sym typeface="Arial Black"/>
            </a:endParaRPr>
          </a:p>
        </p:txBody>
      </p:sp>
      <p:sp>
        <p:nvSpPr>
          <p:cNvPr id="156" name="Google Shape;156;p8"/>
          <p:cNvSpPr txBox="1"/>
          <p:nvPr/>
        </p:nvSpPr>
        <p:spPr>
          <a:xfrm>
            <a:off x="11422547" y="1419367"/>
            <a:ext cx="1285800" cy="769441"/>
          </a:xfrm>
          <a:prstGeom prst="rect">
            <a:avLst/>
          </a:prstGeom>
          <a:solidFill>
            <a:schemeClr val="accent1"/>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rgbClr val="FFFFFF"/>
                </a:solidFill>
                <a:latin typeface="Arial Black"/>
                <a:ea typeface="Arial Black"/>
                <a:cs typeface="Arial Black"/>
                <a:sym typeface="Arial Black"/>
              </a:rPr>
              <a:t>4</a:t>
            </a:r>
            <a:endParaRPr sz="5000" b="1" i="0" u="none" strike="noStrike" cap="none" dirty="0">
              <a:solidFill>
                <a:srgbClr val="FFFFFF"/>
              </a:solidFill>
              <a:latin typeface="Arial Black"/>
              <a:ea typeface="Arial Black"/>
              <a:cs typeface="Arial Black"/>
              <a:sym typeface="Arial Black"/>
            </a:endParaRPr>
          </a:p>
        </p:txBody>
      </p:sp>
      <p:pic>
        <p:nvPicPr>
          <p:cNvPr id="3" name="Picture 2">
            <a:extLst>
              <a:ext uri="{FF2B5EF4-FFF2-40B4-BE49-F238E27FC236}">
                <a16:creationId xmlns:a16="http://schemas.microsoft.com/office/drawing/2014/main" id="{2900FB97-F801-4FF5-8053-7B938A33D8F7}"/>
              </a:ext>
            </a:extLst>
          </p:cNvPr>
          <p:cNvPicPr>
            <a:picLocks noChangeAspect="1"/>
          </p:cNvPicPr>
          <p:nvPr/>
        </p:nvPicPr>
        <p:blipFill>
          <a:blip r:embed="rId3"/>
          <a:stretch>
            <a:fillRect/>
          </a:stretch>
        </p:blipFill>
        <p:spPr>
          <a:xfrm>
            <a:off x="805455" y="1756890"/>
            <a:ext cx="9774014" cy="677322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295</TotalTime>
  <Words>675</Words>
  <Application>Microsoft Office PowerPoint</Application>
  <PresentationFormat>Custom</PresentationFormat>
  <Paragraphs>75</Paragraphs>
  <Slides>18</Slides>
  <Notes>18</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Calibri</vt:lpstr>
      <vt:lpstr>Arial</vt:lpstr>
      <vt:lpstr>Arial Black</vt:lpstr>
      <vt:lpstr>Tw Cen MT Condensed Extra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abc</dc:creator>
  <cp:lastModifiedBy>Jerry Cruz</cp:lastModifiedBy>
  <cp:revision>50</cp:revision>
  <dcterms:created xsi:type="dcterms:W3CDTF">2022-09-22T06:53:28Z</dcterms:created>
  <dcterms:modified xsi:type="dcterms:W3CDTF">2024-12-05T07:00:49Z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1AFF63CF2C584FF9B66BDA84EA213816</vt:lpwstr>
  </property>
  <property fmtid="{D5CDD505-2E9C-101B-9397-08002B2CF9AE}" pid="3" name="KSOProductBuildVer">
    <vt:lpwstr>1033-11.2.0.11306</vt:lpwstr>
  </property>
</Properties>
</file>