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305" r:id="rId5"/>
    <p:sldId id="260" r:id="rId6"/>
    <p:sldId id="302" r:id="rId7"/>
    <p:sldId id="303" r:id="rId8"/>
    <p:sldId id="304" r:id="rId9"/>
    <p:sldId id="263" r:id="rId10"/>
    <p:sldId id="274" r:id="rId11"/>
    <p:sldId id="273" r:id="rId12"/>
    <p:sldId id="308" r:id="rId13"/>
    <p:sldId id="309" r:id="rId14"/>
    <p:sldId id="310" r:id="rId15"/>
    <p:sldId id="275" r:id="rId16"/>
    <p:sldId id="276" r:id="rId17"/>
    <p:sldId id="271" r:id="rId18"/>
    <p:sldId id="280" r:id="rId19"/>
    <p:sldId id="307" r:id="rId20"/>
    <p:sldId id="282" r:id="rId21"/>
  </p:sldIdLst>
  <p:sldSz cx="18288000" cy="10287000"/>
  <p:notesSz cx="6858000" cy="9144000"/>
  <p:embeddedFontLst>
    <p:embeddedFont>
      <p:font typeface="Arial Black" panose="020B0A0402010202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cfcn1lrG88w+VTW5ubOwBziYZ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43" d="100"/>
          <a:sy n="43" d="100"/>
        </p:scale>
        <p:origin x="22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5DE326C3-9A9E-77C4-D46D-A24449D956BC}"/>
            </a:ext>
          </a:extLst>
        </p:cNvPr>
        <p:cNvGrpSpPr/>
        <p:nvPr/>
      </p:nvGrpSpPr>
      <p:grpSpPr>
        <a:xfrm>
          <a:off x="0" y="0"/>
          <a:ext cx="0" cy="0"/>
          <a:chOff x="0" y="0"/>
          <a:chExt cx="0" cy="0"/>
        </a:xfrm>
      </p:grpSpPr>
      <p:sp>
        <p:nvSpPr>
          <p:cNvPr id="151" name="Google Shape;151;p8:notes">
            <a:extLst>
              <a:ext uri="{FF2B5EF4-FFF2-40B4-BE49-F238E27FC236}">
                <a16:creationId xmlns:a16="http://schemas.microsoft.com/office/drawing/2014/main" id="{B0E6104A-F88E-A830-44EB-BC0BA85C5D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a:extLst>
              <a:ext uri="{FF2B5EF4-FFF2-40B4-BE49-F238E27FC236}">
                <a16:creationId xmlns:a16="http://schemas.microsoft.com/office/drawing/2014/main" id="{05CA4842-EB9C-B52D-63FA-88E22D54FE2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a:extLst>
              <a:ext uri="{FF2B5EF4-FFF2-40B4-BE49-F238E27FC236}">
                <a16:creationId xmlns:a16="http://schemas.microsoft.com/office/drawing/2014/main" id="{58B97ADC-6A6B-B70D-0904-7DF8EF028F5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val="335221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446DCD86-CD77-9B03-66AA-55D76875DD9D}"/>
            </a:ext>
          </a:extLst>
        </p:cNvPr>
        <p:cNvGrpSpPr/>
        <p:nvPr/>
      </p:nvGrpSpPr>
      <p:grpSpPr>
        <a:xfrm>
          <a:off x="0" y="0"/>
          <a:ext cx="0" cy="0"/>
          <a:chOff x="0" y="0"/>
          <a:chExt cx="0" cy="0"/>
        </a:xfrm>
      </p:grpSpPr>
      <p:sp>
        <p:nvSpPr>
          <p:cNvPr id="151" name="Google Shape;151;p8:notes">
            <a:extLst>
              <a:ext uri="{FF2B5EF4-FFF2-40B4-BE49-F238E27FC236}">
                <a16:creationId xmlns:a16="http://schemas.microsoft.com/office/drawing/2014/main" id="{3FE3955D-7259-8D83-AE10-7A9815B4EF9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a:extLst>
              <a:ext uri="{FF2B5EF4-FFF2-40B4-BE49-F238E27FC236}">
                <a16:creationId xmlns:a16="http://schemas.microsoft.com/office/drawing/2014/main" id="{AA6FF9E2-F513-3C9D-EA89-7B78DA27779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a:extLst>
              <a:ext uri="{FF2B5EF4-FFF2-40B4-BE49-F238E27FC236}">
                <a16:creationId xmlns:a16="http://schemas.microsoft.com/office/drawing/2014/main" id="{C7043B80-4593-ACA8-07B2-14B579A5179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276922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181992A7-0F8C-770B-9074-B53577BBFD64}"/>
            </a:ext>
          </a:extLst>
        </p:cNvPr>
        <p:cNvGrpSpPr/>
        <p:nvPr/>
      </p:nvGrpSpPr>
      <p:grpSpPr>
        <a:xfrm>
          <a:off x="0" y="0"/>
          <a:ext cx="0" cy="0"/>
          <a:chOff x="0" y="0"/>
          <a:chExt cx="0" cy="0"/>
        </a:xfrm>
      </p:grpSpPr>
      <p:sp>
        <p:nvSpPr>
          <p:cNvPr id="151" name="Google Shape;151;p8:notes">
            <a:extLst>
              <a:ext uri="{FF2B5EF4-FFF2-40B4-BE49-F238E27FC236}">
                <a16:creationId xmlns:a16="http://schemas.microsoft.com/office/drawing/2014/main" id="{2E949A37-2C1A-4871-7C26-71230C5EBB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a:extLst>
              <a:ext uri="{FF2B5EF4-FFF2-40B4-BE49-F238E27FC236}">
                <a16:creationId xmlns:a16="http://schemas.microsoft.com/office/drawing/2014/main" id="{F20D474D-BD0E-A824-14BE-DC39B4F0159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a:extLst>
              <a:ext uri="{FF2B5EF4-FFF2-40B4-BE49-F238E27FC236}">
                <a16:creationId xmlns:a16="http://schemas.microsoft.com/office/drawing/2014/main" id="{1A7248B0-C422-3BF3-9C39-AB147FA35FC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3017537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to the kids that their giving pail can be use to save money for church, missionaries, and to remind them of ways to give to others without money. </a:t>
            </a:r>
            <a:endParaRPr/>
          </a:p>
        </p:txBody>
      </p:sp>
      <p:sp>
        <p:nvSpPr>
          <p:cNvPr id="216" name="Google Shape;21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91A4D952-1A55-B2BE-4983-C46C79B0A30F}"/>
            </a:ext>
          </a:extLst>
        </p:cNvPr>
        <p:cNvGrpSpPr/>
        <p:nvPr/>
      </p:nvGrpSpPr>
      <p:grpSpPr>
        <a:xfrm>
          <a:off x="0" y="0"/>
          <a:ext cx="0" cy="0"/>
          <a:chOff x="0" y="0"/>
          <a:chExt cx="0" cy="0"/>
        </a:xfrm>
      </p:grpSpPr>
      <p:sp>
        <p:nvSpPr>
          <p:cNvPr id="100" name="Google Shape;100;p2:notes">
            <a:extLst>
              <a:ext uri="{FF2B5EF4-FFF2-40B4-BE49-F238E27FC236}">
                <a16:creationId xmlns:a16="http://schemas.microsoft.com/office/drawing/2014/main" id="{C4A6601E-7583-EF70-90D3-2E8D57090D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a:extLst>
              <a:ext uri="{FF2B5EF4-FFF2-40B4-BE49-F238E27FC236}">
                <a16:creationId xmlns:a16="http://schemas.microsoft.com/office/drawing/2014/main" id="{AD4095ED-5745-F19B-E49D-A512E34C273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a:extLst>
              <a:ext uri="{FF2B5EF4-FFF2-40B4-BE49-F238E27FC236}">
                <a16:creationId xmlns:a16="http://schemas.microsoft.com/office/drawing/2014/main" id="{B86260B5-4AF7-72F1-950D-3A2F3D7BF61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6860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46"/>
        <p:cNvGrpSpPr/>
        <p:nvPr/>
      </p:nvGrpSpPr>
      <p:grpSpPr>
        <a:xfrm>
          <a:off x="0" y="0"/>
          <a:ext cx="0" cy="0"/>
          <a:chOff x="0" y="0"/>
          <a:chExt cx="0" cy="0"/>
        </a:xfrm>
      </p:grpSpPr>
      <p:grpSp>
        <p:nvGrpSpPr>
          <p:cNvPr id="4" name="Group 3">
            <a:extLst>
              <a:ext uri="{FF2B5EF4-FFF2-40B4-BE49-F238E27FC236}">
                <a16:creationId xmlns:a16="http://schemas.microsoft.com/office/drawing/2014/main" id="{6EDB810E-881D-35A6-541E-E3E38B894A2E}"/>
              </a:ext>
            </a:extLst>
          </p:cNvPr>
          <p:cNvGrpSpPr/>
          <p:nvPr/>
        </p:nvGrpSpPr>
        <p:grpSpPr>
          <a:xfrm>
            <a:off x="986581" y="833456"/>
            <a:ext cx="16314839" cy="8620088"/>
            <a:chOff x="873338" y="687787"/>
            <a:chExt cx="16314839" cy="8620088"/>
          </a:xfrm>
        </p:grpSpPr>
        <p:sp>
          <p:nvSpPr>
            <p:cNvPr id="147" name="Google Shape;147;p7"/>
            <p:cNvSpPr/>
            <p:nvPr/>
          </p:nvSpPr>
          <p:spPr>
            <a:xfrm>
              <a:off x="873347" y="687787"/>
              <a:ext cx="1214400" cy="857400"/>
            </a:xfrm>
            <a:prstGeom prst="rect">
              <a:avLst/>
            </a:prstGeom>
            <a:solidFill>
              <a:srgbClr val="F883B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14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873338" y="1921237"/>
              <a:ext cx="5750486" cy="7386638"/>
            </a:xfrm>
            <a:prstGeom prst="rect">
              <a:avLst/>
            </a:prstGeom>
            <a:noFill/>
            <a:ln>
              <a:noFill/>
            </a:ln>
          </p:spPr>
          <p:txBody>
            <a:bodyPr spcFirstLastPara="1" wrap="square" lIns="0" tIns="0" rIns="0" bIns="0" anchor="t" anchorCtr="0">
              <a:spAutoFit/>
            </a:bodyPr>
            <a:lstStyle/>
            <a:p>
              <a:pPr lvl="0">
                <a:buClr>
                  <a:schemeClr val="dk1"/>
                </a:buClr>
                <a:buSzPts val="1100"/>
              </a:pPr>
              <a:r>
                <a:rPr lang="en-US" sz="4800" b="1" dirty="0">
                  <a:solidFill>
                    <a:schemeClr val="bg1"/>
                  </a:solidFill>
                  <a:latin typeface="+mj-lt"/>
                </a:rPr>
                <a:t>Some soldiers also asked him, “What about us? What are we to do?” He said to them, “Don't take money from anyone by force or accuse anyone falsely. Be content with your pay.”</a:t>
              </a:r>
              <a:endParaRPr sz="4800" b="1" dirty="0">
                <a:solidFill>
                  <a:schemeClr val="bg1"/>
                </a:solidFill>
                <a:latin typeface="+mj-lt"/>
                <a:ea typeface="Arial Black"/>
                <a:cs typeface="Arial Black"/>
                <a:sym typeface="Arial Black"/>
              </a:endParaRPr>
            </a:p>
          </p:txBody>
        </p:sp>
        <p:pic>
          <p:nvPicPr>
            <p:cNvPr id="2" name="Google Shape;166;p12" descr="‘“We have Abraham as our father.” For I tell you that God can raise up children for Abraham from these stones! – Slide 8">
              <a:extLst>
                <a:ext uri="{FF2B5EF4-FFF2-40B4-BE49-F238E27FC236}">
                  <a16:creationId xmlns:a16="http://schemas.microsoft.com/office/drawing/2014/main" id="{5FAC8965-0360-77B5-0781-0CD53ECAABC4}"/>
                </a:ext>
              </a:extLst>
            </p:cNvPr>
            <p:cNvPicPr preferRelativeResize="0"/>
            <p:nvPr/>
          </p:nvPicPr>
          <p:blipFill rotWithShape="1">
            <a:blip r:embed="rId3">
              <a:alphaModFix/>
            </a:blip>
            <a:srcRect/>
            <a:stretch/>
          </p:blipFill>
          <p:spPr>
            <a:xfrm>
              <a:off x="7110458" y="1363670"/>
              <a:ext cx="10077719" cy="7558289"/>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54"/>
        <p:cNvGrpSpPr/>
        <p:nvPr/>
      </p:nvGrpSpPr>
      <p:grpSpPr>
        <a:xfrm>
          <a:off x="0" y="0"/>
          <a:ext cx="0" cy="0"/>
          <a:chOff x="0" y="0"/>
          <a:chExt cx="0" cy="0"/>
        </a:xfrm>
      </p:grpSpPr>
      <p:grpSp>
        <p:nvGrpSpPr>
          <p:cNvPr id="4" name="Group 3">
            <a:extLst>
              <a:ext uri="{FF2B5EF4-FFF2-40B4-BE49-F238E27FC236}">
                <a16:creationId xmlns:a16="http://schemas.microsoft.com/office/drawing/2014/main" id="{B43019DA-58C6-5CB1-6734-F444362503D9}"/>
              </a:ext>
            </a:extLst>
          </p:cNvPr>
          <p:cNvGrpSpPr/>
          <p:nvPr/>
        </p:nvGrpSpPr>
        <p:grpSpPr>
          <a:xfrm>
            <a:off x="1132726" y="971750"/>
            <a:ext cx="16022548" cy="8343501"/>
            <a:chOff x="1484867" y="1006678"/>
            <a:chExt cx="16022548" cy="8343501"/>
          </a:xfrm>
        </p:grpSpPr>
        <p:sp>
          <p:nvSpPr>
            <p:cNvPr id="155" name="Google Shape;155;p8"/>
            <p:cNvSpPr txBox="1"/>
            <p:nvPr/>
          </p:nvSpPr>
          <p:spPr>
            <a:xfrm>
              <a:off x="11857637" y="1963541"/>
              <a:ext cx="5649778" cy="7386638"/>
            </a:xfrm>
            <a:prstGeom prst="rect">
              <a:avLst/>
            </a:prstGeom>
            <a:noFill/>
            <a:ln>
              <a:noFill/>
            </a:ln>
          </p:spPr>
          <p:txBody>
            <a:bodyPr spcFirstLastPara="1" wrap="square" lIns="0" tIns="0" rIns="0" bIns="0" anchor="t" anchorCtr="0">
              <a:spAutoFit/>
            </a:bodyPr>
            <a:lstStyle/>
            <a:p>
              <a:pPr lvl="0">
                <a:buSzPts val="4400"/>
              </a:pPr>
              <a:r>
                <a:rPr lang="en-US" sz="6000" b="1" dirty="0">
                  <a:solidFill>
                    <a:schemeClr val="bg1"/>
                  </a:solidFill>
                  <a:latin typeface="+mj-lt"/>
                </a:rPr>
                <a:t>People's hopes began to rise, and they began to wonder whether John perhaps might be the Messiah.</a:t>
              </a:r>
              <a:endParaRPr sz="6000" b="1" dirty="0">
                <a:solidFill>
                  <a:schemeClr val="bg1"/>
                </a:solidFill>
                <a:latin typeface="+mj-lt"/>
                <a:ea typeface="Arial Black"/>
                <a:cs typeface="Arial Black"/>
                <a:sym typeface="Arial Black"/>
              </a:endParaRPr>
            </a:p>
          </p:txBody>
        </p:sp>
        <p:sp>
          <p:nvSpPr>
            <p:cNvPr id="156" name="Google Shape;156;p8"/>
            <p:cNvSpPr txBox="1"/>
            <p:nvPr/>
          </p:nvSpPr>
          <p:spPr>
            <a:xfrm>
              <a:off x="11817003" y="1006678"/>
              <a:ext cx="1285800" cy="769500"/>
            </a:xfrm>
            <a:prstGeom prst="rect">
              <a:avLst/>
            </a:prstGeom>
            <a:solidFill>
              <a:schemeClr val="accen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15</a:t>
              </a:r>
              <a:endParaRPr sz="5000" b="1" i="0" u="none" strike="noStrike" cap="none" dirty="0">
                <a:solidFill>
                  <a:srgbClr val="FFFFFF"/>
                </a:solidFill>
                <a:latin typeface="Arial Black"/>
                <a:ea typeface="Arial Black"/>
                <a:cs typeface="Arial Black"/>
                <a:sym typeface="Arial Black"/>
              </a:endParaRPr>
            </a:p>
          </p:txBody>
        </p:sp>
        <p:pic>
          <p:nvPicPr>
            <p:cNvPr id="2" name="Google Shape;174;p13" descr="In those days John the Baptist came into the wilderness of Judea proclaiming… – Slide 1">
              <a:extLst>
                <a:ext uri="{FF2B5EF4-FFF2-40B4-BE49-F238E27FC236}">
                  <a16:creationId xmlns:a16="http://schemas.microsoft.com/office/drawing/2014/main" id="{19A18C69-3040-0B54-36F1-69AEAC737EF0}"/>
                </a:ext>
              </a:extLst>
            </p:cNvPr>
            <p:cNvPicPr preferRelativeResize="0"/>
            <p:nvPr/>
          </p:nvPicPr>
          <p:blipFill rotWithShape="1">
            <a:blip r:embed="rId3">
              <a:alphaModFix/>
            </a:blip>
            <a:srcRect/>
            <a:stretch/>
          </p:blipFill>
          <p:spPr>
            <a:xfrm>
              <a:off x="1484867" y="1596608"/>
              <a:ext cx="9458379" cy="7093784"/>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54">
          <a:extLst>
            <a:ext uri="{FF2B5EF4-FFF2-40B4-BE49-F238E27FC236}">
              <a16:creationId xmlns:a16="http://schemas.microsoft.com/office/drawing/2014/main" id="{EBB6071F-D84E-6489-68DF-44928473E24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BB7987A-1B22-E32D-9FAE-596D5B468C9F}"/>
              </a:ext>
            </a:extLst>
          </p:cNvPr>
          <p:cNvGrpSpPr/>
          <p:nvPr/>
        </p:nvGrpSpPr>
        <p:grpSpPr>
          <a:xfrm>
            <a:off x="854152" y="1054493"/>
            <a:ext cx="16579696" cy="8178014"/>
            <a:chOff x="854152" y="1051282"/>
            <a:chExt cx="16579696" cy="8178014"/>
          </a:xfrm>
        </p:grpSpPr>
        <p:sp>
          <p:nvSpPr>
            <p:cNvPr id="155" name="Google Shape;155;p8">
              <a:extLst>
                <a:ext uri="{FF2B5EF4-FFF2-40B4-BE49-F238E27FC236}">
                  <a16:creationId xmlns:a16="http://schemas.microsoft.com/office/drawing/2014/main" id="{35C5C844-7524-56EE-A5EE-4E240C32D113}"/>
                </a:ext>
              </a:extLst>
            </p:cNvPr>
            <p:cNvSpPr txBox="1"/>
            <p:nvPr/>
          </p:nvSpPr>
          <p:spPr>
            <a:xfrm>
              <a:off x="12192173" y="2119657"/>
              <a:ext cx="5241675" cy="7109639"/>
            </a:xfrm>
            <a:prstGeom prst="rect">
              <a:avLst/>
            </a:prstGeom>
            <a:noFill/>
            <a:ln>
              <a:noFill/>
            </a:ln>
          </p:spPr>
          <p:txBody>
            <a:bodyPr spcFirstLastPara="1" wrap="square" lIns="0" tIns="0" rIns="0" bIns="0" anchor="t" anchorCtr="0">
              <a:spAutoFit/>
            </a:bodyPr>
            <a:lstStyle/>
            <a:p>
              <a:pPr lvl="0">
                <a:buSzPts val="4400"/>
              </a:pPr>
              <a:r>
                <a:rPr lang="en-US" sz="4200" b="1" dirty="0">
                  <a:solidFill>
                    <a:schemeClr val="bg1"/>
                  </a:solidFill>
                  <a:latin typeface="+mj-lt"/>
                </a:rPr>
                <a:t>So John said to all of them, “I baptize you with water, but someone is coming who is much greater than I am. I am not good enough even to untie his sandals. He will baptize you with the Holy Spirit and fire.</a:t>
              </a:r>
              <a:endParaRPr sz="4200" b="1" dirty="0">
                <a:solidFill>
                  <a:schemeClr val="bg1"/>
                </a:solidFill>
                <a:latin typeface="+mj-lt"/>
                <a:ea typeface="Arial Black"/>
                <a:cs typeface="Arial Black"/>
                <a:sym typeface="Arial Black"/>
              </a:endParaRPr>
            </a:p>
          </p:txBody>
        </p:sp>
        <p:sp>
          <p:nvSpPr>
            <p:cNvPr id="156" name="Google Shape;156;p8">
              <a:extLst>
                <a:ext uri="{FF2B5EF4-FFF2-40B4-BE49-F238E27FC236}">
                  <a16:creationId xmlns:a16="http://schemas.microsoft.com/office/drawing/2014/main" id="{CE6F4AA6-869D-1CF7-6B6A-A680A04563D0}"/>
                </a:ext>
              </a:extLst>
            </p:cNvPr>
            <p:cNvSpPr txBox="1"/>
            <p:nvPr/>
          </p:nvSpPr>
          <p:spPr>
            <a:xfrm>
              <a:off x="12151539" y="1051282"/>
              <a:ext cx="1285800" cy="769500"/>
            </a:xfrm>
            <a:prstGeom prst="rect">
              <a:avLst/>
            </a:prstGeom>
            <a:solidFill>
              <a:schemeClr val="accen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16</a:t>
              </a:r>
              <a:endParaRPr sz="5000" b="1" i="0" u="none" strike="noStrike" cap="none" dirty="0">
                <a:solidFill>
                  <a:srgbClr val="FFFFFF"/>
                </a:solidFill>
                <a:latin typeface="Arial Black"/>
                <a:ea typeface="Arial Black"/>
                <a:cs typeface="Arial Black"/>
                <a:sym typeface="Arial Black"/>
              </a:endParaRPr>
            </a:p>
          </p:txBody>
        </p:sp>
        <p:pic>
          <p:nvPicPr>
            <p:cNvPr id="2" name="Google Shape;183;p14" descr="Then people from Jerusalem, as well as all Judea and all the region around the Jordan, were going out to him, and he was baptizing them in the Jordan River as they confessed their sins. – Slide 5">
              <a:extLst>
                <a:ext uri="{FF2B5EF4-FFF2-40B4-BE49-F238E27FC236}">
                  <a16:creationId xmlns:a16="http://schemas.microsoft.com/office/drawing/2014/main" id="{837D8F68-F0C0-96A2-DBCA-8A51B6EDD0DA}"/>
                </a:ext>
              </a:extLst>
            </p:cNvPr>
            <p:cNvPicPr preferRelativeResize="0"/>
            <p:nvPr/>
          </p:nvPicPr>
          <p:blipFill rotWithShape="1">
            <a:blip r:embed="rId3">
              <a:alphaModFix/>
            </a:blip>
            <a:srcRect/>
            <a:stretch/>
          </p:blipFill>
          <p:spPr>
            <a:xfrm>
              <a:off x="854152" y="1159099"/>
              <a:ext cx="10625069" cy="7968802"/>
            </a:xfrm>
            <a:prstGeom prst="rect">
              <a:avLst/>
            </a:prstGeom>
            <a:noFill/>
            <a:ln>
              <a:noFill/>
            </a:ln>
          </p:spPr>
        </p:pic>
      </p:grpSp>
    </p:spTree>
    <p:extLst>
      <p:ext uri="{BB962C8B-B14F-4D97-AF65-F5344CB8AC3E}">
        <p14:creationId xmlns:p14="http://schemas.microsoft.com/office/powerpoint/2010/main" val="91877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4">
          <a:extLst>
            <a:ext uri="{FF2B5EF4-FFF2-40B4-BE49-F238E27FC236}">
              <a16:creationId xmlns:a16="http://schemas.microsoft.com/office/drawing/2014/main" id="{B3C35AFF-CB4A-9B0F-BD88-D918F2EB151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0C622E0-BDED-ECC4-8746-B2A371295733}"/>
              </a:ext>
            </a:extLst>
          </p:cNvPr>
          <p:cNvGrpSpPr/>
          <p:nvPr/>
        </p:nvGrpSpPr>
        <p:grpSpPr>
          <a:xfrm>
            <a:off x="918554" y="915994"/>
            <a:ext cx="16450892" cy="8455013"/>
            <a:chOff x="916048" y="850561"/>
            <a:chExt cx="16450892" cy="8455013"/>
          </a:xfrm>
        </p:grpSpPr>
        <p:sp>
          <p:nvSpPr>
            <p:cNvPr id="155" name="Google Shape;155;p8">
              <a:extLst>
                <a:ext uri="{FF2B5EF4-FFF2-40B4-BE49-F238E27FC236}">
                  <a16:creationId xmlns:a16="http://schemas.microsoft.com/office/drawing/2014/main" id="{E1FA6795-CA4A-FD44-A2CE-3DA6B1D7A083}"/>
                </a:ext>
              </a:extLst>
            </p:cNvPr>
            <p:cNvSpPr txBox="1"/>
            <p:nvPr/>
          </p:nvSpPr>
          <p:spPr>
            <a:xfrm>
              <a:off x="12125265" y="1918936"/>
              <a:ext cx="5241675" cy="7386638"/>
            </a:xfrm>
            <a:prstGeom prst="rect">
              <a:avLst/>
            </a:prstGeom>
            <a:noFill/>
            <a:ln>
              <a:noFill/>
            </a:ln>
          </p:spPr>
          <p:txBody>
            <a:bodyPr spcFirstLastPara="1" wrap="square" lIns="0" tIns="0" rIns="0" bIns="0" anchor="t" anchorCtr="0">
              <a:spAutoFit/>
            </a:bodyPr>
            <a:lstStyle/>
            <a:p>
              <a:pPr lvl="0">
                <a:buSzPts val="4400"/>
              </a:pPr>
              <a:r>
                <a:rPr lang="en-US" sz="4800" b="1" dirty="0">
                  <a:solidFill>
                    <a:schemeClr val="bg1"/>
                  </a:solidFill>
                  <a:latin typeface="+mj-lt"/>
                </a:rPr>
                <a:t>He has his winnowing shovel with him, to thresh out all the grain and gather the wheat into his barn; but he will burn the chaff in a fire that never goes out.”</a:t>
              </a:r>
              <a:endParaRPr sz="4800" b="1" dirty="0">
                <a:solidFill>
                  <a:schemeClr val="bg1"/>
                </a:solidFill>
                <a:latin typeface="+mj-lt"/>
                <a:ea typeface="Arial Black"/>
                <a:cs typeface="Arial Black"/>
                <a:sym typeface="Arial Black"/>
              </a:endParaRPr>
            </a:p>
          </p:txBody>
        </p:sp>
        <p:sp>
          <p:nvSpPr>
            <p:cNvPr id="156" name="Google Shape;156;p8">
              <a:extLst>
                <a:ext uri="{FF2B5EF4-FFF2-40B4-BE49-F238E27FC236}">
                  <a16:creationId xmlns:a16="http://schemas.microsoft.com/office/drawing/2014/main" id="{B9B39551-6D15-55F4-58FC-0B95522ADE97}"/>
                </a:ext>
              </a:extLst>
            </p:cNvPr>
            <p:cNvSpPr txBox="1"/>
            <p:nvPr/>
          </p:nvSpPr>
          <p:spPr>
            <a:xfrm>
              <a:off x="12084631" y="850561"/>
              <a:ext cx="1285800" cy="769500"/>
            </a:xfrm>
            <a:prstGeom prst="rect">
              <a:avLst/>
            </a:prstGeom>
            <a:solidFill>
              <a:schemeClr val="accen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17</a:t>
              </a:r>
              <a:endParaRPr sz="5000" b="1" i="0" u="none" strike="noStrike" cap="none" dirty="0">
                <a:solidFill>
                  <a:srgbClr val="FFFFFF"/>
                </a:solidFill>
                <a:latin typeface="Arial Black"/>
                <a:ea typeface="Arial Black"/>
                <a:cs typeface="Arial Black"/>
                <a:sym typeface="Arial Black"/>
              </a:endParaRPr>
            </a:p>
          </p:txBody>
        </p:sp>
        <p:pic>
          <p:nvPicPr>
            <p:cNvPr id="2" name="Google Shape;191;p15" descr="‘His winnowing fork is in His hand, and He will clean out his threshing floor and will gather His wheat into the storehouse, but the chaff He will burn up with inextinguishable fire.’ – Slide 12">
              <a:extLst>
                <a:ext uri="{FF2B5EF4-FFF2-40B4-BE49-F238E27FC236}">
                  <a16:creationId xmlns:a16="http://schemas.microsoft.com/office/drawing/2014/main" id="{FB493F94-9998-7446-F938-2A8D222E6313}"/>
                </a:ext>
              </a:extLst>
            </p:cNvPr>
            <p:cNvPicPr preferRelativeResize="0"/>
            <p:nvPr/>
          </p:nvPicPr>
          <p:blipFill rotWithShape="1">
            <a:blip r:embed="rId3">
              <a:alphaModFix/>
            </a:blip>
            <a:srcRect/>
            <a:stretch/>
          </p:blipFill>
          <p:spPr>
            <a:xfrm>
              <a:off x="916048" y="1208484"/>
              <a:ext cx="10493375" cy="7870031"/>
            </a:xfrm>
            <a:prstGeom prst="rect">
              <a:avLst/>
            </a:prstGeom>
            <a:noFill/>
            <a:ln>
              <a:noFill/>
            </a:ln>
          </p:spPr>
        </p:pic>
      </p:grpSp>
    </p:spTree>
    <p:extLst>
      <p:ext uri="{BB962C8B-B14F-4D97-AF65-F5344CB8AC3E}">
        <p14:creationId xmlns:p14="http://schemas.microsoft.com/office/powerpoint/2010/main" val="22661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54">
          <a:extLst>
            <a:ext uri="{FF2B5EF4-FFF2-40B4-BE49-F238E27FC236}">
              <a16:creationId xmlns:a16="http://schemas.microsoft.com/office/drawing/2014/main" id="{F381CC3B-3CB8-5CDB-3AC0-8E0ABBDB9B0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FD6CCEF-CFD5-85BA-B235-153BE52FB47D}"/>
              </a:ext>
            </a:extLst>
          </p:cNvPr>
          <p:cNvGrpSpPr/>
          <p:nvPr/>
        </p:nvGrpSpPr>
        <p:grpSpPr>
          <a:xfrm>
            <a:off x="1241093" y="1318779"/>
            <a:ext cx="15805814" cy="7649442"/>
            <a:chOff x="1813112" y="1318911"/>
            <a:chExt cx="15805814" cy="7649442"/>
          </a:xfrm>
        </p:grpSpPr>
        <p:sp>
          <p:nvSpPr>
            <p:cNvPr id="155" name="Google Shape;155;p8">
              <a:extLst>
                <a:ext uri="{FF2B5EF4-FFF2-40B4-BE49-F238E27FC236}">
                  <a16:creationId xmlns:a16="http://schemas.microsoft.com/office/drawing/2014/main" id="{7C4FC4CD-A948-CD28-374F-BDAF694BAF1C}"/>
                </a:ext>
              </a:extLst>
            </p:cNvPr>
            <p:cNvSpPr txBox="1"/>
            <p:nvPr/>
          </p:nvSpPr>
          <p:spPr>
            <a:xfrm>
              <a:off x="12259080" y="2320379"/>
              <a:ext cx="5359846" cy="6647974"/>
            </a:xfrm>
            <a:prstGeom prst="rect">
              <a:avLst/>
            </a:prstGeom>
            <a:noFill/>
            <a:ln>
              <a:noFill/>
            </a:ln>
          </p:spPr>
          <p:txBody>
            <a:bodyPr spcFirstLastPara="1" wrap="square" lIns="0" tIns="0" rIns="0" bIns="0" anchor="t" anchorCtr="0">
              <a:spAutoFit/>
            </a:bodyPr>
            <a:lstStyle/>
            <a:p>
              <a:pPr lvl="0">
                <a:buSzPts val="4400"/>
              </a:pPr>
              <a:r>
                <a:rPr lang="en-US" sz="5400" b="1" dirty="0">
                  <a:solidFill>
                    <a:schemeClr val="bg1"/>
                  </a:solidFill>
                  <a:latin typeface="+mj-lt"/>
                </a:rPr>
                <a:t>In many different ways John preached the Good News to the people and urged them to change their ways.</a:t>
              </a:r>
              <a:endParaRPr sz="5400" b="1" dirty="0">
                <a:solidFill>
                  <a:schemeClr val="bg1"/>
                </a:solidFill>
                <a:latin typeface="+mj-lt"/>
                <a:ea typeface="Arial Black"/>
                <a:cs typeface="Arial Black"/>
                <a:sym typeface="Arial Black"/>
              </a:endParaRPr>
            </a:p>
          </p:txBody>
        </p:sp>
        <p:sp>
          <p:nvSpPr>
            <p:cNvPr id="156" name="Google Shape;156;p8">
              <a:extLst>
                <a:ext uri="{FF2B5EF4-FFF2-40B4-BE49-F238E27FC236}">
                  <a16:creationId xmlns:a16="http://schemas.microsoft.com/office/drawing/2014/main" id="{B4660A6A-0D24-BEFA-7B75-2D5AD9B5A8E4}"/>
                </a:ext>
              </a:extLst>
            </p:cNvPr>
            <p:cNvSpPr txBox="1"/>
            <p:nvPr/>
          </p:nvSpPr>
          <p:spPr>
            <a:xfrm>
              <a:off x="12218446" y="1318911"/>
              <a:ext cx="1285800" cy="769500"/>
            </a:xfrm>
            <a:prstGeom prst="rect">
              <a:avLst/>
            </a:prstGeom>
            <a:solidFill>
              <a:schemeClr val="accen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18</a:t>
              </a:r>
              <a:endParaRPr sz="5000" b="1" i="0" u="none" strike="noStrike" cap="none" dirty="0">
                <a:solidFill>
                  <a:srgbClr val="FFFFFF"/>
                </a:solidFill>
                <a:latin typeface="Arial Black"/>
                <a:ea typeface="Arial Black"/>
                <a:cs typeface="Arial Black"/>
                <a:sym typeface="Arial Black"/>
              </a:endParaRPr>
            </a:p>
          </p:txBody>
        </p:sp>
        <p:pic>
          <p:nvPicPr>
            <p:cNvPr id="2" name="Google Shape;199;p16" descr="‘Even now the axe is laid at the root of the trees, and every tree that does not produce good fruit will be cut down and thrown into the fire. – Slide 9">
              <a:extLst>
                <a:ext uri="{FF2B5EF4-FFF2-40B4-BE49-F238E27FC236}">
                  <a16:creationId xmlns:a16="http://schemas.microsoft.com/office/drawing/2014/main" id="{89BDD892-F32A-3DD2-3BBD-82E963370111}"/>
                </a:ext>
              </a:extLst>
            </p:cNvPr>
            <p:cNvPicPr preferRelativeResize="0"/>
            <p:nvPr/>
          </p:nvPicPr>
          <p:blipFill rotWithShape="1">
            <a:blip r:embed="rId3">
              <a:alphaModFix/>
            </a:blip>
            <a:srcRect/>
            <a:stretch/>
          </p:blipFill>
          <p:spPr>
            <a:xfrm>
              <a:off x="1813112" y="1526146"/>
              <a:ext cx="9646277" cy="7234708"/>
            </a:xfrm>
            <a:prstGeom prst="rect">
              <a:avLst/>
            </a:prstGeom>
            <a:noFill/>
            <a:ln>
              <a:noFill/>
            </a:ln>
          </p:spPr>
        </p:pic>
      </p:grpSp>
    </p:spTree>
    <p:extLst>
      <p:ext uri="{BB962C8B-B14F-4D97-AF65-F5344CB8AC3E}">
        <p14:creationId xmlns:p14="http://schemas.microsoft.com/office/powerpoint/2010/main" val="178454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61"/>
        <p:cNvGrpSpPr/>
        <p:nvPr/>
      </p:nvGrpSpPr>
      <p:grpSpPr>
        <a:xfrm>
          <a:off x="0" y="0"/>
          <a:ext cx="0" cy="0"/>
          <a:chOff x="0" y="0"/>
          <a:chExt cx="0" cy="0"/>
        </a:xfrm>
      </p:grpSpPr>
      <p:sp>
        <p:nvSpPr>
          <p:cNvPr id="262" name="Google Shape;262;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63" name="Google Shape;263;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8"/>
        <p:cNvGrpSpPr/>
        <p:nvPr/>
      </p:nvGrpSpPr>
      <p:grpSpPr>
        <a:xfrm>
          <a:off x="0" y="0"/>
          <a:ext cx="0" cy="0"/>
          <a:chOff x="0" y="0"/>
          <a:chExt cx="0" cy="0"/>
        </a:xfrm>
      </p:grpSpPr>
      <p:grpSp>
        <p:nvGrpSpPr>
          <p:cNvPr id="269" name="Google Shape;269;p18"/>
          <p:cNvGrpSpPr/>
          <p:nvPr/>
        </p:nvGrpSpPr>
        <p:grpSpPr>
          <a:xfrm>
            <a:off x="2532407" y="1638300"/>
            <a:ext cx="13223187" cy="7010400"/>
            <a:chOff x="2931213" y="1638300"/>
            <a:chExt cx="13223187" cy="7010400"/>
          </a:xfrm>
        </p:grpSpPr>
        <p:pic>
          <p:nvPicPr>
            <p:cNvPr id="270" name="Google Shape;270;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71" name="Google Shape;271;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p22"/>
          <p:cNvSpPr/>
          <p:nvPr/>
        </p:nvSpPr>
        <p:spPr>
          <a:xfrm>
            <a:off x="1380940" y="1289606"/>
            <a:ext cx="7416824" cy="1404629"/>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endParaRPr dirty="0"/>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GIFT GIVING TIME </a:t>
            </a:r>
            <a:endParaRPr sz="1400" b="0" i="0" u="none" strike="noStrike" cap="none" dirty="0">
              <a:solidFill>
                <a:srgbClr val="000000"/>
              </a:solidFill>
              <a:latin typeface="Arial"/>
              <a:ea typeface="Arial"/>
              <a:cs typeface="Arial"/>
              <a:sym typeface="Arial"/>
            </a:endParaRPr>
          </a:p>
        </p:txBody>
      </p:sp>
      <p:sp>
        <p:nvSpPr>
          <p:cNvPr id="219" name="Google Shape;219;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pic>
        <p:nvPicPr>
          <p:cNvPr id="220" name="Google Shape;220;p22"/>
          <p:cNvPicPr preferRelativeResize="0"/>
          <p:nvPr/>
        </p:nvPicPr>
        <p:blipFill rotWithShape="1">
          <a:blip r:embed="rId3">
            <a:alphaModFix/>
          </a:blip>
          <a:srcRect t="12586" b="12769"/>
          <a:stretch/>
        </p:blipFill>
        <p:spPr>
          <a:xfrm>
            <a:off x="10397159" y="1289606"/>
            <a:ext cx="6390707" cy="5962919"/>
          </a:xfrm>
          <a:prstGeom prst="rect">
            <a:avLst/>
          </a:prstGeom>
          <a:noFill/>
          <a:ln>
            <a:noFill/>
          </a:ln>
        </p:spPr>
      </p:pic>
      <p:sp>
        <p:nvSpPr>
          <p:cNvPr id="221" name="Google Shape;221;p22"/>
          <p:cNvSpPr txBox="1"/>
          <p:nvPr/>
        </p:nvSpPr>
        <p:spPr>
          <a:xfrm>
            <a:off x="1460239" y="3374540"/>
            <a:ext cx="7337525" cy="5539978"/>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None/>
            </a:pPr>
            <a:r>
              <a:rPr lang="en-US" sz="3600" b="1" dirty="0">
                <a:solidFill>
                  <a:schemeClr val="bg1"/>
                </a:solidFill>
                <a:latin typeface="+mj-lt"/>
              </a:rPr>
              <a:t>This Christmas, let’s share the joy of giving! Prepare a gift that you’re willing to give to other children in need. It could be something like old toys, clothes, books, or anything special that you think will make someone else happy. Let’s spread love and kindness by sharing what we have!</a:t>
            </a:r>
            <a:endParaRPr sz="3600" b="1" dirty="0">
              <a:solidFill>
                <a:schemeClr val="bg1"/>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4"/>
        <p:cNvGrpSpPr/>
        <p:nvPr/>
      </p:nvGrpSpPr>
      <p:grpSpPr>
        <a:xfrm>
          <a:off x="0" y="0"/>
          <a:ext cx="0" cy="0"/>
          <a:chOff x="0" y="0"/>
          <a:chExt cx="0" cy="0"/>
        </a:xfrm>
      </p:grpSpPr>
      <p:grpSp>
        <p:nvGrpSpPr>
          <p:cNvPr id="305" name="Google Shape;305;p21"/>
          <p:cNvGrpSpPr/>
          <p:nvPr/>
        </p:nvGrpSpPr>
        <p:grpSpPr>
          <a:xfrm>
            <a:off x="945763" y="830676"/>
            <a:ext cx="16396476" cy="8625641"/>
            <a:chOff x="1962255" y="1120722"/>
            <a:chExt cx="15750697" cy="8045556"/>
          </a:xfrm>
        </p:grpSpPr>
        <p:sp>
          <p:nvSpPr>
            <p:cNvPr id="306" name="Google Shape;306;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307" name="Google Shape;307;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3600" b="1" dirty="0">
                  <a:solidFill>
                    <a:schemeClr val="lt1"/>
                  </a:solidFill>
                </a:rPr>
                <a:t>Dear Jesus, Thank You for this time to listen to Your Word and learn how we can prepare our hearts for You. Teach us to be kind and generous, to share with others, and to live with honesty and love. Help us to always choose what is right and to grow closer to You each day. As we wait for Your coming, fill our hearts with joy, and guide us to bring light and hope to those around us. We love You, Jesus, and we offer everything we do to glorify You. Amen.</a:t>
              </a:r>
            </a:p>
          </p:txBody>
        </p:sp>
        <p:pic>
          <p:nvPicPr>
            <p:cNvPr id="308" name="Google Shape;308;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a:extLst>
            <a:ext uri="{FF2B5EF4-FFF2-40B4-BE49-F238E27FC236}">
              <a16:creationId xmlns:a16="http://schemas.microsoft.com/office/drawing/2014/main" id="{D9E95BB4-1550-9A65-2FFD-E3237543CB84}"/>
            </a:ext>
          </a:extLst>
        </p:cNvPr>
        <p:cNvGrpSpPr/>
        <p:nvPr/>
      </p:nvGrpSpPr>
      <p:grpSpPr>
        <a:xfrm>
          <a:off x="0" y="0"/>
          <a:ext cx="0" cy="0"/>
          <a:chOff x="0" y="0"/>
          <a:chExt cx="0" cy="0"/>
        </a:xfrm>
      </p:grpSpPr>
      <p:grpSp>
        <p:nvGrpSpPr>
          <p:cNvPr id="104" name="Google Shape;104;p2">
            <a:extLst>
              <a:ext uri="{FF2B5EF4-FFF2-40B4-BE49-F238E27FC236}">
                <a16:creationId xmlns:a16="http://schemas.microsoft.com/office/drawing/2014/main" id="{4FAABF35-B1A4-E694-4D99-16D16EECB167}"/>
              </a:ext>
            </a:extLst>
          </p:cNvPr>
          <p:cNvGrpSpPr/>
          <p:nvPr/>
        </p:nvGrpSpPr>
        <p:grpSpPr>
          <a:xfrm>
            <a:off x="2824213" y="949047"/>
            <a:ext cx="12639575" cy="8388905"/>
            <a:chOff x="2824210" y="1058354"/>
            <a:chExt cx="12639575" cy="7931004"/>
          </a:xfrm>
        </p:grpSpPr>
        <p:sp>
          <p:nvSpPr>
            <p:cNvPr id="105" name="Google Shape;105;p2">
              <a:extLst>
                <a:ext uri="{FF2B5EF4-FFF2-40B4-BE49-F238E27FC236}">
                  <a16:creationId xmlns:a16="http://schemas.microsoft.com/office/drawing/2014/main" id="{8349BD7C-8A57-CB98-F161-F7D0A03B7D13}"/>
                </a:ext>
              </a:extLst>
            </p:cNvPr>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a:extLst>
                <a:ext uri="{FF2B5EF4-FFF2-40B4-BE49-F238E27FC236}">
                  <a16:creationId xmlns:a16="http://schemas.microsoft.com/office/drawing/2014/main" id="{2A3783A6-2EE6-5A7C-22A6-274E4E297A53}"/>
                </a:ext>
              </a:extLst>
            </p:cNvPr>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PH" sz="3000" b="1" dirty="0">
                  <a:solidFill>
                    <a:srgbClr val="FFFFFF"/>
                  </a:solidFill>
                </a:rPr>
                <a:t>December 15,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dirty="0">
                  <a:solidFill>
                    <a:srgbClr val="FFFFFF"/>
                  </a:solidFill>
                  <a:latin typeface="Arial"/>
                  <a:ea typeface="Arial"/>
                  <a:cs typeface="Arial"/>
                  <a:sym typeface="Arial"/>
                </a:rPr>
                <a:t>3</a:t>
              </a:r>
              <a:r>
                <a:rPr lang="en-US" sz="4500" b="0" i="0" u="none" strike="noStrike" cap="none" baseline="30000" dirty="0">
                  <a:solidFill>
                    <a:srgbClr val="FFFFFF"/>
                  </a:solidFill>
                  <a:latin typeface="Arial"/>
                  <a:ea typeface="Arial"/>
                  <a:cs typeface="Arial"/>
                  <a:sym typeface="Arial"/>
                </a:rPr>
                <a:t>rd</a:t>
              </a:r>
              <a:r>
                <a:rPr lang="en-US" sz="4500" b="0" i="0" u="none" strike="noStrike" cap="none" dirty="0">
                  <a:solidFill>
                    <a:srgbClr val="FFFFFF"/>
                  </a:solidFill>
                  <a:latin typeface="Arial"/>
                  <a:ea typeface="Arial"/>
                  <a:cs typeface="Arial"/>
                  <a:sym typeface="Arial"/>
                </a:rPr>
                <a:t> Sunday of Advent</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a:extLst>
                <a:ext uri="{FF2B5EF4-FFF2-40B4-BE49-F238E27FC236}">
                  <a16:creationId xmlns:a16="http://schemas.microsoft.com/office/drawing/2014/main" id="{B6F2A15A-B433-85F5-689C-58D9ADEF396F}"/>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379642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949047"/>
            <a:ext cx="12639575" cy="8388905"/>
            <a:chOff x="2824210" y="1058354"/>
            <a:chExt cx="12639575" cy="7931004"/>
          </a:xfrm>
        </p:grpSpPr>
        <p:sp>
          <p:nvSpPr>
            <p:cNvPr id="105" name="Google Shape;105;p2"/>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PH" sz="3000" b="1" dirty="0">
                  <a:solidFill>
                    <a:srgbClr val="FFFFFF"/>
                  </a:solidFill>
                </a:rPr>
                <a:t>December 15,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dirty="0">
                  <a:solidFill>
                    <a:srgbClr val="FFFFFF"/>
                  </a:solidFill>
                  <a:latin typeface="Arial"/>
                  <a:ea typeface="Arial"/>
                  <a:cs typeface="Arial"/>
                  <a:sym typeface="Arial"/>
                </a:rPr>
                <a:t>3</a:t>
              </a:r>
              <a:r>
                <a:rPr lang="en-US" sz="4500" b="0" i="0" u="none" strike="noStrike" cap="none" baseline="30000" dirty="0">
                  <a:solidFill>
                    <a:srgbClr val="FFFFFF"/>
                  </a:solidFill>
                  <a:latin typeface="Arial"/>
                  <a:ea typeface="Arial"/>
                  <a:cs typeface="Arial"/>
                  <a:sym typeface="Arial"/>
                </a:rPr>
                <a:t>rd</a:t>
              </a:r>
              <a:r>
                <a:rPr lang="en-US" sz="4500" b="0" i="0" u="none" strike="noStrike" cap="none" dirty="0">
                  <a:solidFill>
                    <a:srgbClr val="FFFFFF"/>
                  </a:solidFill>
                  <a:latin typeface="Arial"/>
                  <a:ea typeface="Arial"/>
                  <a:cs typeface="Arial"/>
                  <a:sym typeface="Arial"/>
                </a:rPr>
                <a:t> Sunday of Advent</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2"/>
        <p:cNvGrpSpPr/>
        <p:nvPr/>
      </p:nvGrpSpPr>
      <p:grpSpPr>
        <a:xfrm>
          <a:off x="0" y="0"/>
          <a:ext cx="0" cy="0"/>
          <a:chOff x="0" y="0"/>
          <a:chExt cx="0" cy="0"/>
        </a:xfrm>
      </p:grpSpPr>
      <p:sp>
        <p:nvSpPr>
          <p:cNvPr id="2" name="TextBox 1">
            <a:extLst>
              <a:ext uri="{FF2B5EF4-FFF2-40B4-BE49-F238E27FC236}">
                <a16:creationId xmlns:a16="http://schemas.microsoft.com/office/drawing/2014/main" id="{E0EA3708-FDB0-3CD3-362C-86D67D91711F}"/>
              </a:ext>
            </a:extLst>
          </p:cNvPr>
          <p:cNvSpPr txBox="1"/>
          <p:nvPr/>
        </p:nvSpPr>
        <p:spPr>
          <a:xfrm>
            <a:off x="384717" y="673046"/>
            <a:ext cx="17518567" cy="8940909"/>
          </a:xfrm>
          <a:prstGeom prst="rect">
            <a:avLst/>
          </a:prstGeom>
          <a:noFill/>
        </p:spPr>
        <p:txBody>
          <a:bodyPr wrap="square" rtlCol="0">
            <a:spAutoFit/>
          </a:bodyPr>
          <a:lstStyle/>
          <a:p>
            <a:pPr algn="just"/>
            <a:r>
              <a:rPr lang="en-US" sz="2500" b="1" u="sng" dirty="0"/>
              <a:t>CONTEXT:</a:t>
            </a:r>
          </a:p>
          <a:p>
            <a:pPr algn="just"/>
            <a:r>
              <a:rPr lang="en-US" sz="2500" dirty="0"/>
              <a:t>John is preaching in the wilderness and calling people to repentance, baptizing them for the forgiveness of sins. The crowd is curious, and some wonder if John might be the Messiah, but he clarifies that he is only preparing the way for the one who is coming after him, who is mightier. In the passage, John addresses the crowds, urging them to demonstrate true repentance by changing their ways, not merely by performing rituals like baptism. He emphasizes that repentance requires action and fruitfulness in everyday life, including sharing with those in need and practicing fairness. John also speaks of the coming of Jesus, who will baptize with the Holy Spirit and fire, purifying and refining people's hearts.</a:t>
            </a:r>
          </a:p>
          <a:p>
            <a:pPr algn="just"/>
            <a:endParaRPr lang="en-US" sz="2500" dirty="0"/>
          </a:p>
          <a:p>
            <a:pPr algn="just"/>
            <a:r>
              <a:rPr lang="en-US" sz="2500" b="1" u="sng" dirty="0"/>
              <a:t>KEY MESSAGES:</a:t>
            </a:r>
          </a:p>
          <a:p>
            <a:pPr algn="just"/>
            <a:r>
              <a:rPr lang="en-US" sz="2500" dirty="0"/>
              <a:t>- </a:t>
            </a:r>
            <a:r>
              <a:rPr lang="en-US" sz="2500" b="1" dirty="0"/>
              <a:t>Repentance and Action: </a:t>
            </a:r>
            <a:r>
              <a:rPr lang="en-US" sz="2500" dirty="0"/>
              <a:t>True repentance is not just about words but must lead to changed behavior. John encourages people to share with the poor, act justly, and avoid greed and dishonesty.</a:t>
            </a:r>
          </a:p>
          <a:p>
            <a:pPr algn="just"/>
            <a:r>
              <a:rPr lang="en-US" sz="2500" dirty="0"/>
              <a:t>- </a:t>
            </a:r>
            <a:r>
              <a:rPr lang="en-US" sz="2500" b="1" dirty="0"/>
              <a:t>Preparation for Jesus: </a:t>
            </a:r>
            <a:r>
              <a:rPr lang="en-US" sz="2500" dirty="0"/>
              <a:t>John emphasizes that the coming of Jesus requires a change of heart and readiness. Jesus will bring a deeper baptism, one of the Holy Spirit, and will bring judgment, separating the wheat from the chaff.</a:t>
            </a:r>
          </a:p>
          <a:p>
            <a:pPr algn="just"/>
            <a:r>
              <a:rPr lang="en-US" sz="2500" dirty="0"/>
              <a:t>- </a:t>
            </a:r>
            <a:r>
              <a:rPr lang="en-US" sz="2500" b="1" dirty="0"/>
              <a:t>Humility: </a:t>
            </a:r>
            <a:r>
              <a:rPr lang="en-US" sz="2500" dirty="0"/>
              <a:t>John models humility by acknowledging that he is not the Messiah, and that the Messiah will be far greater than he is.</a:t>
            </a:r>
          </a:p>
          <a:p>
            <a:pPr algn="just"/>
            <a:endParaRPr lang="en-US" sz="2500" dirty="0"/>
          </a:p>
          <a:p>
            <a:pPr algn="just"/>
            <a:r>
              <a:rPr lang="en-US" sz="2500" b="1" u="sng" dirty="0"/>
              <a:t>LESSON:</a:t>
            </a:r>
          </a:p>
          <a:p>
            <a:pPr algn="just"/>
            <a:r>
              <a:rPr lang="en-US" sz="2500" dirty="0"/>
              <a:t>- </a:t>
            </a:r>
            <a:r>
              <a:rPr lang="en-US" sz="2500" b="1" dirty="0"/>
              <a:t>Repentance Means Change: </a:t>
            </a:r>
            <a:r>
              <a:rPr lang="en-US" sz="2500" dirty="0"/>
              <a:t>True repentance means making a difference in the way we live. It's about being kind, generous, and just to others, just like John taught.</a:t>
            </a:r>
          </a:p>
          <a:p>
            <a:pPr algn="just"/>
            <a:r>
              <a:rPr lang="en-US" sz="2500" dirty="0"/>
              <a:t>- </a:t>
            </a:r>
            <a:r>
              <a:rPr lang="en-US" sz="2500" b="1" dirty="0"/>
              <a:t>Jesus is Coming: </a:t>
            </a:r>
            <a:r>
              <a:rPr lang="en-US" sz="2500" dirty="0"/>
              <a:t>Advent is a time to get ready for the coming of Jesus, not just by preparing our homes but by preparing our hearts, showing love and care for others.</a:t>
            </a:r>
          </a:p>
          <a:p>
            <a:pPr algn="just"/>
            <a:r>
              <a:rPr lang="en-US" sz="2500" dirty="0"/>
              <a:t>- </a:t>
            </a:r>
            <a:r>
              <a:rPr lang="en-US" sz="2500" b="1" dirty="0"/>
              <a:t>Being Humble: </a:t>
            </a:r>
            <a:r>
              <a:rPr lang="en-US" sz="2500" dirty="0"/>
              <a:t>Like John, we can learn to be humble and recognize that God is the one who gives us strength to live a good life and share with others.</a:t>
            </a:r>
            <a:endParaRPr lang="en-PH"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2" name="Google Shape;116;p3" descr="‘Therefore produce fruit that proves your repentance, and don’t think you can say to yourselves … – Slide 7">
            <a:extLst>
              <a:ext uri="{FF2B5EF4-FFF2-40B4-BE49-F238E27FC236}">
                <a16:creationId xmlns:a16="http://schemas.microsoft.com/office/drawing/2014/main" id="{EAF8E18C-A846-17C5-08BD-FDA0D5C4B20E}"/>
              </a:ext>
            </a:extLst>
          </p:cNvPr>
          <p:cNvPicPr preferRelativeResize="0"/>
          <p:nvPr/>
        </p:nvPicPr>
        <p:blipFill rotWithShape="1">
          <a:blip r:embed="rId3">
            <a:alphaModFix/>
          </a:blip>
          <a:srcRect/>
          <a:stretch/>
        </p:blipFill>
        <p:spPr>
          <a:xfrm>
            <a:off x="-13884" y="0"/>
            <a:ext cx="18288000" cy="13716000"/>
          </a:xfrm>
          <a:prstGeom prst="rect">
            <a:avLst/>
          </a:prstGeom>
          <a:noFill/>
          <a:ln>
            <a:noFill/>
          </a:ln>
        </p:spPr>
      </p:pic>
      <p:sp>
        <p:nvSpPr>
          <p:cNvPr id="115" name="Google Shape;115;p3"/>
          <p:cNvSpPr/>
          <p:nvPr/>
        </p:nvSpPr>
        <p:spPr>
          <a:xfrm>
            <a:off x="-24434" y="8020212"/>
            <a:ext cx="18312434" cy="2263180"/>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269147"/>
            <a:ext cx="18261899"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000" b="1" i="0" u="none" strike="noStrike" cap="none" dirty="0">
                <a:solidFill>
                  <a:srgbClr val="FFFF99"/>
                </a:solidFill>
                <a:latin typeface="Arial Black"/>
                <a:ea typeface="Arial Black"/>
                <a:cs typeface="Arial Black"/>
                <a:sym typeface="Arial Black"/>
              </a:rPr>
              <a:t>Not Good Enough to Untie His Sandals</a:t>
            </a:r>
            <a:endParaRPr sz="6000" b="1" i="0" u="none" strike="noStrike" cap="none" dirty="0">
              <a:solidFill>
                <a:srgbClr val="FFFF99"/>
              </a:solidFill>
              <a:latin typeface="Arial Black"/>
              <a:ea typeface="Arial Black"/>
              <a:cs typeface="Arial Black"/>
              <a:sym typeface="Arial Black"/>
            </a:endParaRPr>
          </a:p>
        </p:txBody>
      </p:sp>
      <p:sp>
        <p:nvSpPr>
          <p:cNvPr id="117" name="Google Shape;117;p3"/>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lt1"/>
                </a:solidFill>
                <a:latin typeface="Arial Black"/>
                <a:ea typeface="Arial Black"/>
                <a:cs typeface="Arial Black"/>
                <a:sym typeface="Arial Black"/>
              </a:rPr>
              <a:t>Luke 3:10-18</a:t>
            </a:r>
            <a:endParaRPr sz="5000" b="0" i="0" u="none" strike="noStrike" cap="none" dirty="0">
              <a:solidFill>
                <a:schemeClr val="lt1"/>
              </a:solidFill>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Luke</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Shape 129"/>
        <p:cNvGrpSpPr/>
        <p:nvPr/>
      </p:nvGrpSpPr>
      <p:grpSpPr>
        <a:xfrm>
          <a:off x="0" y="0"/>
          <a:ext cx="0" cy="0"/>
          <a:chOff x="0" y="0"/>
          <a:chExt cx="0" cy="0"/>
        </a:xfrm>
      </p:grpSpPr>
      <p:grpSp>
        <p:nvGrpSpPr>
          <p:cNvPr id="3" name="Group 2">
            <a:extLst>
              <a:ext uri="{FF2B5EF4-FFF2-40B4-BE49-F238E27FC236}">
                <a16:creationId xmlns:a16="http://schemas.microsoft.com/office/drawing/2014/main" id="{E74AF3C7-EDF8-4D89-036C-22E463805E55}"/>
              </a:ext>
            </a:extLst>
          </p:cNvPr>
          <p:cNvGrpSpPr/>
          <p:nvPr/>
        </p:nvGrpSpPr>
        <p:grpSpPr>
          <a:xfrm>
            <a:off x="1685082" y="1410606"/>
            <a:ext cx="14917836" cy="7465788"/>
            <a:chOff x="1357258" y="1263760"/>
            <a:chExt cx="14917836" cy="7465788"/>
          </a:xfrm>
        </p:grpSpPr>
        <p:sp>
          <p:nvSpPr>
            <p:cNvPr id="130" name="Google Shape;130;p5"/>
            <p:cNvSpPr txBox="1"/>
            <p:nvPr/>
          </p:nvSpPr>
          <p:spPr>
            <a:xfrm>
              <a:off x="1357259" y="2635572"/>
              <a:ext cx="4374468" cy="6093976"/>
            </a:xfrm>
            <a:prstGeom prst="rect">
              <a:avLst/>
            </a:prstGeom>
            <a:noFill/>
            <a:ln>
              <a:noFill/>
            </a:ln>
          </p:spPr>
          <p:txBody>
            <a:bodyPr spcFirstLastPara="1" wrap="square" lIns="0" tIns="0" rIns="0" bIns="0" anchor="t" anchorCtr="0">
              <a:spAutoFit/>
            </a:bodyPr>
            <a:lstStyle/>
            <a:p>
              <a:pPr lvl="0">
                <a:buSzPts val="4000"/>
              </a:pPr>
              <a:r>
                <a:rPr lang="en-US" sz="6600" b="1" dirty="0">
                  <a:solidFill>
                    <a:schemeClr val="bg1"/>
                  </a:solidFill>
                  <a:latin typeface="+mj-lt"/>
                </a:rPr>
                <a:t>The people asked him, “What are we to do, then?”</a:t>
              </a:r>
              <a:endParaRPr sz="6600" b="1" i="0" u="none" strike="noStrike" cap="none" dirty="0">
                <a:solidFill>
                  <a:schemeClr val="bg1"/>
                </a:solidFill>
                <a:latin typeface="+mj-lt"/>
                <a:ea typeface="Arial Black"/>
                <a:cs typeface="Arial Black"/>
                <a:sym typeface="Arial Black"/>
              </a:endParaRPr>
            </a:p>
          </p:txBody>
        </p:sp>
        <p:sp>
          <p:nvSpPr>
            <p:cNvPr id="131" name="Google Shape;131;p5"/>
            <p:cNvSpPr txBox="1"/>
            <p:nvPr/>
          </p:nvSpPr>
          <p:spPr>
            <a:xfrm>
              <a:off x="1357258" y="1500162"/>
              <a:ext cx="925656" cy="769441"/>
            </a:xfrm>
            <a:prstGeom prst="rect">
              <a:avLst/>
            </a:prstGeom>
            <a:solidFill>
              <a:srgbClr val="FFC0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10</a:t>
              </a:r>
              <a:endParaRPr sz="5000" b="1" i="0" u="none" strike="noStrike" cap="none" dirty="0">
                <a:solidFill>
                  <a:srgbClr val="FFFFFF"/>
                </a:solidFill>
                <a:latin typeface="Arial Black"/>
                <a:ea typeface="Arial Black"/>
                <a:cs typeface="Arial Black"/>
                <a:sym typeface="Arial Black"/>
              </a:endParaRPr>
            </a:p>
          </p:txBody>
        </p:sp>
        <p:pic>
          <p:nvPicPr>
            <p:cNvPr id="2" name="Google Shape;134;p6" descr="But when he saw many Pharisees and Sadducees coming to his baptism, he said to them, ‘You offspring of vipers! Who warned you to flee from the coming wrath? – Slide 6">
              <a:extLst>
                <a:ext uri="{FF2B5EF4-FFF2-40B4-BE49-F238E27FC236}">
                  <a16:creationId xmlns:a16="http://schemas.microsoft.com/office/drawing/2014/main" id="{29292789-1F2B-816C-9079-057D76E2672C}"/>
                </a:ext>
              </a:extLst>
            </p:cNvPr>
            <p:cNvPicPr preferRelativeResize="0"/>
            <p:nvPr/>
          </p:nvPicPr>
          <p:blipFill rotWithShape="1">
            <a:blip r:embed="rId3">
              <a:alphaModFix/>
            </a:blip>
            <a:srcRect/>
            <a:stretch/>
          </p:blipFill>
          <p:spPr>
            <a:xfrm>
              <a:off x="6335521" y="1263760"/>
              <a:ext cx="9939573" cy="745468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Shape 137"/>
        <p:cNvGrpSpPr/>
        <p:nvPr/>
      </p:nvGrpSpPr>
      <p:grpSpPr>
        <a:xfrm>
          <a:off x="0" y="0"/>
          <a:ext cx="0" cy="0"/>
          <a:chOff x="0" y="0"/>
          <a:chExt cx="0" cy="0"/>
        </a:xfrm>
      </p:grpSpPr>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8474D395-4168-231C-D245-8D55C6004B55}"/>
              </a:ext>
            </a:extLst>
          </p:cNvPr>
          <p:cNvGrpSpPr/>
          <p:nvPr/>
        </p:nvGrpSpPr>
        <p:grpSpPr>
          <a:xfrm>
            <a:off x="1975405" y="832045"/>
            <a:ext cx="14337190" cy="8622910"/>
            <a:chOff x="3014108" y="827973"/>
            <a:chExt cx="14337190" cy="8622910"/>
          </a:xfrm>
        </p:grpSpPr>
        <p:sp>
          <p:nvSpPr>
            <p:cNvPr id="138" name="Google Shape;138;p6"/>
            <p:cNvSpPr txBox="1"/>
            <p:nvPr/>
          </p:nvSpPr>
          <p:spPr>
            <a:xfrm>
              <a:off x="11995680" y="827973"/>
              <a:ext cx="1285800" cy="769500"/>
            </a:xfrm>
            <a:prstGeom prst="rect">
              <a:avLst/>
            </a:prstGeom>
            <a:solidFill>
              <a:srgbClr val="8937B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11</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1995680" y="1971913"/>
              <a:ext cx="5355618" cy="7478970"/>
            </a:xfrm>
            <a:prstGeom prst="rect">
              <a:avLst/>
            </a:prstGeom>
            <a:noFill/>
            <a:ln>
              <a:noFill/>
            </a:ln>
          </p:spPr>
          <p:txBody>
            <a:bodyPr spcFirstLastPara="1" wrap="square" lIns="0" tIns="0" rIns="0" bIns="0" anchor="t" anchorCtr="0">
              <a:spAutoFit/>
            </a:bodyPr>
            <a:lstStyle/>
            <a:p>
              <a:pPr fontAlgn="base"/>
              <a:r>
                <a:rPr lang="en-US" sz="5400" b="1" dirty="0">
                  <a:solidFill>
                    <a:schemeClr val="bg1"/>
                  </a:solidFill>
                  <a:latin typeface="+mj-lt"/>
                  <a:ea typeface="Arial Black"/>
                  <a:cs typeface="Arial Black"/>
                  <a:sym typeface="Arial Black"/>
                </a:rPr>
                <a:t>He answered, “Whoever has two shirts must give one to the man who has none, and whoever has food must share it.”</a:t>
              </a:r>
              <a:endParaRPr sz="5400" b="1" i="0" u="none" strike="noStrike" cap="none" dirty="0">
                <a:solidFill>
                  <a:schemeClr val="bg1"/>
                </a:solidFill>
                <a:latin typeface="+mj-lt"/>
                <a:ea typeface="Arial Black"/>
                <a:cs typeface="Arial Black"/>
                <a:sym typeface="Arial Black"/>
              </a:endParaRPr>
            </a:p>
          </p:txBody>
        </p:sp>
        <p:pic>
          <p:nvPicPr>
            <p:cNvPr id="2" name="Google Shape;142;p5" descr="John the Baptist Told About Jesus Archives - Children&amp;#39;s Bible Activities |  Sunday School Activities for Kids">
              <a:extLst>
                <a:ext uri="{FF2B5EF4-FFF2-40B4-BE49-F238E27FC236}">
                  <a16:creationId xmlns:a16="http://schemas.microsoft.com/office/drawing/2014/main" id="{75E2DD05-1730-0E8A-716F-C7F75460253D}"/>
                </a:ext>
              </a:extLst>
            </p:cNvPr>
            <p:cNvPicPr preferRelativeResize="0"/>
            <p:nvPr/>
          </p:nvPicPr>
          <p:blipFill rotWithShape="1">
            <a:blip r:embed="rId3">
              <a:alphaModFix/>
            </a:blip>
            <a:srcRect/>
            <a:stretch/>
          </p:blipFill>
          <p:spPr>
            <a:xfrm>
              <a:off x="3014108" y="956326"/>
              <a:ext cx="8051443" cy="8051443"/>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46"/>
        <p:cNvGrpSpPr/>
        <p:nvPr/>
      </p:nvGrpSpPr>
      <p:grpSpPr>
        <a:xfrm>
          <a:off x="0" y="0"/>
          <a:ext cx="0" cy="0"/>
          <a:chOff x="0" y="0"/>
          <a:chExt cx="0" cy="0"/>
        </a:xfrm>
      </p:grpSpPr>
      <p:grpSp>
        <p:nvGrpSpPr>
          <p:cNvPr id="4" name="Group 3">
            <a:extLst>
              <a:ext uri="{FF2B5EF4-FFF2-40B4-BE49-F238E27FC236}">
                <a16:creationId xmlns:a16="http://schemas.microsoft.com/office/drawing/2014/main" id="{C6F39C06-DA30-DFA0-A8FF-678A4A2A326E}"/>
              </a:ext>
            </a:extLst>
          </p:cNvPr>
          <p:cNvGrpSpPr/>
          <p:nvPr/>
        </p:nvGrpSpPr>
        <p:grpSpPr>
          <a:xfrm>
            <a:off x="1704417" y="1168669"/>
            <a:ext cx="14879166" cy="7949662"/>
            <a:chOff x="998174" y="933323"/>
            <a:chExt cx="14879166" cy="7949662"/>
          </a:xfrm>
        </p:grpSpPr>
        <p:sp>
          <p:nvSpPr>
            <p:cNvPr id="147" name="Google Shape;147;p7"/>
            <p:cNvSpPr/>
            <p:nvPr/>
          </p:nvSpPr>
          <p:spPr>
            <a:xfrm>
              <a:off x="998174" y="933323"/>
              <a:ext cx="1214400" cy="857400"/>
            </a:xfrm>
            <a:prstGeom prst="rect">
              <a:avLst/>
            </a:prstGeom>
            <a:solidFill>
              <a:srgbClr val="F883B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12</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039106" y="2235011"/>
              <a:ext cx="4804133" cy="6647974"/>
            </a:xfrm>
            <a:prstGeom prst="rect">
              <a:avLst/>
            </a:prstGeom>
            <a:noFill/>
            <a:ln>
              <a:noFill/>
            </a:ln>
          </p:spPr>
          <p:txBody>
            <a:bodyPr spcFirstLastPara="1" wrap="square" lIns="0" tIns="0" rIns="0" bIns="0" anchor="t" anchorCtr="0">
              <a:spAutoFit/>
            </a:bodyPr>
            <a:lstStyle/>
            <a:p>
              <a:pPr lvl="0">
                <a:buClr>
                  <a:schemeClr val="dk1"/>
                </a:buClr>
                <a:buSzPts val="1100"/>
              </a:pPr>
              <a:r>
                <a:rPr lang="en-US" sz="5400" b="1" dirty="0">
                  <a:solidFill>
                    <a:schemeClr val="bg1"/>
                  </a:solidFill>
                  <a:latin typeface="+mj-lt"/>
                </a:rPr>
                <a:t>Some tax collectors came to be baptized, and they asked him, “Teacher, what are we to do?”</a:t>
              </a:r>
              <a:endParaRPr sz="5400" b="1" dirty="0">
                <a:solidFill>
                  <a:schemeClr val="bg1"/>
                </a:solidFill>
                <a:latin typeface="+mj-lt"/>
                <a:ea typeface="Arial Black"/>
                <a:cs typeface="Arial Black"/>
                <a:sym typeface="Arial Black"/>
              </a:endParaRPr>
            </a:p>
          </p:txBody>
        </p:sp>
        <p:pic>
          <p:nvPicPr>
            <p:cNvPr id="2" name="Google Shape;150;p8" descr="… I am not worthy to carry His sandals. He will baptise you with the Holy Spirit and fire. – Slide 11">
              <a:extLst>
                <a:ext uri="{FF2B5EF4-FFF2-40B4-BE49-F238E27FC236}">
                  <a16:creationId xmlns:a16="http://schemas.microsoft.com/office/drawing/2014/main" id="{C326484D-B95F-28CE-3EB0-92F19A07F7C8}"/>
                </a:ext>
              </a:extLst>
            </p:cNvPr>
            <p:cNvPicPr preferRelativeResize="0"/>
            <p:nvPr/>
          </p:nvPicPr>
          <p:blipFill rotWithShape="1">
            <a:blip r:embed="rId3">
              <a:alphaModFix/>
            </a:blip>
            <a:srcRect/>
            <a:stretch/>
          </p:blipFill>
          <p:spPr>
            <a:xfrm>
              <a:off x="6559474" y="1419367"/>
              <a:ext cx="9317866" cy="6988399"/>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54"/>
        <p:cNvGrpSpPr/>
        <p:nvPr/>
      </p:nvGrpSpPr>
      <p:grpSpPr>
        <a:xfrm>
          <a:off x="0" y="0"/>
          <a:ext cx="0" cy="0"/>
          <a:chOff x="0" y="0"/>
          <a:chExt cx="0" cy="0"/>
        </a:xfrm>
      </p:grpSpPr>
      <p:grpSp>
        <p:nvGrpSpPr>
          <p:cNvPr id="4" name="Group 3">
            <a:extLst>
              <a:ext uri="{FF2B5EF4-FFF2-40B4-BE49-F238E27FC236}">
                <a16:creationId xmlns:a16="http://schemas.microsoft.com/office/drawing/2014/main" id="{AED3F5E9-1A5D-5067-C9EE-E48DAB162501}"/>
              </a:ext>
            </a:extLst>
          </p:cNvPr>
          <p:cNvGrpSpPr/>
          <p:nvPr/>
        </p:nvGrpSpPr>
        <p:grpSpPr>
          <a:xfrm>
            <a:off x="1048493" y="1412789"/>
            <a:ext cx="16191014" cy="7461422"/>
            <a:chOff x="1405612" y="1486169"/>
            <a:chExt cx="16191014" cy="7461422"/>
          </a:xfrm>
        </p:grpSpPr>
        <p:sp>
          <p:nvSpPr>
            <p:cNvPr id="155" name="Google Shape;155;p8"/>
            <p:cNvSpPr txBox="1"/>
            <p:nvPr/>
          </p:nvSpPr>
          <p:spPr>
            <a:xfrm>
              <a:off x="11746792" y="2792060"/>
              <a:ext cx="5849834" cy="6155531"/>
            </a:xfrm>
            <a:prstGeom prst="rect">
              <a:avLst/>
            </a:prstGeom>
            <a:noFill/>
            <a:ln>
              <a:noFill/>
            </a:ln>
          </p:spPr>
          <p:txBody>
            <a:bodyPr spcFirstLastPara="1" wrap="square" lIns="0" tIns="0" rIns="0" bIns="0" anchor="t" anchorCtr="0">
              <a:spAutoFit/>
            </a:bodyPr>
            <a:lstStyle/>
            <a:p>
              <a:pPr lvl="0">
                <a:buSzPts val="4400"/>
              </a:pPr>
              <a:r>
                <a:rPr lang="en-US" sz="8000" b="1" dirty="0">
                  <a:solidFill>
                    <a:schemeClr val="bg1"/>
                  </a:solidFill>
                  <a:latin typeface="+mj-lt"/>
                </a:rPr>
                <a:t>“Don't collect more than is legal,” he told them.</a:t>
              </a:r>
              <a:endParaRPr sz="8000" b="1" dirty="0">
                <a:solidFill>
                  <a:schemeClr val="bg1"/>
                </a:solidFill>
                <a:latin typeface="+mj-lt"/>
                <a:ea typeface="Arial Black"/>
                <a:cs typeface="Arial Black"/>
                <a:sym typeface="Arial Black"/>
              </a:endParaRPr>
            </a:p>
          </p:txBody>
        </p:sp>
        <p:sp>
          <p:nvSpPr>
            <p:cNvPr id="156" name="Google Shape;156;p8"/>
            <p:cNvSpPr txBox="1"/>
            <p:nvPr/>
          </p:nvSpPr>
          <p:spPr>
            <a:xfrm>
              <a:off x="11801689" y="1731601"/>
              <a:ext cx="1285800" cy="769441"/>
            </a:xfrm>
            <a:prstGeom prst="rect">
              <a:avLst/>
            </a:prstGeom>
            <a:solidFill>
              <a:schemeClr val="accen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13</a:t>
              </a:r>
              <a:endParaRPr sz="5000" b="1" i="0" u="none" strike="noStrike" cap="none" dirty="0">
                <a:solidFill>
                  <a:srgbClr val="FFFFFF"/>
                </a:solidFill>
                <a:latin typeface="Arial Black"/>
                <a:ea typeface="Arial Black"/>
                <a:cs typeface="Arial Black"/>
                <a:sym typeface="Arial Black"/>
              </a:endParaRPr>
            </a:p>
          </p:txBody>
        </p:sp>
        <p:pic>
          <p:nvPicPr>
            <p:cNvPr id="2" name="Google Shape;158;p7" descr="‘Therefore produce fruit that proves your repentance, and don’t think you can say to yourselves … – Slide 7">
              <a:extLst>
                <a:ext uri="{FF2B5EF4-FFF2-40B4-BE49-F238E27FC236}">
                  <a16:creationId xmlns:a16="http://schemas.microsoft.com/office/drawing/2014/main" id="{FD5DB9D0-57BA-4FEF-EF11-8C984A32A1F5}"/>
                </a:ext>
              </a:extLst>
            </p:cNvPr>
            <p:cNvPicPr preferRelativeResize="0"/>
            <p:nvPr/>
          </p:nvPicPr>
          <p:blipFill rotWithShape="1">
            <a:blip r:embed="rId3">
              <a:alphaModFix/>
            </a:blip>
            <a:srcRect/>
            <a:stretch/>
          </p:blipFill>
          <p:spPr>
            <a:xfrm>
              <a:off x="1405612" y="1486169"/>
              <a:ext cx="9752881" cy="7314661"/>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892</Words>
  <Application>Microsoft Office PowerPoint</Application>
  <PresentationFormat>Custom</PresentationFormat>
  <Paragraphs>66</Paragraphs>
  <Slides>20</Slides>
  <Notes>20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 Black</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54</cp:revision>
  <dcterms:created xsi:type="dcterms:W3CDTF">2022-09-22T06:53:28Z</dcterms:created>
  <dcterms:modified xsi:type="dcterms:W3CDTF">2024-12-12T23:31:56Z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