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3"/>
  </p:notesMasterIdLst>
  <p:sldIdLst>
    <p:sldId id="256" r:id="rId3"/>
    <p:sldId id="257" r:id="rId4"/>
    <p:sldId id="258" r:id="rId5"/>
    <p:sldId id="259" r:id="rId6"/>
    <p:sldId id="260" r:id="rId7"/>
    <p:sldId id="261" r:id="rId8"/>
    <p:sldId id="262" r:id="rId9"/>
    <p:sldId id="294" r:id="rId10"/>
    <p:sldId id="295" r:id="rId11"/>
    <p:sldId id="296" r:id="rId12"/>
    <p:sldId id="298" r:id="rId13"/>
    <p:sldId id="299" r:id="rId14"/>
    <p:sldId id="275" r:id="rId15"/>
    <p:sldId id="276" r:id="rId16"/>
    <p:sldId id="277" r:id="rId17"/>
    <p:sldId id="278" r:id="rId18"/>
    <p:sldId id="300" r:id="rId19"/>
    <p:sldId id="280" r:id="rId20"/>
    <p:sldId id="297" r:id="rId21"/>
    <p:sldId id="282" r:id="rId22"/>
  </p:sldIdLst>
  <p:sldSz cx="18288000" cy="10287000"/>
  <p:notesSz cx="6858000" cy="9144000"/>
  <p:embeddedFontLst>
    <p:embeddedFont>
      <p:font typeface="Arial Black" panose="020B0A04020102020204" pitchFamily="3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jcfcn1lrG88w+VTW5ubOwBziYZ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3" d="100"/>
          <a:sy n="43" d="100"/>
        </p:scale>
        <p:origin x="93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a:extLst>
            <a:ext uri="{FF2B5EF4-FFF2-40B4-BE49-F238E27FC236}">
              <a16:creationId xmlns:a16="http://schemas.microsoft.com/office/drawing/2014/main" id="{5CC789F0-FEC2-186B-91A1-48EB42369948}"/>
            </a:ext>
          </a:extLst>
        </p:cNvPr>
        <p:cNvGrpSpPr/>
        <p:nvPr/>
      </p:nvGrpSpPr>
      <p:grpSpPr>
        <a:xfrm>
          <a:off x="0" y="0"/>
          <a:ext cx="0" cy="0"/>
          <a:chOff x="0" y="0"/>
          <a:chExt cx="0" cy="0"/>
        </a:xfrm>
      </p:grpSpPr>
      <p:sp>
        <p:nvSpPr>
          <p:cNvPr id="140" name="Google Shape;140;p8:notes">
            <a:extLst>
              <a:ext uri="{FF2B5EF4-FFF2-40B4-BE49-F238E27FC236}">
                <a16:creationId xmlns:a16="http://schemas.microsoft.com/office/drawing/2014/main" id="{305B1423-A448-D789-5313-36919F0A8C4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8:notes">
            <a:extLst>
              <a:ext uri="{FF2B5EF4-FFF2-40B4-BE49-F238E27FC236}">
                <a16:creationId xmlns:a16="http://schemas.microsoft.com/office/drawing/2014/main" id="{05AE8316-913D-D6AC-4F6F-97B156C5E23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8:notes">
            <a:extLst>
              <a:ext uri="{FF2B5EF4-FFF2-40B4-BE49-F238E27FC236}">
                <a16:creationId xmlns:a16="http://schemas.microsoft.com/office/drawing/2014/main" id="{5154D432-83A6-5F8A-6281-24BFC8E5AFF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4129215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a:extLst>
            <a:ext uri="{FF2B5EF4-FFF2-40B4-BE49-F238E27FC236}">
              <a16:creationId xmlns:a16="http://schemas.microsoft.com/office/drawing/2014/main" id="{EF6FE0D2-407D-9160-0281-9B07774F60DD}"/>
            </a:ext>
          </a:extLst>
        </p:cNvPr>
        <p:cNvGrpSpPr/>
        <p:nvPr/>
      </p:nvGrpSpPr>
      <p:grpSpPr>
        <a:xfrm>
          <a:off x="0" y="0"/>
          <a:ext cx="0" cy="0"/>
          <a:chOff x="0" y="0"/>
          <a:chExt cx="0" cy="0"/>
        </a:xfrm>
      </p:grpSpPr>
      <p:sp>
        <p:nvSpPr>
          <p:cNvPr id="130" name="Google Shape;130;p7:notes">
            <a:extLst>
              <a:ext uri="{FF2B5EF4-FFF2-40B4-BE49-F238E27FC236}">
                <a16:creationId xmlns:a16="http://schemas.microsoft.com/office/drawing/2014/main" id="{28A1F8F2-7A40-90FE-A6FC-357FC8FD5CC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7:notes">
            <a:extLst>
              <a:ext uri="{FF2B5EF4-FFF2-40B4-BE49-F238E27FC236}">
                <a16:creationId xmlns:a16="http://schemas.microsoft.com/office/drawing/2014/main" id="{D6BF7DF6-7451-9408-EDF3-4E513D0CDF9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32" name="Google Shape;132;p7:notes">
            <a:extLst>
              <a:ext uri="{FF2B5EF4-FFF2-40B4-BE49-F238E27FC236}">
                <a16:creationId xmlns:a16="http://schemas.microsoft.com/office/drawing/2014/main" id="{FC50C885-0CAE-1304-28D5-945EF1841D0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646516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a:extLst>
            <a:ext uri="{FF2B5EF4-FFF2-40B4-BE49-F238E27FC236}">
              <a16:creationId xmlns:a16="http://schemas.microsoft.com/office/drawing/2014/main" id="{16605FE1-A928-B4A9-0EA9-95A83B1C952D}"/>
            </a:ext>
          </a:extLst>
        </p:cNvPr>
        <p:cNvGrpSpPr/>
        <p:nvPr/>
      </p:nvGrpSpPr>
      <p:grpSpPr>
        <a:xfrm>
          <a:off x="0" y="0"/>
          <a:ext cx="0" cy="0"/>
          <a:chOff x="0" y="0"/>
          <a:chExt cx="0" cy="0"/>
        </a:xfrm>
      </p:grpSpPr>
      <p:sp>
        <p:nvSpPr>
          <p:cNvPr id="140" name="Google Shape;140;p8:notes">
            <a:extLst>
              <a:ext uri="{FF2B5EF4-FFF2-40B4-BE49-F238E27FC236}">
                <a16:creationId xmlns:a16="http://schemas.microsoft.com/office/drawing/2014/main" id="{6278AFCF-3E0F-CF67-BFDC-3E6F1619F01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8:notes">
            <a:extLst>
              <a:ext uri="{FF2B5EF4-FFF2-40B4-BE49-F238E27FC236}">
                <a16:creationId xmlns:a16="http://schemas.microsoft.com/office/drawing/2014/main" id="{012D0443-46B3-FEA2-A9DD-EA233DB9A9F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8:notes">
            <a:extLst>
              <a:ext uri="{FF2B5EF4-FFF2-40B4-BE49-F238E27FC236}">
                <a16:creationId xmlns:a16="http://schemas.microsoft.com/office/drawing/2014/main" id="{FA2B9220-3D6C-3B82-5C5D-BEF9E5663C6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138920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0965feb3a1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30965feb3a1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g30965feb3a1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a:extLst>
            <a:ext uri="{FF2B5EF4-FFF2-40B4-BE49-F238E27FC236}">
              <a16:creationId xmlns:a16="http://schemas.microsoft.com/office/drawing/2014/main" id="{B787EDAF-141A-5696-A09B-A870BB5B3CFE}"/>
            </a:ext>
          </a:extLst>
        </p:cNvPr>
        <p:cNvGrpSpPr/>
        <p:nvPr/>
      </p:nvGrpSpPr>
      <p:grpSpPr>
        <a:xfrm>
          <a:off x="0" y="0"/>
          <a:ext cx="0" cy="0"/>
          <a:chOff x="0" y="0"/>
          <a:chExt cx="0" cy="0"/>
        </a:xfrm>
      </p:grpSpPr>
      <p:sp>
        <p:nvSpPr>
          <p:cNvPr id="285" name="Google Shape;285;g30965feb3a1_0_19:notes">
            <a:extLst>
              <a:ext uri="{FF2B5EF4-FFF2-40B4-BE49-F238E27FC236}">
                <a16:creationId xmlns:a16="http://schemas.microsoft.com/office/drawing/2014/main" id="{DAE94B09-734E-2099-8701-F4A082FA7E6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30965feb3a1_0_19:notes">
            <a:extLst>
              <a:ext uri="{FF2B5EF4-FFF2-40B4-BE49-F238E27FC236}">
                <a16:creationId xmlns:a16="http://schemas.microsoft.com/office/drawing/2014/main" id="{4B6F4649-CCA1-2846-66C7-FD3727DD46D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g30965feb3a1_0_19:notes">
            <a:extLst>
              <a:ext uri="{FF2B5EF4-FFF2-40B4-BE49-F238E27FC236}">
                <a16:creationId xmlns:a16="http://schemas.microsoft.com/office/drawing/2014/main" id="{F6E70B3B-3B92-312A-ECE1-557724E19449}"/>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extLst>
      <p:ext uri="{BB962C8B-B14F-4D97-AF65-F5344CB8AC3E}">
        <p14:creationId xmlns:p14="http://schemas.microsoft.com/office/powerpoint/2010/main" val="2909163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a:extLst>
            <a:ext uri="{FF2B5EF4-FFF2-40B4-BE49-F238E27FC236}">
              <a16:creationId xmlns:a16="http://schemas.microsoft.com/office/drawing/2014/main" id="{C8F2D4A5-5DA8-7D31-FE6A-EAA2B3BBAAD1}"/>
            </a:ext>
          </a:extLst>
        </p:cNvPr>
        <p:cNvGrpSpPr/>
        <p:nvPr/>
      </p:nvGrpSpPr>
      <p:grpSpPr>
        <a:xfrm>
          <a:off x="0" y="0"/>
          <a:ext cx="0" cy="0"/>
          <a:chOff x="0" y="0"/>
          <a:chExt cx="0" cy="0"/>
        </a:xfrm>
      </p:grpSpPr>
      <p:sp>
        <p:nvSpPr>
          <p:cNvPr id="100" name="Google Shape;100;p2:notes">
            <a:extLst>
              <a:ext uri="{FF2B5EF4-FFF2-40B4-BE49-F238E27FC236}">
                <a16:creationId xmlns:a16="http://schemas.microsoft.com/office/drawing/2014/main" id="{55EB6B79-6EB6-C1EF-074F-1173D871B46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a:extLst>
              <a:ext uri="{FF2B5EF4-FFF2-40B4-BE49-F238E27FC236}">
                <a16:creationId xmlns:a16="http://schemas.microsoft.com/office/drawing/2014/main" id="{0C3F34A9-36A5-C635-9777-FE28D490A1F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2:notes">
            <a:extLst>
              <a:ext uri="{FF2B5EF4-FFF2-40B4-BE49-F238E27FC236}">
                <a16:creationId xmlns:a16="http://schemas.microsoft.com/office/drawing/2014/main" id="{EC6C0439-961F-F4F4-CD05-3AAFD307CCCF}"/>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90394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25" name="Google Shape;1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32" name="Google Shape;13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a:extLst>
            <a:ext uri="{FF2B5EF4-FFF2-40B4-BE49-F238E27FC236}">
              <a16:creationId xmlns:a16="http://schemas.microsoft.com/office/drawing/2014/main" id="{1765FB77-2097-085C-A114-F3CD4ED8C652}"/>
            </a:ext>
          </a:extLst>
        </p:cNvPr>
        <p:cNvGrpSpPr/>
        <p:nvPr/>
      </p:nvGrpSpPr>
      <p:grpSpPr>
        <a:xfrm>
          <a:off x="0" y="0"/>
          <a:ext cx="0" cy="0"/>
          <a:chOff x="0" y="0"/>
          <a:chExt cx="0" cy="0"/>
        </a:xfrm>
      </p:grpSpPr>
      <p:sp>
        <p:nvSpPr>
          <p:cNvPr id="140" name="Google Shape;140;p8:notes">
            <a:extLst>
              <a:ext uri="{FF2B5EF4-FFF2-40B4-BE49-F238E27FC236}">
                <a16:creationId xmlns:a16="http://schemas.microsoft.com/office/drawing/2014/main" id="{1D27758F-E3FB-5E34-D6C1-C62371C2ECC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8:notes">
            <a:extLst>
              <a:ext uri="{FF2B5EF4-FFF2-40B4-BE49-F238E27FC236}">
                <a16:creationId xmlns:a16="http://schemas.microsoft.com/office/drawing/2014/main" id="{BE926A52-AD30-8395-8EEC-A8BE2661A4B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8:notes">
            <a:extLst>
              <a:ext uri="{FF2B5EF4-FFF2-40B4-BE49-F238E27FC236}">
                <a16:creationId xmlns:a16="http://schemas.microsoft.com/office/drawing/2014/main" id="{064028FC-EC76-D7C1-98B1-F650FFBA9AC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658174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a:extLst>
            <a:ext uri="{FF2B5EF4-FFF2-40B4-BE49-F238E27FC236}">
              <a16:creationId xmlns:a16="http://schemas.microsoft.com/office/drawing/2014/main" id="{55EB718D-59AC-8DFA-9F7B-A05F2E6C14E9}"/>
            </a:ext>
          </a:extLst>
        </p:cNvPr>
        <p:cNvGrpSpPr/>
        <p:nvPr/>
      </p:nvGrpSpPr>
      <p:grpSpPr>
        <a:xfrm>
          <a:off x="0" y="0"/>
          <a:ext cx="0" cy="0"/>
          <a:chOff x="0" y="0"/>
          <a:chExt cx="0" cy="0"/>
        </a:xfrm>
      </p:grpSpPr>
      <p:sp>
        <p:nvSpPr>
          <p:cNvPr id="140" name="Google Shape;140;p8:notes">
            <a:extLst>
              <a:ext uri="{FF2B5EF4-FFF2-40B4-BE49-F238E27FC236}">
                <a16:creationId xmlns:a16="http://schemas.microsoft.com/office/drawing/2014/main" id="{8BD92F91-8DEF-0520-CCF1-166206F9579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8:notes">
            <a:extLst>
              <a:ext uri="{FF2B5EF4-FFF2-40B4-BE49-F238E27FC236}">
                <a16:creationId xmlns:a16="http://schemas.microsoft.com/office/drawing/2014/main" id="{007F91E6-D488-6094-3F30-AB4FD862BF0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8:notes">
            <a:extLst>
              <a:ext uri="{FF2B5EF4-FFF2-40B4-BE49-F238E27FC236}">
                <a16:creationId xmlns:a16="http://schemas.microsoft.com/office/drawing/2014/main" id="{6B01B255-E528-BF00-CE45-683ED71C109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3665309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a:spLocks noGrp="1"/>
          </p:cNvSpPr>
          <p:nvPr>
            <p:ph type="pic" idx="2"/>
          </p:nvPr>
        </p:nvSpPr>
        <p:spPr>
          <a:xfrm>
            <a:off x="1792288" y="612775"/>
            <a:ext cx="5486400" cy="4114800"/>
          </a:xfrm>
          <a:prstGeom prst="rect">
            <a:avLst/>
          </a:prstGeom>
          <a:noFill/>
          <a:ln>
            <a:noFill/>
          </a:ln>
        </p:spPr>
      </p:sp>
      <p:sp>
        <p:nvSpPr>
          <p:cNvPr id="68" name="Google Shape;68;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1" name="Shape 84"/>
        <p:cNvGrpSpPr/>
        <p:nvPr/>
      </p:nvGrpSpPr>
      <p:grpSpPr>
        <a:xfrm>
          <a:off x="0" y="0"/>
          <a:ext cx="0" cy="0"/>
          <a:chOff x="0" y="0"/>
          <a:chExt cx="0" cy="0"/>
        </a:xfrm>
      </p:grpSpPr>
      <p:sp>
        <p:nvSpPr>
          <p:cNvPr id="85" name="Google Shape;85;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7" name="Google Shape;8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8" name="Google Shape;8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9" name="Google Shape;8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 descr="A logo with a cross in a square&#10;&#10;Description automatically generated"/>
          <p:cNvPicPr preferRelativeResize="0"/>
          <p:nvPr/>
        </p:nvPicPr>
        <p:blipFill rotWithShape="1">
          <a:blip r:embed="rId3">
            <a:alphaModFix/>
          </a:blip>
          <a:srcRect/>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43">
          <a:extLst>
            <a:ext uri="{FF2B5EF4-FFF2-40B4-BE49-F238E27FC236}">
              <a16:creationId xmlns:a16="http://schemas.microsoft.com/office/drawing/2014/main" id="{BB93C439-3A97-2A8A-1680-A08F7E348EB2}"/>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BCA37F95-05AB-2981-BDBC-B2A9EFF98158}"/>
              </a:ext>
            </a:extLst>
          </p:cNvPr>
          <p:cNvGrpSpPr/>
          <p:nvPr/>
        </p:nvGrpSpPr>
        <p:grpSpPr>
          <a:xfrm>
            <a:off x="1089571" y="823922"/>
            <a:ext cx="16108859" cy="9039266"/>
            <a:chOff x="1593267" y="823922"/>
            <a:chExt cx="16108859" cy="9039266"/>
          </a:xfrm>
        </p:grpSpPr>
        <p:grpSp>
          <p:nvGrpSpPr>
            <p:cNvPr id="144" name="Google Shape;144;p8">
              <a:extLst>
                <a:ext uri="{FF2B5EF4-FFF2-40B4-BE49-F238E27FC236}">
                  <a16:creationId xmlns:a16="http://schemas.microsoft.com/office/drawing/2014/main" id="{71AB1302-4245-9B88-D3F9-75EB35966056}"/>
                </a:ext>
              </a:extLst>
            </p:cNvPr>
            <p:cNvGrpSpPr/>
            <p:nvPr/>
          </p:nvGrpSpPr>
          <p:grpSpPr>
            <a:xfrm>
              <a:off x="1593267" y="823922"/>
              <a:ext cx="5076767" cy="9039266"/>
              <a:chOff x="1571075" y="1485900"/>
              <a:chExt cx="5076767" cy="7446901"/>
            </a:xfrm>
          </p:grpSpPr>
          <p:sp>
            <p:nvSpPr>
              <p:cNvPr id="145" name="Google Shape;145;p8">
                <a:extLst>
                  <a:ext uri="{FF2B5EF4-FFF2-40B4-BE49-F238E27FC236}">
                    <a16:creationId xmlns:a16="http://schemas.microsoft.com/office/drawing/2014/main" id="{A1E2D026-E66C-67EF-8DAC-588F002E2C30}"/>
                  </a:ext>
                </a:extLst>
              </p:cNvPr>
              <p:cNvSpPr/>
              <p:nvPr/>
            </p:nvSpPr>
            <p:spPr>
              <a:xfrm>
                <a:off x="1571075" y="1485900"/>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34</a:t>
                </a:r>
                <a:endParaRPr sz="5000" b="1" i="0" u="none" strike="noStrike" cap="none" dirty="0">
                  <a:solidFill>
                    <a:schemeClr val="lt1"/>
                  </a:solidFill>
                  <a:latin typeface="Arial Black"/>
                  <a:ea typeface="Arial Black"/>
                  <a:cs typeface="Arial Black"/>
                  <a:sym typeface="Arial Black"/>
                </a:endParaRPr>
              </a:p>
            </p:txBody>
          </p:sp>
          <p:sp>
            <p:nvSpPr>
              <p:cNvPr id="146" name="Google Shape;146;p8">
                <a:extLst>
                  <a:ext uri="{FF2B5EF4-FFF2-40B4-BE49-F238E27FC236}">
                    <a16:creationId xmlns:a16="http://schemas.microsoft.com/office/drawing/2014/main" id="{44ABBAC7-CB26-3315-20EC-7481CBAE3922}"/>
                  </a:ext>
                </a:extLst>
              </p:cNvPr>
              <p:cNvSpPr txBox="1"/>
              <p:nvPr/>
            </p:nvSpPr>
            <p:spPr>
              <a:xfrm>
                <a:off x="1571075" y="2517774"/>
                <a:ext cx="5076767" cy="641502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4600" b="1" dirty="0">
                    <a:solidFill>
                      <a:schemeClr val="lt1"/>
                    </a:solidFill>
                  </a:rPr>
                  <a:t>“Be careful not to let yourselves become occupied with too much feasting and drinking and with the worries of this life, or that Day may suddenly catch you like a trap.</a:t>
                </a:r>
                <a:endParaRPr sz="4600" b="1" i="0" u="none" strike="noStrike" cap="none" dirty="0">
                  <a:solidFill>
                    <a:schemeClr val="lt1"/>
                  </a:solidFill>
                  <a:latin typeface="Arial Black"/>
                  <a:ea typeface="Arial Black"/>
                  <a:cs typeface="Arial Black"/>
                  <a:sym typeface="Arial Black"/>
                </a:endParaRPr>
              </a:p>
            </p:txBody>
          </p:sp>
        </p:grpSp>
        <p:pic>
          <p:nvPicPr>
            <p:cNvPr id="4" name="Picture 1" descr="C:\Users\deyo\Desktop\Documents\MFC Kids\Live The Word Kids\LTW Kids 11.14.21\20_FB_Jesus_Future_1024.jpg">
              <a:extLst>
                <a:ext uri="{FF2B5EF4-FFF2-40B4-BE49-F238E27FC236}">
                  <a16:creationId xmlns:a16="http://schemas.microsoft.com/office/drawing/2014/main" id="{5DE4BEB1-0DB9-2E25-ADAF-3C52C8F393A4}"/>
                </a:ext>
              </a:extLst>
            </p:cNvPr>
            <p:cNvPicPr>
              <a:picLocks noChangeAspect="1" noChangeArrowheads="1"/>
            </p:cNvPicPr>
            <p:nvPr/>
          </p:nvPicPr>
          <p:blipFill>
            <a:blip r:embed="rId3"/>
            <a:srcRect/>
            <a:stretch>
              <a:fillRect/>
            </a:stretch>
          </p:blipFill>
          <p:spPr bwMode="auto">
            <a:xfrm>
              <a:off x="7289367" y="1175317"/>
              <a:ext cx="10412759" cy="7809569"/>
            </a:xfrm>
            <a:prstGeom prst="rect">
              <a:avLst/>
            </a:prstGeom>
            <a:noFill/>
          </p:spPr>
        </p:pic>
      </p:grpSp>
    </p:spTree>
    <p:extLst>
      <p:ext uri="{BB962C8B-B14F-4D97-AF65-F5344CB8AC3E}">
        <p14:creationId xmlns:p14="http://schemas.microsoft.com/office/powerpoint/2010/main" val="290966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Shape 133">
          <a:extLst>
            <a:ext uri="{FF2B5EF4-FFF2-40B4-BE49-F238E27FC236}">
              <a16:creationId xmlns:a16="http://schemas.microsoft.com/office/drawing/2014/main" id="{D063E355-D2FF-988D-4DD6-9A85F4CF523D}"/>
            </a:ext>
          </a:extLst>
        </p:cNvPr>
        <p:cNvGrpSpPr/>
        <p:nvPr/>
      </p:nvGrpSpPr>
      <p:grpSpPr>
        <a:xfrm>
          <a:off x="0" y="0"/>
          <a:ext cx="0" cy="0"/>
          <a:chOff x="0" y="0"/>
          <a:chExt cx="0" cy="0"/>
        </a:xfrm>
      </p:grpSpPr>
      <p:sp>
        <p:nvSpPr>
          <p:cNvPr id="134" name="Google Shape;134;p7" descr="Sunset Animated Illustration by Mina FZ. for Queble on Dribbble">
            <a:extLst>
              <a:ext uri="{FF2B5EF4-FFF2-40B4-BE49-F238E27FC236}">
                <a16:creationId xmlns:a16="http://schemas.microsoft.com/office/drawing/2014/main" id="{6A805B50-78F9-82B1-57A4-069B463D741B}"/>
              </a:ext>
            </a:extLst>
          </p:cNvPr>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4" name="Group 3">
            <a:extLst>
              <a:ext uri="{FF2B5EF4-FFF2-40B4-BE49-F238E27FC236}">
                <a16:creationId xmlns:a16="http://schemas.microsoft.com/office/drawing/2014/main" id="{698180D7-C0E5-47B0-47E8-13E42E2245AB}"/>
              </a:ext>
            </a:extLst>
          </p:cNvPr>
          <p:cNvGrpSpPr/>
          <p:nvPr/>
        </p:nvGrpSpPr>
        <p:grpSpPr>
          <a:xfrm>
            <a:off x="1234917" y="1095608"/>
            <a:ext cx="15818167" cy="8095785"/>
            <a:chOff x="969279" y="943207"/>
            <a:chExt cx="15818167" cy="8095785"/>
          </a:xfrm>
        </p:grpSpPr>
        <p:grpSp>
          <p:nvGrpSpPr>
            <p:cNvPr id="135" name="Google Shape;135;p7">
              <a:extLst>
                <a:ext uri="{FF2B5EF4-FFF2-40B4-BE49-F238E27FC236}">
                  <a16:creationId xmlns:a16="http://schemas.microsoft.com/office/drawing/2014/main" id="{DCEB73B4-D199-F00B-8868-A409AEEF3D26}"/>
                </a:ext>
              </a:extLst>
            </p:cNvPr>
            <p:cNvGrpSpPr/>
            <p:nvPr/>
          </p:nvGrpSpPr>
          <p:grpSpPr>
            <a:xfrm>
              <a:off x="969279" y="2106974"/>
              <a:ext cx="5243952" cy="6065477"/>
              <a:chOff x="1195397" y="1655288"/>
              <a:chExt cx="5644890" cy="6065477"/>
            </a:xfrm>
          </p:grpSpPr>
          <p:sp>
            <p:nvSpPr>
              <p:cNvPr id="136" name="Google Shape;136;p7">
                <a:extLst>
                  <a:ext uri="{FF2B5EF4-FFF2-40B4-BE49-F238E27FC236}">
                    <a16:creationId xmlns:a16="http://schemas.microsoft.com/office/drawing/2014/main" id="{6FCC2343-5131-BBE9-18A2-15E85B1149B9}"/>
                  </a:ext>
                </a:extLst>
              </p:cNvPr>
              <p:cNvSpPr txBox="1"/>
              <p:nvPr/>
            </p:nvSpPr>
            <p:spPr>
              <a:xfrm>
                <a:off x="1246033" y="1655288"/>
                <a:ext cx="1070400" cy="769500"/>
              </a:xfrm>
              <a:prstGeom prst="rect">
                <a:avLst/>
              </a:prstGeom>
              <a:solidFill>
                <a:srgbClr val="8CB3E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35</a:t>
                </a:r>
                <a:endParaRPr sz="5000" b="1" i="0" u="none" strike="noStrike" cap="none" dirty="0">
                  <a:solidFill>
                    <a:srgbClr val="FFFFFF"/>
                  </a:solidFill>
                  <a:latin typeface="Arial Black"/>
                  <a:ea typeface="Arial Black"/>
                  <a:cs typeface="Arial Black"/>
                  <a:sym typeface="Arial Black"/>
                </a:endParaRPr>
              </a:p>
            </p:txBody>
          </p:sp>
          <p:sp>
            <p:nvSpPr>
              <p:cNvPr id="137" name="Google Shape;137;p7">
                <a:extLst>
                  <a:ext uri="{FF2B5EF4-FFF2-40B4-BE49-F238E27FC236}">
                    <a16:creationId xmlns:a16="http://schemas.microsoft.com/office/drawing/2014/main" id="{5DF5E3D0-309A-1B13-C0C9-AB0327C41E84}"/>
                  </a:ext>
                </a:extLst>
              </p:cNvPr>
              <p:cNvSpPr txBox="1"/>
              <p:nvPr/>
            </p:nvSpPr>
            <p:spPr>
              <a:xfrm>
                <a:off x="1195397" y="2642452"/>
                <a:ext cx="5644890" cy="50783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6600" b="1" dirty="0">
                    <a:solidFill>
                      <a:schemeClr val="lt1"/>
                    </a:solidFill>
                  </a:rPr>
                  <a:t>For it will come upon all people everywhere on earth.</a:t>
                </a:r>
                <a:endParaRPr sz="6600" b="1" i="0" u="none" strike="noStrike" cap="none" dirty="0">
                  <a:solidFill>
                    <a:schemeClr val="lt1"/>
                  </a:solidFill>
                  <a:latin typeface="Arial"/>
                  <a:ea typeface="Arial"/>
                  <a:cs typeface="Arial"/>
                  <a:sym typeface="Arial"/>
                </a:endParaRPr>
              </a:p>
            </p:txBody>
          </p:sp>
        </p:grpSp>
        <p:pic>
          <p:nvPicPr>
            <p:cNvPr id="3" name="Picture 3" descr="C:\Users\deyo\Desktop\Documents\MFC Kids\Live The Word Kids\LTW Kids 11.14.21\15_FB_Jesus_Future_1024.jpg">
              <a:extLst>
                <a:ext uri="{FF2B5EF4-FFF2-40B4-BE49-F238E27FC236}">
                  <a16:creationId xmlns:a16="http://schemas.microsoft.com/office/drawing/2014/main" id="{BA6BCFA7-A9F4-92E2-D187-1864338AF349}"/>
                </a:ext>
              </a:extLst>
            </p:cNvPr>
            <p:cNvPicPr>
              <a:picLocks noChangeAspect="1" noChangeArrowheads="1"/>
            </p:cNvPicPr>
            <p:nvPr/>
          </p:nvPicPr>
          <p:blipFill>
            <a:blip r:embed="rId3"/>
            <a:srcRect/>
            <a:stretch>
              <a:fillRect/>
            </a:stretch>
          </p:blipFill>
          <p:spPr bwMode="auto">
            <a:xfrm>
              <a:off x="5993066" y="943207"/>
              <a:ext cx="10794380" cy="8095785"/>
            </a:xfrm>
            <a:prstGeom prst="rect">
              <a:avLst/>
            </a:prstGeom>
            <a:noFill/>
          </p:spPr>
        </p:pic>
      </p:grpSp>
    </p:spTree>
    <p:extLst>
      <p:ext uri="{BB962C8B-B14F-4D97-AF65-F5344CB8AC3E}">
        <p14:creationId xmlns:p14="http://schemas.microsoft.com/office/powerpoint/2010/main" val="1833324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143">
          <a:extLst>
            <a:ext uri="{FF2B5EF4-FFF2-40B4-BE49-F238E27FC236}">
              <a16:creationId xmlns:a16="http://schemas.microsoft.com/office/drawing/2014/main" id="{40B00908-A115-BDF6-FC18-664067D3A13B}"/>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9E8132A4-7F5B-7646-A536-972E4B7742B8}"/>
              </a:ext>
            </a:extLst>
          </p:cNvPr>
          <p:cNvGrpSpPr/>
          <p:nvPr/>
        </p:nvGrpSpPr>
        <p:grpSpPr>
          <a:xfrm>
            <a:off x="1063727" y="777756"/>
            <a:ext cx="16160546" cy="8731489"/>
            <a:chOff x="1063727" y="823922"/>
            <a:chExt cx="16160546" cy="8731489"/>
          </a:xfrm>
        </p:grpSpPr>
        <p:grpSp>
          <p:nvGrpSpPr>
            <p:cNvPr id="144" name="Google Shape;144;p8">
              <a:extLst>
                <a:ext uri="{FF2B5EF4-FFF2-40B4-BE49-F238E27FC236}">
                  <a16:creationId xmlns:a16="http://schemas.microsoft.com/office/drawing/2014/main" id="{454D276F-9FD8-E7CA-B1A3-412DF182AE25}"/>
                </a:ext>
              </a:extLst>
            </p:cNvPr>
            <p:cNvGrpSpPr/>
            <p:nvPr/>
          </p:nvGrpSpPr>
          <p:grpSpPr>
            <a:xfrm>
              <a:off x="1063727" y="823922"/>
              <a:ext cx="5696100" cy="8731489"/>
              <a:chOff x="1571075" y="1485900"/>
              <a:chExt cx="5696100" cy="7193342"/>
            </a:xfrm>
          </p:grpSpPr>
          <p:sp>
            <p:nvSpPr>
              <p:cNvPr id="145" name="Google Shape;145;p8">
                <a:extLst>
                  <a:ext uri="{FF2B5EF4-FFF2-40B4-BE49-F238E27FC236}">
                    <a16:creationId xmlns:a16="http://schemas.microsoft.com/office/drawing/2014/main" id="{125B09E4-06BD-1080-278D-F5B18DB18E1E}"/>
                  </a:ext>
                </a:extLst>
              </p:cNvPr>
              <p:cNvSpPr/>
              <p:nvPr/>
            </p:nvSpPr>
            <p:spPr>
              <a:xfrm>
                <a:off x="1571075" y="1485900"/>
                <a:ext cx="1214400" cy="857400"/>
              </a:xfrm>
              <a:prstGeom prst="rect">
                <a:avLst/>
              </a:prstGeom>
              <a:solidFill>
                <a:schemeClr val="bg2">
                  <a:lumMod val="5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36</a:t>
                </a:r>
                <a:endParaRPr sz="5000" b="1" i="0" u="none" strike="noStrike" cap="none" dirty="0">
                  <a:solidFill>
                    <a:schemeClr val="lt1"/>
                  </a:solidFill>
                  <a:latin typeface="Arial Black"/>
                  <a:ea typeface="Arial Black"/>
                  <a:cs typeface="Arial Black"/>
                  <a:sym typeface="Arial Black"/>
                </a:endParaRPr>
              </a:p>
            </p:txBody>
          </p:sp>
          <p:sp>
            <p:nvSpPr>
              <p:cNvPr id="146" name="Google Shape;146;p8">
                <a:extLst>
                  <a:ext uri="{FF2B5EF4-FFF2-40B4-BE49-F238E27FC236}">
                    <a16:creationId xmlns:a16="http://schemas.microsoft.com/office/drawing/2014/main" id="{C212E488-5ECE-50BD-112A-139812792F05}"/>
                  </a:ext>
                </a:extLst>
              </p:cNvPr>
              <p:cNvSpPr txBox="1"/>
              <p:nvPr/>
            </p:nvSpPr>
            <p:spPr>
              <a:xfrm>
                <a:off x="1571075" y="2517774"/>
                <a:ext cx="5696100" cy="616146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dirty="0">
                    <a:solidFill>
                      <a:schemeClr val="lt1"/>
                    </a:solidFill>
                  </a:rPr>
                  <a:t>Be on watch and pray always that you will have the strength to go safely through all those things that will happen and to stand before the Son of Man.”</a:t>
                </a:r>
                <a:endParaRPr sz="5400" b="1" i="0" u="none" strike="noStrike" cap="none" dirty="0">
                  <a:solidFill>
                    <a:schemeClr val="lt1"/>
                  </a:solidFill>
                  <a:latin typeface="Arial Black"/>
                  <a:ea typeface="Arial Black"/>
                  <a:cs typeface="Arial Black"/>
                  <a:sym typeface="Arial Black"/>
                </a:endParaRPr>
              </a:p>
            </p:txBody>
          </p:sp>
        </p:grpSp>
        <p:pic>
          <p:nvPicPr>
            <p:cNvPr id="2" name="Picture 1" descr="C:\Users\deyo\Desktop\Documents\MFC Kids\Live The Word Kids\LTW Kids 11.14.21\21_FB_Jesus_Future_1024.jpg">
              <a:extLst>
                <a:ext uri="{FF2B5EF4-FFF2-40B4-BE49-F238E27FC236}">
                  <a16:creationId xmlns:a16="http://schemas.microsoft.com/office/drawing/2014/main" id="{A850502D-5B8A-F601-2D06-83A2E9766F21}"/>
                </a:ext>
              </a:extLst>
            </p:cNvPr>
            <p:cNvPicPr>
              <a:picLocks noChangeAspect="1" noChangeArrowheads="1"/>
            </p:cNvPicPr>
            <p:nvPr/>
          </p:nvPicPr>
          <p:blipFill>
            <a:blip r:embed="rId3"/>
            <a:srcRect/>
            <a:stretch>
              <a:fillRect/>
            </a:stretch>
          </p:blipFill>
          <p:spPr bwMode="auto">
            <a:xfrm>
              <a:off x="7389270" y="1413418"/>
              <a:ext cx="9835003" cy="7775186"/>
            </a:xfrm>
            <a:prstGeom prst="rect">
              <a:avLst/>
            </a:prstGeom>
            <a:noFill/>
          </p:spPr>
        </p:pic>
      </p:grpSp>
    </p:spTree>
    <p:extLst>
      <p:ext uri="{BB962C8B-B14F-4D97-AF65-F5344CB8AC3E}">
        <p14:creationId xmlns:p14="http://schemas.microsoft.com/office/powerpoint/2010/main" val="1617759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261"/>
        <p:cNvGrpSpPr/>
        <p:nvPr/>
      </p:nvGrpSpPr>
      <p:grpSpPr>
        <a:xfrm>
          <a:off x="0" y="0"/>
          <a:ext cx="0" cy="0"/>
          <a:chOff x="0" y="0"/>
          <a:chExt cx="0" cy="0"/>
        </a:xfrm>
      </p:grpSpPr>
      <p:sp>
        <p:nvSpPr>
          <p:cNvPr id="262" name="Google Shape;262;p17"/>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Leader: </a:t>
            </a:r>
            <a:r>
              <a:rPr lang="en-US" sz="8000" b="1" i="0" u="none" strike="noStrike" cap="none">
                <a:solidFill>
                  <a:srgbClr val="FFFFFF"/>
                </a:solidFill>
                <a:latin typeface="Arial"/>
                <a:ea typeface="Arial"/>
                <a:cs typeface="Arial"/>
                <a:sym typeface="Arial"/>
              </a:rPr>
              <a:t>The Gospel of the Lord.</a:t>
            </a:r>
            <a:endParaRPr sz="2800" b="0" i="0" u="none" strike="noStrike" cap="none">
              <a:solidFill>
                <a:srgbClr val="000000"/>
              </a:solidFill>
              <a:latin typeface="Arial"/>
              <a:ea typeface="Arial"/>
              <a:cs typeface="Arial"/>
              <a:sym typeface="Arial"/>
            </a:endParaRPr>
          </a:p>
        </p:txBody>
      </p:sp>
      <p:sp>
        <p:nvSpPr>
          <p:cNvPr id="263" name="Google Shape;263;p17"/>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All: </a:t>
            </a:r>
            <a:r>
              <a:rPr lang="en-US" sz="8000" b="1" i="0" u="none" strike="noStrike" cap="none">
                <a:solidFill>
                  <a:srgbClr val="FFFFFF"/>
                </a:solidFill>
                <a:latin typeface="Arial"/>
                <a:ea typeface="Arial"/>
                <a:cs typeface="Arial"/>
                <a:sym typeface="Arial"/>
              </a:rPr>
              <a:t>Praise to You,</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8000" b="1" i="0" u="none" strike="noStrike" cap="none">
                <a:solidFill>
                  <a:srgbClr val="FFFFFF"/>
                </a:solidFill>
                <a:latin typeface="Arial"/>
                <a:ea typeface="Arial"/>
                <a:cs typeface="Arial"/>
                <a:sym typeface="Arial"/>
              </a:rPr>
              <a:t>       Lord Jesus Christ.</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68"/>
        <p:cNvGrpSpPr/>
        <p:nvPr/>
      </p:nvGrpSpPr>
      <p:grpSpPr>
        <a:xfrm>
          <a:off x="0" y="0"/>
          <a:ext cx="0" cy="0"/>
          <a:chOff x="0" y="0"/>
          <a:chExt cx="0" cy="0"/>
        </a:xfrm>
      </p:grpSpPr>
      <p:grpSp>
        <p:nvGrpSpPr>
          <p:cNvPr id="269" name="Google Shape;269;p18"/>
          <p:cNvGrpSpPr/>
          <p:nvPr/>
        </p:nvGrpSpPr>
        <p:grpSpPr>
          <a:xfrm>
            <a:off x="2532407" y="1638300"/>
            <a:ext cx="13223187" cy="7010400"/>
            <a:chOff x="2931213" y="1638300"/>
            <a:chExt cx="13223187" cy="7010400"/>
          </a:xfrm>
        </p:grpSpPr>
        <p:pic>
          <p:nvPicPr>
            <p:cNvPr id="270" name="Google Shape;270;p18"/>
            <p:cNvPicPr preferRelativeResize="0"/>
            <p:nvPr/>
          </p:nvPicPr>
          <p:blipFill rotWithShape="1">
            <a:blip r:embed="rId3">
              <a:alphaModFix/>
            </a:blip>
            <a:srcRect/>
            <a:stretch/>
          </p:blipFill>
          <p:spPr>
            <a:xfrm>
              <a:off x="9144000" y="1638300"/>
              <a:ext cx="7010400" cy="7010400"/>
            </a:xfrm>
            <a:prstGeom prst="rect">
              <a:avLst/>
            </a:prstGeom>
            <a:noFill/>
            <a:ln>
              <a:noFill/>
            </a:ln>
          </p:spPr>
        </p:pic>
        <p:sp>
          <p:nvSpPr>
            <p:cNvPr id="271" name="Google Shape;271;p18"/>
            <p:cNvSpPr txBox="1"/>
            <p:nvPr/>
          </p:nvSpPr>
          <p:spPr>
            <a:xfrm>
              <a:off x="2931213" y="3789283"/>
              <a:ext cx="5636724"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8800" b="1" i="0" u="none" strike="noStrike" cap="none">
                  <a:solidFill>
                    <a:schemeClr val="lt1"/>
                  </a:solidFill>
                  <a:latin typeface="Arial"/>
                  <a:ea typeface="Arial"/>
                  <a:cs typeface="Arial"/>
                  <a:sym typeface="Arial"/>
                </a:rPr>
                <a:t>GOSPEL</a:t>
              </a:r>
              <a:br>
                <a:rPr lang="en-US" sz="8800" b="1" i="0" u="none" strike="noStrike" cap="none">
                  <a:solidFill>
                    <a:schemeClr val="lt1"/>
                  </a:solidFill>
                  <a:latin typeface="Arial"/>
                  <a:ea typeface="Arial"/>
                  <a:cs typeface="Arial"/>
                  <a:sym typeface="Arial"/>
                </a:rPr>
              </a:br>
              <a:r>
                <a:rPr lang="en-US" sz="8800" b="1" i="0" u="none" strike="noStrike" cap="none">
                  <a:solidFill>
                    <a:schemeClr val="lt1"/>
                  </a:solidFill>
                  <a:latin typeface="Arial"/>
                  <a:ea typeface="Arial"/>
                  <a:cs typeface="Arial"/>
                  <a:sym typeface="Arial"/>
                </a:rPr>
                <a:t>MESSAGE</a:t>
              </a:r>
              <a:endParaRPr sz="8800" b="1" i="0" u="none" strike="noStrike" cap="none">
                <a:solidFill>
                  <a:schemeClr val="lt1"/>
                </a:solidFill>
                <a:latin typeface="Arial Black"/>
                <a:ea typeface="Arial Black"/>
                <a:cs typeface="Arial Black"/>
                <a:sym typeface="Arial Black"/>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76"/>
        <p:cNvGrpSpPr/>
        <p:nvPr/>
      </p:nvGrpSpPr>
      <p:grpSpPr>
        <a:xfrm>
          <a:off x="0" y="0"/>
          <a:ext cx="0" cy="0"/>
          <a:chOff x="0" y="0"/>
          <a:chExt cx="0" cy="0"/>
        </a:xfrm>
      </p:grpSpPr>
      <p:sp>
        <p:nvSpPr>
          <p:cNvPr id="279" name="Google Shape;279;p19"/>
          <p:cNvSpPr txBox="1"/>
          <p:nvPr/>
        </p:nvSpPr>
        <p:spPr>
          <a:xfrm>
            <a:off x="1403425" y="8530750"/>
            <a:ext cx="15236700" cy="461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endParaRPr sz="3000" b="1" i="0" u="none" strike="noStrike" cap="none">
              <a:solidFill>
                <a:schemeClr val="lt1"/>
              </a:solidFill>
              <a:latin typeface="Arial"/>
              <a:ea typeface="Arial"/>
              <a:cs typeface="Arial"/>
              <a:sym typeface="Arial"/>
            </a:endParaRPr>
          </a:p>
        </p:txBody>
      </p:sp>
      <p:sp>
        <p:nvSpPr>
          <p:cNvPr id="280" name="Google Shape;280;p19"/>
          <p:cNvSpPr txBox="1"/>
          <p:nvPr/>
        </p:nvSpPr>
        <p:spPr>
          <a:xfrm>
            <a:off x="143525" y="9653450"/>
            <a:ext cx="11106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 name="Group 5">
            <a:extLst>
              <a:ext uri="{FF2B5EF4-FFF2-40B4-BE49-F238E27FC236}">
                <a16:creationId xmlns:a16="http://schemas.microsoft.com/office/drawing/2014/main" id="{CF01C05A-B49E-94A0-9AB7-7FFB8AC1DFFC}"/>
              </a:ext>
            </a:extLst>
          </p:cNvPr>
          <p:cNvGrpSpPr/>
          <p:nvPr/>
        </p:nvGrpSpPr>
        <p:grpSpPr>
          <a:xfrm>
            <a:off x="1224129" y="1272575"/>
            <a:ext cx="6403305" cy="7766726"/>
            <a:chOff x="1161663" y="3088410"/>
            <a:chExt cx="6403305" cy="7766726"/>
          </a:xfrm>
        </p:grpSpPr>
        <p:sp>
          <p:nvSpPr>
            <p:cNvPr id="281" name="Google Shape;281;p19"/>
            <p:cNvSpPr/>
            <p:nvPr/>
          </p:nvSpPr>
          <p:spPr>
            <a:xfrm>
              <a:off x="1161663" y="3088410"/>
              <a:ext cx="4791819" cy="978678"/>
            </a:xfrm>
            <a:prstGeom prst="rect">
              <a:avLst/>
            </a:prstGeom>
            <a:solidFill>
              <a:srgbClr val="0F243E"/>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5400" dirty="0">
                  <a:solidFill>
                    <a:schemeClr val="lt1"/>
                  </a:solidFill>
                  <a:latin typeface="Arial Black"/>
                  <a:ea typeface="Arial Black"/>
                  <a:cs typeface="Arial Black"/>
                  <a:sym typeface="Arial Black"/>
                </a:rPr>
                <a:t>Materials:</a:t>
              </a:r>
              <a:endParaRPr sz="5400" b="0" i="0" u="none" strike="noStrike" cap="none" dirty="0">
                <a:solidFill>
                  <a:schemeClr val="lt1"/>
                </a:solidFill>
                <a:latin typeface="Arial Black"/>
                <a:ea typeface="Arial Black"/>
                <a:cs typeface="Arial Black"/>
                <a:sym typeface="Arial Black"/>
              </a:endParaRPr>
            </a:p>
          </p:txBody>
        </p:sp>
        <p:sp>
          <p:nvSpPr>
            <p:cNvPr id="282" name="Google Shape;282;p19"/>
            <p:cNvSpPr txBox="1"/>
            <p:nvPr/>
          </p:nvSpPr>
          <p:spPr>
            <a:xfrm>
              <a:off x="1161663" y="4668867"/>
              <a:ext cx="6403305" cy="6186269"/>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chemeClr val="lt1"/>
                </a:buClr>
                <a:buSzPts val="4400"/>
              </a:pPr>
              <a:r>
                <a:rPr lang="en-US" sz="4400" b="1" dirty="0">
                  <a:solidFill>
                    <a:schemeClr val="lt1"/>
                  </a:solidFill>
                  <a:latin typeface="Calibri"/>
                  <a:ea typeface="Calibri"/>
                  <a:cs typeface="Calibri"/>
                  <a:sym typeface="Calibri"/>
                </a:rPr>
                <a:t>- Purple, pink, yellow, orange, and green art paper (or any paper in these colors)  </a:t>
              </a:r>
            </a:p>
            <a:p>
              <a:pPr marR="0" lvl="0" algn="l" rtl="0">
                <a:lnSpc>
                  <a:spcPct val="100000"/>
                </a:lnSpc>
                <a:spcBef>
                  <a:spcPts val="0"/>
                </a:spcBef>
                <a:spcAft>
                  <a:spcPts val="0"/>
                </a:spcAft>
                <a:buClr>
                  <a:schemeClr val="lt1"/>
                </a:buClr>
                <a:buSzPts val="4400"/>
              </a:pPr>
              <a:r>
                <a:rPr lang="en-US" sz="4400" b="1" dirty="0">
                  <a:solidFill>
                    <a:schemeClr val="lt1"/>
                  </a:solidFill>
                  <a:latin typeface="Calibri"/>
                  <a:ea typeface="Calibri"/>
                  <a:cs typeface="Calibri"/>
                  <a:sym typeface="Calibri"/>
                </a:rPr>
                <a:t>- Cardboard or white bond paper  </a:t>
              </a:r>
            </a:p>
            <a:p>
              <a:pPr marR="0" lvl="0" algn="l" rtl="0">
                <a:lnSpc>
                  <a:spcPct val="100000"/>
                </a:lnSpc>
                <a:spcBef>
                  <a:spcPts val="0"/>
                </a:spcBef>
                <a:spcAft>
                  <a:spcPts val="0"/>
                </a:spcAft>
                <a:buClr>
                  <a:schemeClr val="lt1"/>
                </a:buClr>
                <a:buSzPts val="4400"/>
              </a:pPr>
              <a:r>
                <a:rPr lang="en-US" sz="4400" b="1" dirty="0">
                  <a:solidFill>
                    <a:schemeClr val="lt1"/>
                  </a:solidFill>
                  <a:latin typeface="Calibri"/>
                  <a:ea typeface="Calibri"/>
                  <a:cs typeface="Calibri"/>
                  <a:sym typeface="Calibri"/>
                </a:rPr>
                <a:t>- Scissors  </a:t>
              </a:r>
            </a:p>
            <a:p>
              <a:pPr marR="0" lvl="0" algn="l" rtl="0">
                <a:lnSpc>
                  <a:spcPct val="100000"/>
                </a:lnSpc>
                <a:spcBef>
                  <a:spcPts val="0"/>
                </a:spcBef>
                <a:spcAft>
                  <a:spcPts val="0"/>
                </a:spcAft>
                <a:buClr>
                  <a:schemeClr val="lt1"/>
                </a:buClr>
                <a:buSzPts val="4400"/>
              </a:pPr>
              <a:r>
                <a:rPr lang="en-US" sz="4400" b="1" dirty="0">
                  <a:solidFill>
                    <a:schemeClr val="lt1"/>
                  </a:solidFill>
                  <a:latin typeface="Calibri"/>
                  <a:ea typeface="Calibri"/>
                  <a:cs typeface="Calibri"/>
                  <a:sym typeface="Calibri"/>
                </a:rPr>
                <a:t>- Markers or ballpens  </a:t>
              </a:r>
            </a:p>
            <a:p>
              <a:pPr marR="0" lvl="0" algn="l" rtl="0">
                <a:lnSpc>
                  <a:spcPct val="100000"/>
                </a:lnSpc>
                <a:spcBef>
                  <a:spcPts val="0"/>
                </a:spcBef>
                <a:spcAft>
                  <a:spcPts val="0"/>
                </a:spcAft>
                <a:buClr>
                  <a:schemeClr val="lt1"/>
                </a:buClr>
                <a:buSzPts val="4400"/>
              </a:pPr>
              <a:r>
                <a:rPr lang="en-US" sz="4400" b="1" dirty="0">
                  <a:solidFill>
                    <a:schemeClr val="lt1"/>
                  </a:solidFill>
                  <a:latin typeface="Calibri"/>
                  <a:ea typeface="Calibri"/>
                  <a:cs typeface="Calibri"/>
                  <a:sym typeface="Calibri"/>
                </a:rPr>
                <a:t>- Glue </a:t>
              </a:r>
            </a:p>
          </p:txBody>
        </p:sp>
      </p:grpSp>
      <p:sp>
        <p:nvSpPr>
          <p:cNvPr id="4" name="Google Shape;282;p19">
            <a:extLst>
              <a:ext uri="{FF2B5EF4-FFF2-40B4-BE49-F238E27FC236}">
                <a16:creationId xmlns:a16="http://schemas.microsoft.com/office/drawing/2014/main" id="{643E59FE-275D-2769-D3AD-B9E438526B49}"/>
              </a:ext>
            </a:extLst>
          </p:cNvPr>
          <p:cNvSpPr txBox="1"/>
          <p:nvPr/>
        </p:nvSpPr>
        <p:spPr>
          <a:xfrm>
            <a:off x="9144000" y="785544"/>
            <a:ext cx="7092900" cy="1877397"/>
          </a:xfrm>
          <a:prstGeom prst="rect">
            <a:avLst/>
          </a:prstGeom>
          <a:noFill/>
          <a:ln>
            <a:noFill/>
          </a:ln>
        </p:spPr>
        <p:txBody>
          <a:bodyPr spcFirstLastPara="1" wrap="square" lIns="91425" tIns="45700" rIns="91425" bIns="45700" anchor="t" anchorCtr="0">
            <a:spAutoFit/>
          </a:bodyPr>
          <a:lstStyle/>
          <a:p>
            <a:pPr marR="0" lvl="0" algn="ctr" rtl="0">
              <a:lnSpc>
                <a:spcPct val="100000"/>
              </a:lnSpc>
              <a:spcBef>
                <a:spcPts val="0"/>
              </a:spcBef>
              <a:spcAft>
                <a:spcPts val="0"/>
              </a:spcAft>
              <a:buClr>
                <a:schemeClr val="lt1"/>
              </a:buClr>
              <a:buSzPts val="4200"/>
            </a:pPr>
            <a:r>
              <a:rPr lang="en-US" sz="5000" b="1" dirty="0">
                <a:solidFill>
                  <a:schemeClr val="lt1"/>
                </a:solidFill>
                <a:latin typeface="Arial Black" panose="020B0A04020102020204" pitchFamily="34" charset="0"/>
                <a:ea typeface="Calibri"/>
                <a:cs typeface="Calibri"/>
                <a:sym typeface="Calibri"/>
              </a:rPr>
              <a:t>Activity:</a:t>
            </a:r>
            <a:br>
              <a:rPr lang="en-US" sz="6600" b="1" dirty="0">
                <a:solidFill>
                  <a:schemeClr val="lt1"/>
                </a:solidFill>
                <a:latin typeface="Arial Black" panose="020B0A04020102020204" pitchFamily="34" charset="0"/>
                <a:ea typeface="Calibri"/>
                <a:cs typeface="Calibri"/>
                <a:sym typeface="Calibri"/>
              </a:rPr>
            </a:br>
            <a:r>
              <a:rPr lang="en-US" sz="6600" b="1" dirty="0">
                <a:solidFill>
                  <a:schemeClr val="lt1"/>
                </a:solidFill>
                <a:latin typeface="Arial Black" panose="020B0A04020102020204" pitchFamily="34" charset="0"/>
                <a:ea typeface="Calibri"/>
                <a:cs typeface="Calibri"/>
                <a:sym typeface="Calibri"/>
              </a:rPr>
              <a:t>Advent Candle</a:t>
            </a:r>
            <a:endParaRPr sz="6600" b="1" i="0" u="none" strike="noStrike" cap="none" dirty="0">
              <a:solidFill>
                <a:schemeClr val="lt1"/>
              </a:solidFill>
              <a:latin typeface="Arial Black" panose="020B0A04020102020204" pitchFamily="34" charset="0"/>
              <a:ea typeface="Calibri"/>
              <a:cs typeface="Calibri"/>
              <a:sym typeface="Calibri"/>
            </a:endParaRPr>
          </a:p>
        </p:txBody>
      </p:sp>
      <p:pic>
        <p:nvPicPr>
          <p:cNvPr id="2" name="Picture 2" descr="Printable advent wreath craft is perfect for kids to make to prepare for Christmas.">
            <a:extLst>
              <a:ext uri="{FF2B5EF4-FFF2-40B4-BE49-F238E27FC236}">
                <a16:creationId xmlns:a16="http://schemas.microsoft.com/office/drawing/2014/main" id="{C96A7A5C-5BD3-23BE-42C8-1B562A9DD521}"/>
              </a:ext>
            </a:extLst>
          </p:cNvPr>
          <p:cNvPicPr>
            <a:picLocks noChangeAspect="1" noChangeArrowheads="1"/>
          </p:cNvPicPr>
          <p:nvPr/>
        </p:nvPicPr>
        <p:blipFill>
          <a:blip r:embed="rId3"/>
          <a:srcRect b="62244"/>
          <a:stretch>
            <a:fillRect/>
          </a:stretch>
        </p:blipFill>
        <p:spPr bwMode="auto">
          <a:xfrm>
            <a:off x="8523535" y="3509211"/>
            <a:ext cx="8763000" cy="575402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288"/>
        <p:cNvGrpSpPr/>
        <p:nvPr/>
      </p:nvGrpSpPr>
      <p:grpSpPr>
        <a:xfrm>
          <a:off x="0" y="0"/>
          <a:ext cx="0" cy="0"/>
          <a:chOff x="0" y="0"/>
          <a:chExt cx="0" cy="0"/>
        </a:xfrm>
      </p:grpSpPr>
      <p:sp>
        <p:nvSpPr>
          <p:cNvPr id="289" name="Google Shape;289;g30965feb3a1_0_19"/>
          <p:cNvSpPr txBox="1"/>
          <p:nvPr/>
        </p:nvSpPr>
        <p:spPr>
          <a:xfrm>
            <a:off x="1138224" y="1003925"/>
            <a:ext cx="8491671" cy="8217594"/>
          </a:xfrm>
          <a:prstGeom prst="rect">
            <a:avLst/>
          </a:prstGeom>
          <a:noFill/>
          <a:ln>
            <a:noFill/>
          </a:ln>
        </p:spPr>
        <p:txBody>
          <a:bodyPr spcFirstLastPara="1" wrap="square" lIns="91425" tIns="45700" rIns="91425" bIns="45700" anchor="t" anchorCtr="0">
            <a:spAutoFit/>
          </a:bodyPr>
          <a:lstStyle/>
          <a:p>
            <a:pPr marR="0" lvl="0" algn="just" rtl="0">
              <a:lnSpc>
                <a:spcPct val="100000"/>
              </a:lnSpc>
              <a:spcBef>
                <a:spcPts val="0"/>
              </a:spcBef>
              <a:spcAft>
                <a:spcPts val="0"/>
              </a:spcAft>
            </a:pPr>
            <a:r>
              <a:rPr lang="en-US" sz="4400" b="1" dirty="0">
                <a:solidFill>
                  <a:schemeClr val="bg1"/>
                </a:solidFill>
                <a:latin typeface="Calibri"/>
                <a:ea typeface="Calibri"/>
                <a:cs typeface="Calibri"/>
                <a:sym typeface="Calibri"/>
              </a:rPr>
              <a:t>Instructions:</a:t>
            </a:r>
          </a:p>
          <a:p>
            <a:pPr marR="0" lvl="0" algn="just" rtl="0">
              <a:lnSpc>
                <a:spcPct val="100000"/>
              </a:lnSpc>
              <a:spcBef>
                <a:spcPts val="0"/>
              </a:spcBef>
              <a:spcAft>
                <a:spcPts val="0"/>
              </a:spcAft>
            </a:pPr>
            <a:endParaRPr lang="en-US" sz="4400" b="1" dirty="0">
              <a:solidFill>
                <a:schemeClr val="bg1"/>
              </a:solidFill>
              <a:latin typeface="Calibri"/>
              <a:ea typeface="Calibri"/>
              <a:cs typeface="Calibri"/>
              <a:sym typeface="Calibri"/>
            </a:endParaRPr>
          </a:p>
          <a:p>
            <a:pPr marR="0" lvl="0" algn="just" rtl="0">
              <a:lnSpc>
                <a:spcPct val="100000"/>
              </a:lnSpc>
              <a:spcBef>
                <a:spcPts val="0"/>
              </a:spcBef>
              <a:spcAft>
                <a:spcPts val="0"/>
              </a:spcAft>
            </a:pPr>
            <a:r>
              <a:rPr lang="en-US" sz="4400" dirty="0">
                <a:solidFill>
                  <a:schemeClr val="bg1"/>
                </a:solidFill>
                <a:latin typeface="Calibri"/>
                <a:ea typeface="Calibri"/>
                <a:cs typeface="Calibri"/>
                <a:sym typeface="Calibri"/>
              </a:rPr>
              <a:t>1. Draw a simple picture of four candles on your bond paper (refer to the example picture provided).</a:t>
            </a:r>
          </a:p>
          <a:p>
            <a:pPr marR="0" lvl="0" algn="just" rtl="0">
              <a:lnSpc>
                <a:spcPct val="100000"/>
              </a:lnSpc>
              <a:spcBef>
                <a:spcPts val="0"/>
              </a:spcBef>
              <a:spcAft>
                <a:spcPts val="0"/>
              </a:spcAft>
            </a:pPr>
            <a:endParaRPr lang="en-US" sz="4400" dirty="0">
              <a:solidFill>
                <a:schemeClr val="bg1"/>
              </a:solidFill>
              <a:latin typeface="Calibri"/>
              <a:ea typeface="Calibri"/>
              <a:cs typeface="Calibri"/>
              <a:sym typeface="Calibri"/>
            </a:endParaRPr>
          </a:p>
          <a:p>
            <a:pPr marR="0" lvl="0" algn="just" rtl="0">
              <a:lnSpc>
                <a:spcPct val="100000"/>
              </a:lnSpc>
              <a:spcBef>
                <a:spcPts val="0"/>
              </a:spcBef>
              <a:spcAft>
                <a:spcPts val="0"/>
              </a:spcAft>
            </a:pPr>
            <a:r>
              <a:rPr lang="en-US" sz="4400" dirty="0">
                <a:solidFill>
                  <a:schemeClr val="bg1"/>
                </a:solidFill>
                <a:latin typeface="Calibri"/>
                <a:ea typeface="Calibri"/>
                <a:cs typeface="Calibri"/>
                <a:sym typeface="Calibri"/>
              </a:rPr>
              <a:t>2. Work on one color at a time. Add a small amount of glue to the area you are working on (avoid applying glue to too much of the picture at once, as it may dry before you can finish). </a:t>
            </a:r>
            <a:endParaRPr lang="en-US" sz="4400" i="0" u="none" strike="noStrike" cap="none" dirty="0">
              <a:solidFill>
                <a:schemeClr val="bg1"/>
              </a:solidFill>
              <a:latin typeface="Calibri"/>
              <a:ea typeface="Calibri"/>
              <a:cs typeface="Calibri"/>
              <a:sym typeface="Calibri"/>
            </a:endParaRPr>
          </a:p>
        </p:txBody>
      </p:sp>
      <p:pic>
        <p:nvPicPr>
          <p:cNvPr id="2" name="Picture 2" descr="Printable advent wreath craft is perfect for kids to make to prepare for Christmas.">
            <a:extLst>
              <a:ext uri="{FF2B5EF4-FFF2-40B4-BE49-F238E27FC236}">
                <a16:creationId xmlns:a16="http://schemas.microsoft.com/office/drawing/2014/main" id="{A65E3063-7E28-A336-73C1-CEA2EDC8D18C}"/>
              </a:ext>
            </a:extLst>
          </p:cNvPr>
          <p:cNvPicPr>
            <a:picLocks noChangeAspect="1" noChangeArrowheads="1"/>
          </p:cNvPicPr>
          <p:nvPr/>
        </p:nvPicPr>
        <p:blipFill>
          <a:blip r:embed="rId3"/>
          <a:srcRect t="58549"/>
          <a:stretch>
            <a:fillRect/>
          </a:stretch>
        </p:blipFill>
        <p:spPr bwMode="auto">
          <a:xfrm>
            <a:off x="10704629" y="653663"/>
            <a:ext cx="6869693" cy="4952299"/>
          </a:xfrm>
          <a:prstGeom prst="rect">
            <a:avLst/>
          </a:prstGeom>
          <a:noFill/>
        </p:spPr>
      </p:pic>
      <p:pic>
        <p:nvPicPr>
          <p:cNvPr id="3" name="Picture 4" descr="https://3.bp.blogspot.com/-t4Za89_Akrc/WEBxQQtobpI/AAAAAAAAF2s/cA-N3qP4O5kYgOHLTnMD0KWGohALweYKQCLcB/s1600/Slide2.PNG">
            <a:extLst>
              <a:ext uri="{FF2B5EF4-FFF2-40B4-BE49-F238E27FC236}">
                <a16:creationId xmlns:a16="http://schemas.microsoft.com/office/drawing/2014/main" id="{3BE37355-5797-E5E4-58E3-0928B8C7ED4D}"/>
              </a:ext>
            </a:extLst>
          </p:cNvPr>
          <p:cNvPicPr>
            <a:picLocks noChangeAspect="1" noChangeArrowheads="1"/>
          </p:cNvPicPr>
          <p:nvPr/>
        </p:nvPicPr>
        <p:blipFill>
          <a:blip r:embed="rId4"/>
          <a:srcRect/>
          <a:stretch>
            <a:fillRect/>
          </a:stretch>
        </p:blipFill>
        <p:spPr bwMode="auto">
          <a:xfrm>
            <a:off x="10682326" y="5979913"/>
            <a:ext cx="6958903" cy="365342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288">
          <a:extLst>
            <a:ext uri="{FF2B5EF4-FFF2-40B4-BE49-F238E27FC236}">
              <a16:creationId xmlns:a16="http://schemas.microsoft.com/office/drawing/2014/main" id="{88AB626A-C224-F5F5-E1ED-DB8016BCD759}"/>
            </a:ext>
          </a:extLst>
        </p:cNvPr>
        <p:cNvGrpSpPr/>
        <p:nvPr/>
      </p:nvGrpSpPr>
      <p:grpSpPr>
        <a:xfrm>
          <a:off x="0" y="0"/>
          <a:ext cx="0" cy="0"/>
          <a:chOff x="0" y="0"/>
          <a:chExt cx="0" cy="0"/>
        </a:xfrm>
      </p:grpSpPr>
      <p:sp>
        <p:nvSpPr>
          <p:cNvPr id="289" name="Google Shape;289;g30965feb3a1_0_19">
            <a:extLst>
              <a:ext uri="{FF2B5EF4-FFF2-40B4-BE49-F238E27FC236}">
                <a16:creationId xmlns:a16="http://schemas.microsoft.com/office/drawing/2014/main" id="{858A26BA-0182-0783-C16E-13FBEFF761CC}"/>
              </a:ext>
            </a:extLst>
          </p:cNvPr>
          <p:cNvSpPr txBox="1"/>
          <p:nvPr/>
        </p:nvSpPr>
        <p:spPr>
          <a:xfrm>
            <a:off x="1138224" y="769412"/>
            <a:ext cx="8491671" cy="8863925"/>
          </a:xfrm>
          <a:prstGeom prst="rect">
            <a:avLst/>
          </a:prstGeom>
          <a:noFill/>
          <a:ln>
            <a:noFill/>
          </a:ln>
        </p:spPr>
        <p:txBody>
          <a:bodyPr spcFirstLastPara="1" wrap="square" lIns="91425" tIns="45700" rIns="91425" bIns="45700" anchor="t" anchorCtr="0">
            <a:spAutoFit/>
          </a:bodyPr>
          <a:lstStyle/>
          <a:p>
            <a:pPr marR="0" lvl="0" algn="just" rtl="0">
              <a:lnSpc>
                <a:spcPct val="100000"/>
              </a:lnSpc>
              <a:spcBef>
                <a:spcPts val="0"/>
              </a:spcBef>
              <a:spcAft>
                <a:spcPts val="0"/>
              </a:spcAft>
            </a:pPr>
            <a:r>
              <a:rPr lang="en-US" sz="3800" dirty="0">
                <a:solidFill>
                  <a:schemeClr val="bg1"/>
                </a:solidFill>
                <a:latin typeface="Calibri"/>
                <a:ea typeface="Calibri"/>
                <a:cs typeface="Calibri"/>
                <a:sym typeface="Calibri"/>
              </a:rPr>
              <a:t>3. Tear small pieces of the colored paper and randomly glue them onto the corresponding areas. Overlap the pieces slightly so the background is completely covered.</a:t>
            </a:r>
          </a:p>
          <a:p>
            <a:pPr marR="0" lvl="0" algn="just" rtl="0">
              <a:lnSpc>
                <a:spcPct val="100000"/>
              </a:lnSpc>
              <a:spcBef>
                <a:spcPts val="0"/>
              </a:spcBef>
              <a:spcAft>
                <a:spcPts val="0"/>
              </a:spcAft>
            </a:pPr>
            <a:endParaRPr lang="en-US" sz="3800" dirty="0">
              <a:solidFill>
                <a:schemeClr val="bg1"/>
              </a:solidFill>
              <a:latin typeface="Calibri"/>
              <a:ea typeface="Calibri"/>
              <a:cs typeface="Calibri"/>
              <a:sym typeface="Calibri"/>
            </a:endParaRPr>
          </a:p>
          <a:p>
            <a:pPr marR="0" lvl="0" algn="just" rtl="0">
              <a:lnSpc>
                <a:spcPct val="100000"/>
              </a:lnSpc>
              <a:spcBef>
                <a:spcPts val="0"/>
              </a:spcBef>
              <a:spcAft>
                <a:spcPts val="0"/>
              </a:spcAft>
            </a:pPr>
            <a:r>
              <a:rPr lang="en-US" sz="3800" dirty="0">
                <a:solidFill>
                  <a:schemeClr val="bg1"/>
                </a:solidFill>
                <a:latin typeface="Calibri"/>
                <a:ea typeface="Calibri"/>
                <a:cs typeface="Calibri"/>
                <a:sym typeface="Calibri"/>
              </a:rPr>
              <a:t>4. Continue this process, moving through the colors in order: start with purple for the candles, then pink for one candle, yellow/orange for the flames, and green for the greenery.</a:t>
            </a:r>
          </a:p>
          <a:p>
            <a:pPr marR="0" lvl="0" algn="just" rtl="0">
              <a:lnSpc>
                <a:spcPct val="100000"/>
              </a:lnSpc>
              <a:spcBef>
                <a:spcPts val="0"/>
              </a:spcBef>
              <a:spcAft>
                <a:spcPts val="0"/>
              </a:spcAft>
            </a:pPr>
            <a:endParaRPr lang="en-US" sz="3800" dirty="0">
              <a:solidFill>
                <a:schemeClr val="bg1"/>
              </a:solidFill>
              <a:latin typeface="Calibri"/>
              <a:ea typeface="Calibri"/>
              <a:cs typeface="Calibri"/>
              <a:sym typeface="Calibri"/>
            </a:endParaRPr>
          </a:p>
          <a:p>
            <a:pPr marR="0" lvl="0" algn="just" rtl="0">
              <a:lnSpc>
                <a:spcPct val="100000"/>
              </a:lnSpc>
              <a:spcBef>
                <a:spcPts val="0"/>
              </a:spcBef>
              <a:spcAft>
                <a:spcPts val="0"/>
              </a:spcAft>
            </a:pPr>
            <a:r>
              <a:rPr lang="en-US" sz="3800" dirty="0">
                <a:solidFill>
                  <a:schemeClr val="bg1"/>
                </a:solidFill>
                <a:latin typeface="Calibri"/>
                <a:ea typeface="Calibri"/>
                <a:cs typeface="Calibri"/>
                <a:sym typeface="Calibri"/>
              </a:rPr>
              <a:t>5. Once the artwork is complete, glue it onto cardboard or another sheet of bond paper to give it a framed look. </a:t>
            </a:r>
            <a:endParaRPr lang="en-US" sz="3800" i="0" u="none" strike="noStrike" cap="none" dirty="0">
              <a:solidFill>
                <a:schemeClr val="bg1"/>
              </a:solidFill>
              <a:latin typeface="Calibri"/>
              <a:ea typeface="Calibri"/>
              <a:cs typeface="Calibri"/>
              <a:sym typeface="Calibri"/>
            </a:endParaRPr>
          </a:p>
        </p:txBody>
      </p:sp>
      <p:pic>
        <p:nvPicPr>
          <p:cNvPr id="2" name="Picture 2" descr="Printable advent wreath craft is perfect for kids to make to prepare for Christmas.">
            <a:extLst>
              <a:ext uri="{FF2B5EF4-FFF2-40B4-BE49-F238E27FC236}">
                <a16:creationId xmlns:a16="http://schemas.microsoft.com/office/drawing/2014/main" id="{714F55FA-EDD1-EE70-C4FE-F5396E36B16F}"/>
              </a:ext>
            </a:extLst>
          </p:cNvPr>
          <p:cNvPicPr>
            <a:picLocks noChangeAspect="1" noChangeArrowheads="1"/>
          </p:cNvPicPr>
          <p:nvPr/>
        </p:nvPicPr>
        <p:blipFill>
          <a:blip r:embed="rId3"/>
          <a:srcRect t="58549"/>
          <a:stretch>
            <a:fillRect/>
          </a:stretch>
        </p:blipFill>
        <p:spPr bwMode="auto">
          <a:xfrm>
            <a:off x="10704629" y="653663"/>
            <a:ext cx="6869693" cy="4952299"/>
          </a:xfrm>
          <a:prstGeom prst="rect">
            <a:avLst/>
          </a:prstGeom>
          <a:noFill/>
        </p:spPr>
      </p:pic>
      <p:pic>
        <p:nvPicPr>
          <p:cNvPr id="3" name="Picture 4" descr="https://3.bp.blogspot.com/-t4Za89_Akrc/WEBxQQtobpI/AAAAAAAAF2s/cA-N3qP4O5kYgOHLTnMD0KWGohALweYKQCLcB/s1600/Slide2.PNG">
            <a:extLst>
              <a:ext uri="{FF2B5EF4-FFF2-40B4-BE49-F238E27FC236}">
                <a16:creationId xmlns:a16="http://schemas.microsoft.com/office/drawing/2014/main" id="{B475FCD4-38D2-3ED6-9462-8018188D1262}"/>
              </a:ext>
            </a:extLst>
          </p:cNvPr>
          <p:cNvPicPr>
            <a:picLocks noChangeAspect="1" noChangeArrowheads="1"/>
          </p:cNvPicPr>
          <p:nvPr/>
        </p:nvPicPr>
        <p:blipFill>
          <a:blip r:embed="rId4"/>
          <a:srcRect/>
          <a:stretch>
            <a:fillRect/>
          </a:stretch>
        </p:blipFill>
        <p:spPr bwMode="auto">
          <a:xfrm>
            <a:off x="10682326" y="5979913"/>
            <a:ext cx="6958903" cy="3653424"/>
          </a:xfrm>
          <a:prstGeom prst="rect">
            <a:avLst/>
          </a:prstGeom>
          <a:noFill/>
        </p:spPr>
      </p:pic>
    </p:spTree>
    <p:extLst>
      <p:ext uri="{BB962C8B-B14F-4D97-AF65-F5344CB8AC3E}">
        <p14:creationId xmlns:p14="http://schemas.microsoft.com/office/powerpoint/2010/main" val="963005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304"/>
        <p:cNvGrpSpPr/>
        <p:nvPr/>
      </p:nvGrpSpPr>
      <p:grpSpPr>
        <a:xfrm>
          <a:off x="0" y="0"/>
          <a:ext cx="0" cy="0"/>
          <a:chOff x="0" y="0"/>
          <a:chExt cx="0" cy="0"/>
        </a:xfrm>
      </p:grpSpPr>
      <p:grpSp>
        <p:nvGrpSpPr>
          <p:cNvPr id="305" name="Google Shape;305;p21"/>
          <p:cNvGrpSpPr/>
          <p:nvPr/>
        </p:nvGrpSpPr>
        <p:grpSpPr>
          <a:xfrm>
            <a:off x="945763" y="830676"/>
            <a:ext cx="16396476" cy="8625641"/>
            <a:chOff x="1962255" y="1120722"/>
            <a:chExt cx="15750697" cy="8045556"/>
          </a:xfrm>
        </p:grpSpPr>
        <p:sp>
          <p:nvSpPr>
            <p:cNvPr id="306" name="Google Shape;306;p21"/>
            <p:cNvSpPr/>
            <p:nvPr/>
          </p:nvSpPr>
          <p:spPr>
            <a:xfrm>
              <a:off x="2027149" y="1120722"/>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Arial Black"/>
                  <a:ea typeface="Arial Black"/>
                  <a:cs typeface="Arial Black"/>
                  <a:sym typeface="Arial Black"/>
                </a:rPr>
                <a:t>Closing Prayer</a:t>
              </a:r>
              <a:endParaRPr sz="1400" b="0" i="0" u="none" strike="noStrike" cap="none">
                <a:solidFill>
                  <a:srgbClr val="000000"/>
                </a:solidFill>
                <a:latin typeface="Arial"/>
                <a:ea typeface="Arial"/>
                <a:cs typeface="Arial"/>
                <a:sym typeface="Arial"/>
              </a:endParaRPr>
            </a:p>
          </p:txBody>
        </p:sp>
        <p:sp>
          <p:nvSpPr>
            <p:cNvPr id="307" name="Google Shape;307;p21"/>
            <p:cNvSpPr/>
            <p:nvPr/>
          </p:nvSpPr>
          <p:spPr>
            <a:xfrm>
              <a:off x="1962255" y="2332144"/>
              <a:ext cx="8505218" cy="6834134"/>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4000"/>
                <a:buFont typeface="Arial"/>
                <a:buNone/>
              </a:pPr>
              <a:r>
                <a:rPr lang="en-US" sz="3400" b="1" dirty="0">
                  <a:solidFill>
                    <a:schemeClr val="lt1"/>
                  </a:solidFill>
                </a:rPr>
                <a:t>Dear Jesus, Thank You for reminding us today that You will come again to bring us hope and salvation. Help us to prepare our hearts during this Advent season by staying close to You through prayer, kindness, and love. Teach us to trust You, even when things seem uncertain, and to always look forward with joy to Your promises. May we always be ready to welcome You into our hearts and our lives. Bless each of us and our families and guide us to live in a way that makes You proud. In Your holy name, we pray.  Amen.</a:t>
              </a:r>
              <a:endParaRPr sz="3400" b="1" dirty="0">
                <a:solidFill>
                  <a:schemeClr val="lt1"/>
                </a:solidFill>
              </a:endParaRPr>
            </a:p>
          </p:txBody>
        </p:sp>
        <p:pic>
          <p:nvPicPr>
            <p:cNvPr id="308" name="Google Shape;308;p21" descr="Image result for animated kid praying transparent background"/>
            <p:cNvPicPr preferRelativeResize="0"/>
            <p:nvPr/>
          </p:nvPicPr>
          <p:blipFill rotWithShape="1">
            <a:blip r:embed="rId3">
              <a:alphaModFix/>
            </a:blip>
            <a:srcRect/>
            <a:stretch/>
          </p:blipFill>
          <p:spPr>
            <a:xfrm>
              <a:off x="11160224" y="1120722"/>
              <a:ext cx="6552728" cy="8045556"/>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103">
          <a:extLst>
            <a:ext uri="{FF2B5EF4-FFF2-40B4-BE49-F238E27FC236}">
              <a16:creationId xmlns:a16="http://schemas.microsoft.com/office/drawing/2014/main" id="{2A92B59C-56EB-B01C-0B6F-547F2BB9A7D3}"/>
            </a:ext>
          </a:extLst>
        </p:cNvPr>
        <p:cNvGrpSpPr/>
        <p:nvPr/>
      </p:nvGrpSpPr>
      <p:grpSpPr>
        <a:xfrm>
          <a:off x="0" y="0"/>
          <a:ext cx="0" cy="0"/>
          <a:chOff x="0" y="0"/>
          <a:chExt cx="0" cy="0"/>
        </a:xfrm>
      </p:grpSpPr>
      <p:grpSp>
        <p:nvGrpSpPr>
          <p:cNvPr id="104" name="Google Shape;104;p2">
            <a:extLst>
              <a:ext uri="{FF2B5EF4-FFF2-40B4-BE49-F238E27FC236}">
                <a16:creationId xmlns:a16="http://schemas.microsoft.com/office/drawing/2014/main" id="{4E813781-D3FC-3B5D-2D51-55A8B8A05D23}"/>
              </a:ext>
            </a:extLst>
          </p:cNvPr>
          <p:cNvGrpSpPr/>
          <p:nvPr/>
        </p:nvGrpSpPr>
        <p:grpSpPr>
          <a:xfrm>
            <a:off x="2824213" y="949047"/>
            <a:ext cx="12639575" cy="8388905"/>
            <a:chOff x="2824210" y="1058354"/>
            <a:chExt cx="12639575" cy="7931004"/>
          </a:xfrm>
        </p:grpSpPr>
        <p:sp>
          <p:nvSpPr>
            <p:cNvPr id="105" name="Google Shape;105;p2">
              <a:extLst>
                <a:ext uri="{FF2B5EF4-FFF2-40B4-BE49-F238E27FC236}">
                  <a16:creationId xmlns:a16="http://schemas.microsoft.com/office/drawing/2014/main" id="{D6BC4F10-64B2-251D-6F73-3F840D292056}"/>
                </a:ext>
              </a:extLst>
            </p:cNvPr>
            <p:cNvSpPr/>
            <p:nvPr/>
          </p:nvSpPr>
          <p:spPr>
            <a:xfrm>
              <a:off x="2824210" y="7555832"/>
              <a:ext cx="12639575" cy="1433526"/>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 name="Google Shape;106;p2">
              <a:extLst>
                <a:ext uri="{FF2B5EF4-FFF2-40B4-BE49-F238E27FC236}">
                  <a16:creationId xmlns:a16="http://schemas.microsoft.com/office/drawing/2014/main" id="{609CF2DF-792C-2F4F-13E8-1D73567D1FA5}"/>
                </a:ext>
              </a:extLst>
            </p:cNvPr>
            <p:cNvSpPr txBox="1"/>
            <p:nvPr/>
          </p:nvSpPr>
          <p:spPr>
            <a:xfrm>
              <a:off x="3208947" y="7732236"/>
              <a:ext cx="11870100" cy="109116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PH" sz="3000" b="1" dirty="0">
                  <a:solidFill>
                    <a:srgbClr val="FFFFFF"/>
                  </a:solidFill>
                </a:rPr>
                <a:t>December 1, 2024</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US" sz="4500" b="0" i="0" u="none" strike="noStrike" cap="none" dirty="0">
                  <a:solidFill>
                    <a:srgbClr val="FFFFFF"/>
                  </a:solidFill>
                  <a:latin typeface="Arial"/>
                  <a:ea typeface="Arial"/>
                  <a:cs typeface="Arial"/>
                  <a:sym typeface="Arial"/>
                </a:rPr>
                <a:t>1</a:t>
              </a:r>
              <a:r>
                <a:rPr lang="en-US" sz="4500" b="0" i="0" u="none" strike="noStrike" cap="none" baseline="30000" dirty="0">
                  <a:solidFill>
                    <a:srgbClr val="FFFFFF"/>
                  </a:solidFill>
                  <a:latin typeface="Arial"/>
                  <a:ea typeface="Arial"/>
                  <a:cs typeface="Arial"/>
                  <a:sym typeface="Arial"/>
                </a:rPr>
                <a:t>st</a:t>
              </a:r>
              <a:r>
                <a:rPr lang="en-US" sz="4500" b="0" i="0" u="none" strike="noStrike" cap="none" dirty="0">
                  <a:solidFill>
                    <a:srgbClr val="FFFFFF"/>
                  </a:solidFill>
                  <a:latin typeface="Arial"/>
                  <a:ea typeface="Arial"/>
                  <a:cs typeface="Arial"/>
                  <a:sym typeface="Arial"/>
                </a:rPr>
                <a:t> Sunday of Advent</a:t>
              </a:r>
              <a:endParaRPr sz="4500" b="0" i="0" u="none" strike="noStrike" cap="none" dirty="0">
                <a:solidFill>
                  <a:srgbClr val="000000"/>
                </a:solidFill>
                <a:latin typeface="Arial"/>
                <a:ea typeface="Arial"/>
                <a:cs typeface="Arial"/>
                <a:sym typeface="Arial"/>
              </a:endParaRPr>
            </a:p>
          </p:txBody>
        </p:sp>
        <p:pic>
          <p:nvPicPr>
            <p:cNvPr id="107" name="Google Shape;107;p2" descr="A group of kids reading a bible&#10;&#10;Description automatically generated">
              <a:extLst>
                <a:ext uri="{FF2B5EF4-FFF2-40B4-BE49-F238E27FC236}">
                  <a16:creationId xmlns:a16="http://schemas.microsoft.com/office/drawing/2014/main" id="{13D30628-510A-ACE2-1AC0-F9762B20079F}"/>
                </a:ext>
              </a:extLst>
            </p:cNvPr>
            <p:cNvPicPr preferRelativeResize="0"/>
            <p:nvPr/>
          </p:nvPicPr>
          <p:blipFill rotWithShape="1">
            <a:blip r:embed="rId3">
              <a:alphaModFix/>
            </a:blip>
            <a:srcRect/>
            <a:stretch/>
          </p:blipFill>
          <p:spPr>
            <a:xfrm>
              <a:off x="5185649" y="1058354"/>
              <a:ext cx="7916703" cy="6076787"/>
            </a:xfrm>
            <a:prstGeom prst="rect">
              <a:avLst/>
            </a:prstGeom>
            <a:noFill/>
            <a:ln>
              <a:noFill/>
            </a:ln>
          </p:spPr>
        </p:pic>
      </p:grpSp>
    </p:spTree>
    <p:extLst>
      <p:ext uri="{BB962C8B-B14F-4D97-AF65-F5344CB8AC3E}">
        <p14:creationId xmlns:p14="http://schemas.microsoft.com/office/powerpoint/2010/main" val="1751071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grpSp>
        <p:nvGrpSpPr>
          <p:cNvPr id="104" name="Google Shape;104;p2"/>
          <p:cNvGrpSpPr/>
          <p:nvPr/>
        </p:nvGrpSpPr>
        <p:grpSpPr>
          <a:xfrm>
            <a:off x="2824213" y="949047"/>
            <a:ext cx="12639575" cy="8388905"/>
            <a:chOff x="2824210" y="1058354"/>
            <a:chExt cx="12639575" cy="7931004"/>
          </a:xfrm>
        </p:grpSpPr>
        <p:sp>
          <p:nvSpPr>
            <p:cNvPr id="105" name="Google Shape;105;p2"/>
            <p:cNvSpPr/>
            <p:nvPr/>
          </p:nvSpPr>
          <p:spPr>
            <a:xfrm>
              <a:off x="2824210" y="7555832"/>
              <a:ext cx="12639575" cy="1433526"/>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 name="Google Shape;106;p2"/>
            <p:cNvSpPr txBox="1"/>
            <p:nvPr/>
          </p:nvSpPr>
          <p:spPr>
            <a:xfrm>
              <a:off x="3208947" y="7732236"/>
              <a:ext cx="11870100" cy="109116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PH" sz="3000" b="1" dirty="0">
                  <a:solidFill>
                    <a:srgbClr val="FFFFFF"/>
                  </a:solidFill>
                </a:rPr>
                <a:t>December 1, 2024</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US" sz="4500" b="0" i="0" u="none" strike="noStrike" cap="none" dirty="0">
                  <a:solidFill>
                    <a:srgbClr val="FFFFFF"/>
                  </a:solidFill>
                  <a:latin typeface="Arial"/>
                  <a:ea typeface="Arial"/>
                  <a:cs typeface="Arial"/>
                  <a:sym typeface="Arial"/>
                </a:rPr>
                <a:t>1</a:t>
              </a:r>
              <a:r>
                <a:rPr lang="en-US" sz="4500" b="0" i="0" u="none" strike="noStrike" cap="none" baseline="30000" dirty="0">
                  <a:solidFill>
                    <a:srgbClr val="FFFFFF"/>
                  </a:solidFill>
                  <a:latin typeface="Arial"/>
                  <a:ea typeface="Arial"/>
                  <a:cs typeface="Arial"/>
                  <a:sym typeface="Arial"/>
                </a:rPr>
                <a:t>st</a:t>
              </a:r>
              <a:r>
                <a:rPr lang="en-US" sz="4500" b="0" i="0" u="none" strike="noStrike" cap="none" dirty="0">
                  <a:solidFill>
                    <a:srgbClr val="FFFFFF"/>
                  </a:solidFill>
                  <a:latin typeface="Arial"/>
                  <a:ea typeface="Arial"/>
                  <a:cs typeface="Arial"/>
                  <a:sym typeface="Arial"/>
                </a:rPr>
                <a:t> Sunday of Advent</a:t>
              </a:r>
              <a:endParaRPr sz="4500" b="0" i="0" u="none" strike="noStrike" cap="none" dirty="0">
                <a:solidFill>
                  <a:srgbClr val="000000"/>
                </a:solidFill>
                <a:latin typeface="Arial"/>
                <a:ea typeface="Arial"/>
                <a:cs typeface="Arial"/>
                <a:sym typeface="Arial"/>
              </a:endParaRPr>
            </a:p>
          </p:txBody>
        </p:sp>
        <p:pic>
          <p:nvPicPr>
            <p:cNvPr id="107" name="Google Shape;107;p2" descr="A group of kids reading a bible&#10;&#10;Description automatically generated"/>
            <p:cNvPicPr preferRelativeResize="0"/>
            <p:nvPr/>
          </p:nvPicPr>
          <p:blipFill rotWithShape="1">
            <a:blip r:embed="rId3">
              <a:alphaModFix/>
            </a:blip>
            <a:srcRect/>
            <a:stretch/>
          </p:blipFill>
          <p:spPr>
            <a:xfrm>
              <a:off x="5185649" y="1058354"/>
              <a:ext cx="7916703" cy="6076787"/>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23" descr="A logo with a cross in a square&#10;&#10;Description automatically generated"/>
          <p:cNvPicPr preferRelativeResize="0"/>
          <p:nvPr/>
        </p:nvPicPr>
        <p:blipFill rotWithShape="1">
          <a:blip r:embed="rId3">
            <a:alphaModFix/>
          </a:blip>
          <a:srcRect/>
          <a:stretch/>
        </p:blipFill>
        <p:spPr>
          <a:xfrm>
            <a:off x="0" y="0"/>
            <a:ext cx="18288000" cy="10287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112"/>
        <p:cNvGrpSpPr/>
        <p:nvPr/>
      </p:nvGrpSpPr>
      <p:grpSpPr>
        <a:xfrm>
          <a:off x="0" y="0"/>
          <a:ext cx="0" cy="0"/>
          <a:chOff x="0" y="0"/>
          <a:chExt cx="0" cy="0"/>
        </a:xfrm>
      </p:grpSpPr>
      <p:sp>
        <p:nvSpPr>
          <p:cNvPr id="2" name="TextBox 1">
            <a:extLst>
              <a:ext uri="{FF2B5EF4-FFF2-40B4-BE49-F238E27FC236}">
                <a16:creationId xmlns:a16="http://schemas.microsoft.com/office/drawing/2014/main" id="{E0EA3708-FDB0-3CD3-362C-86D67D91711F}"/>
              </a:ext>
            </a:extLst>
          </p:cNvPr>
          <p:cNvSpPr txBox="1"/>
          <p:nvPr/>
        </p:nvSpPr>
        <p:spPr>
          <a:xfrm>
            <a:off x="384717" y="788462"/>
            <a:ext cx="17518567" cy="8956298"/>
          </a:xfrm>
          <a:prstGeom prst="rect">
            <a:avLst/>
          </a:prstGeom>
          <a:noFill/>
        </p:spPr>
        <p:txBody>
          <a:bodyPr wrap="square" rtlCol="0">
            <a:spAutoFit/>
          </a:bodyPr>
          <a:lstStyle/>
          <a:p>
            <a:pPr algn="just"/>
            <a:r>
              <a:rPr lang="en-US" sz="2400" b="1" u="sng" dirty="0"/>
              <a:t>CONTEXT:</a:t>
            </a:r>
          </a:p>
          <a:p>
            <a:pPr algn="just"/>
            <a:r>
              <a:rPr lang="en-US" sz="2400" dirty="0"/>
              <a:t>This passage is part of Jesus’ teaching about the end times and His second coming. It is set in the context of His final days before His passion and death, as He prepares His disciples for what is to come. Jesus speaks of signs in the heavens and on the earth, warning that the world will experience upheaval. Despite these frightening events, He encourages His followers to remain steadfast and watchful. Verses 25-28 describe cosmic signs and the fear that will grip people as the end approaches. However, for believers, these signs are not cause for despair but hope, as they signal that redemption is near. Verses 34-36 are a call to vigilance and prayer, reminding the disciples not to be consumed by worldly distractions or anxieties. Instead, they are to stay alert and ready for the coming of the Son of Man.</a:t>
            </a:r>
          </a:p>
          <a:p>
            <a:pPr marL="342900" indent="-342900" algn="just">
              <a:buFontTx/>
              <a:buChar char="-"/>
            </a:pPr>
            <a:endParaRPr lang="en-US" sz="2400" dirty="0"/>
          </a:p>
          <a:p>
            <a:pPr algn="just"/>
            <a:r>
              <a:rPr lang="en-US" sz="2400" b="1" u="sng" dirty="0"/>
              <a:t>KEY MESSAGES:</a:t>
            </a:r>
          </a:p>
          <a:p>
            <a:pPr algn="just"/>
            <a:r>
              <a:rPr lang="en-US" sz="2400" b="1" dirty="0"/>
              <a:t>Hope Amidst Turmoil </a:t>
            </a:r>
            <a:r>
              <a:rPr lang="en-US" sz="2400" dirty="0"/>
              <a:t>- Jesus assures His followers that even when the world is in chaos, God’s plan is unfolding. His second coming is a promise of salvation, not destruction, for those who trust in Him.</a:t>
            </a:r>
          </a:p>
          <a:p>
            <a:pPr algn="just"/>
            <a:r>
              <a:rPr lang="en-US" sz="2400" b="1" dirty="0"/>
              <a:t>Be Watchful and Prepared </a:t>
            </a:r>
            <a:r>
              <a:rPr lang="en-US" sz="2400" dirty="0"/>
              <a:t>- Christians are called to live lives of holiness and readiness, avoiding sin and being faithful to God’s commandments.</a:t>
            </a:r>
          </a:p>
          <a:p>
            <a:pPr algn="just"/>
            <a:r>
              <a:rPr lang="en-US" sz="2400" b="1" dirty="0"/>
              <a:t>Pray and Trust in God </a:t>
            </a:r>
            <a:r>
              <a:rPr lang="en-US" sz="2400" dirty="0"/>
              <a:t>- Jesus emphasizes the importance of prayer as a means of staying spiritually vigilant and connected to God during uncertain times.</a:t>
            </a:r>
          </a:p>
          <a:p>
            <a:pPr algn="just"/>
            <a:endParaRPr lang="en-US" sz="2400" dirty="0"/>
          </a:p>
          <a:p>
            <a:pPr algn="just"/>
            <a:r>
              <a:rPr lang="en-US" sz="2400" b="1" u="sng" dirty="0"/>
              <a:t>LESSON:</a:t>
            </a:r>
          </a:p>
          <a:p>
            <a:pPr algn="just"/>
            <a:r>
              <a:rPr lang="en-US" sz="2400" b="1" dirty="0"/>
              <a:t>Jesus Will Come Again </a:t>
            </a:r>
            <a:r>
              <a:rPr lang="en-US" sz="2400" dirty="0"/>
              <a:t>- Advent reminds us that we are preparing not just for Christmas (His first coming) but also for His return. This is a joyful promise because Jesus will bring peace and happiness.</a:t>
            </a:r>
          </a:p>
          <a:p>
            <a:pPr algn="just"/>
            <a:r>
              <a:rPr lang="en-US" sz="2400" b="1" dirty="0"/>
              <a:t>Be Ready for Jesus </a:t>
            </a:r>
            <a:r>
              <a:rPr lang="en-US" sz="2400" dirty="0"/>
              <a:t>- Just like we prepare for a guest at home, we prepare our hearts for Jesus by being good, kind, and prayerful.</a:t>
            </a:r>
          </a:p>
          <a:p>
            <a:pPr algn="just"/>
            <a:r>
              <a:rPr lang="en-US" sz="2400" b="1" dirty="0"/>
              <a:t>Trust God Even When Things Are Scary </a:t>
            </a:r>
            <a:r>
              <a:rPr lang="en-US" sz="2400" dirty="0"/>
              <a:t>- Even when things seem hard or confusing, we can always trust Jesus because He loves us and is always with us.</a:t>
            </a:r>
            <a:endParaRPr lang="en-PH"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9"/>
        <p:cNvGrpSpPr/>
        <p:nvPr/>
      </p:nvGrpSpPr>
      <p:grpSpPr>
        <a:xfrm>
          <a:off x="0" y="0"/>
          <a:ext cx="0" cy="0"/>
          <a:chOff x="0" y="0"/>
          <a:chExt cx="0" cy="0"/>
        </a:xfrm>
      </p:grpSpPr>
      <p:sp>
        <p:nvSpPr>
          <p:cNvPr id="120" name="Google Shape;120;p4"/>
          <p:cNvSpPr/>
          <p:nvPr/>
        </p:nvSpPr>
        <p:spPr>
          <a:xfrm>
            <a:off x="2896" y="8121316"/>
            <a:ext cx="18285000" cy="2165700"/>
          </a:xfrm>
          <a:prstGeom prst="rect">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1" name="Google Shape;121;p4"/>
          <p:cNvSpPr txBox="1"/>
          <p:nvPr/>
        </p:nvSpPr>
        <p:spPr>
          <a:xfrm>
            <a:off x="490654" y="8311375"/>
            <a:ext cx="17440507" cy="184665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n-US" sz="8000" dirty="0">
                <a:solidFill>
                  <a:srgbClr val="C00000"/>
                </a:solidFill>
                <a:latin typeface="Arial Black"/>
                <a:ea typeface="Arial Black"/>
                <a:cs typeface="Arial Black"/>
                <a:sym typeface="Arial Black"/>
              </a:rPr>
              <a:t>Jesus is Coming</a:t>
            </a:r>
            <a:endParaRPr lang="en-US" sz="1800" dirty="0">
              <a:solidFill>
                <a:srgbClr val="C00000"/>
              </a:solidFill>
              <a:latin typeface="Arial Black"/>
              <a:ea typeface="Arial Black"/>
              <a:cs typeface="Arial Black"/>
              <a:sym typeface="Arial Black"/>
            </a:endParaRPr>
          </a:p>
          <a:p>
            <a:pPr marL="0" marR="0" lvl="0" indent="0" algn="ctr" rtl="0">
              <a:lnSpc>
                <a:spcPct val="100000"/>
              </a:lnSpc>
              <a:spcBef>
                <a:spcPts val="0"/>
              </a:spcBef>
              <a:spcAft>
                <a:spcPts val="0"/>
              </a:spcAft>
              <a:buClr>
                <a:srgbClr val="000000"/>
              </a:buClr>
              <a:buSzPts val="6000"/>
              <a:buFont typeface="Arial"/>
              <a:buNone/>
            </a:pPr>
            <a:r>
              <a:rPr lang="en-US" sz="3600" dirty="0">
                <a:solidFill>
                  <a:schemeClr val="dk1"/>
                </a:solidFill>
                <a:latin typeface="Arial Black"/>
                <a:ea typeface="Arial Black"/>
                <a:cs typeface="Arial Black"/>
                <a:sym typeface="Arial Black"/>
              </a:rPr>
              <a:t>Luke 21:25-28, 34-36</a:t>
            </a:r>
            <a:endParaRPr sz="3600" b="0" i="0" u="none" strike="noStrike" cap="none" dirty="0">
              <a:solidFill>
                <a:schemeClr val="dk1"/>
              </a:solidFill>
              <a:latin typeface="Arial Black"/>
              <a:ea typeface="Arial Black"/>
              <a:cs typeface="Arial Black"/>
              <a:sym typeface="Arial Black"/>
            </a:endParaRPr>
          </a:p>
        </p:txBody>
      </p:sp>
      <p:pic>
        <p:nvPicPr>
          <p:cNvPr id="2" name="Picture 1" descr="C:\Users\deyo\Desktop\Documents\MFC Kids\Live The Word Kids\LTW Kids 11.14.21\10_FB_Jesus_Future_1024.jpg">
            <a:extLst>
              <a:ext uri="{FF2B5EF4-FFF2-40B4-BE49-F238E27FC236}">
                <a16:creationId xmlns:a16="http://schemas.microsoft.com/office/drawing/2014/main" id="{80D2EAB0-27ED-5E8F-144F-61961E359F12}"/>
              </a:ext>
            </a:extLst>
          </p:cNvPr>
          <p:cNvPicPr>
            <a:picLocks noChangeAspect="1" noChangeArrowheads="1"/>
          </p:cNvPicPr>
          <p:nvPr/>
        </p:nvPicPr>
        <p:blipFill>
          <a:blip r:embed="rId3"/>
          <a:srcRect/>
          <a:stretch>
            <a:fillRect/>
          </a:stretch>
        </p:blipFill>
        <p:spPr bwMode="auto">
          <a:xfrm>
            <a:off x="2240156" y="0"/>
            <a:ext cx="14186235" cy="805118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126"/>
        <p:cNvGrpSpPr/>
        <p:nvPr/>
      </p:nvGrpSpPr>
      <p:grpSpPr>
        <a:xfrm>
          <a:off x="0" y="0"/>
          <a:ext cx="0" cy="0"/>
          <a:chOff x="0" y="0"/>
          <a:chExt cx="0" cy="0"/>
        </a:xfrm>
      </p:grpSpPr>
      <p:sp>
        <p:nvSpPr>
          <p:cNvPr id="127" name="Google Shape;127;p5"/>
          <p:cNvSpPr txBox="1"/>
          <p:nvPr/>
        </p:nvSpPr>
        <p:spPr>
          <a:xfrm>
            <a:off x="1434809" y="2109702"/>
            <a:ext cx="17007900" cy="346320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dirty="0">
                <a:solidFill>
                  <a:srgbClr val="FFC000"/>
                </a:solidFill>
                <a:latin typeface="Arial"/>
                <a:ea typeface="Arial"/>
                <a:cs typeface="Arial"/>
                <a:sym typeface="Arial"/>
              </a:rPr>
              <a:t>Leader: </a:t>
            </a:r>
            <a:r>
              <a:rPr lang="en-US" sz="7200" b="1" i="0" u="none" strike="noStrike" cap="none" dirty="0">
                <a:solidFill>
                  <a:srgbClr val="FFFFFF"/>
                </a:solidFill>
                <a:latin typeface="Arial"/>
                <a:ea typeface="Arial"/>
                <a:cs typeface="Arial"/>
                <a:sym typeface="Arial"/>
              </a:rPr>
              <a:t>A reading from</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the Holy Gospel</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according to </a:t>
            </a:r>
            <a:r>
              <a:rPr lang="en-US" sz="7200" b="1" dirty="0">
                <a:solidFill>
                  <a:srgbClr val="FFFFFF"/>
                </a:solidFill>
              </a:rPr>
              <a:t>Luke</a:t>
            </a:r>
            <a:r>
              <a:rPr lang="en-US" sz="7200" b="1" i="0" u="none" strike="noStrike" cap="none" dirty="0">
                <a:solidFill>
                  <a:srgbClr val="FFFFFF"/>
                </a:solidFill>
                <a:latin typeface="Arial"/>
                <a:ea typeface="Arial"/>
                <a:cs typeface="Arial"/>
                <a:sym typeface="Arial"/>
              </a:rPr>
              <a:t>.</a:t>
            </a:r>
            <a:endParaRPr sz="2100" b="0" i="0" u="none" strike="noStrike" cap="none" dirty="0">
              <a:solidFill>
                <a:srgbClr val="000000"/>
              </a:solidFill>
              <a:latin typeface="Arial"/>
              <a:ea typeface="Arial"/>
              <a:cs typeface="Arial"/>
              <a:sym typeface="Arial"/>
            </a:endParaRPr>
          </a:p>
        </p:txBody>
      </p:sp>
      <p:sp>
        <p:nvSpPr>
          <p:cNvPr id="128" name="Google Shape;128;p5"/>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a:solidFill>
                  <a:srgbClr val="FFC000"/>
                </a:solidFill>
                <a:latin typeface="Arial"/>
                <a:ea typeface="Arial"/>
                <a:cs typeface="Arial"/>
                <a:sym typeface="Arial"/>
              </a:rPr>
              <a:t>All: </a:t>
            </a:r>
            <a:r>
              <a:rPr lang="en-US" sz="7200" b="1" i="0" u="none" strike="noStrike" cap="none">
                <a:solidFill>
                  <a:srgbClr val="FFFFFF"/>
                </a:solidFill>
                <a:latin typeface="Arial"/>
                <a:ea typeface="Arial"/>
                <a:cs typeface="Arial"/>
                <a:sym typeface="Arial"/>
              </a:rPr>
              <a:t>Glory to You, Oh Lord.</a:t>
            </a: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33"/>
        <p:cNvGrpSpPr/>
        <p:nvPr/>
      </p:nvGrpSpPr>
      <p:grpSpPr>
        <a:xfrm>
          <a:off x="0" y="0"/>
          <a:ext cx="0" cy="0"/>
          <a:chOff x="0" y="0"/>
          <a:chExt cx="0" cy="0"/>
        </a:xfrm>
      </p:grpSpPr>
      <p:sp>
        <p:nvSpPr>
          <p:cNvPr id="134" name="Google Shape;134;p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3" name="Group 2">
            <a:extLst>
              <a:ext uri="{FF2B5EF4-FFF2-40B4-BE49-F238E27FC236}">
                <a16:creationId xmlns:a16="http://schemas.microsoft.com/office/drawing/2014/main" id="{E6D38301-C284-C9AC-1909-0291EDE19554}"/>
              </a:ext>
            </a:extLst>
          </p:cNvPr>
          <p:cNvGrpSpPr/>
          <p:nvPr/>
        </p:nvGrpSpPr>
        <p:grpSpPr>
          <a:xfrm>
            <a:off x="1346289" y="956599"/>
            <a:ext cx="15595422" cy="8373802"/>
            <a:chOff x="1320971" y="956599"/>
            <a:chExt cx="15595422" cy="8373802"/>
          </a:xfrm>
        </p:grpSpPr>
        <p:grpSp>
          <p:nvGrpSpPr>
            <p:cNvPr id="135" name="Google Shape;135;p7"/>
            <p:cNvGrpSpPr/>
            <p:nvPr/>
          </p:nvGrpSpPr>
          <p:grpSpPr>
            <a:xfrm>
              <a:off x="1320971" y="956599"/>
              <a:ext cx="5644890" cy="8373802"/>
              <a:chOff x="1195397" y="1655288"/>
              <a:chExt cx="5644890" cy="8373802"/>
            </a:xfrm>
          </p:grpSpPr>
          <p:sp>
            <p:nvSpPr>
              <p:cNvPr id="136" name="Google Shape;136;p7"/>
              <p:cNvSpPr txBox="1"/>
              <p:nvPr/>
            </p:nvSpPr>
            <p:spPr>
              <a:xfrm>
                <a:off x="1246033" y="1655288"/>
                <a:ext cx="1070400" cy="769500"/>
              </a:xfrm>
              <a:prstGeom prst="rect">
                <a:avLst/>
              </a:prstGeom>
              <a:solidFill>
                <a:srgbClr val="8CB3E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25</a:t>
                </a:r>
                <a:endParaRPr sz="5000" b="1" i="0" u="none" strike="noStrike" cap="none" dirty="0">
                  <a:solidFill>
                    <a:srgbClr val="FFFFFF"/>
                  </a:solidFill>
                  <a:latin typeface="Arial Black"/>
                  <a:ea typeface="Arial Black"/>
                  <a:cs typeface="Arial Black"/>
                  <a:sym typeface="Arial Black"/>
                </a:endParaRPr>
              </a:p>
            </p:txBody>
          </p:sp>
          <p:sp>
            <p:nvSpPr>
              <p:cNvPr id="137" name="Google Shape;137;p7"/>
              <p:cNvSpPr txBox="1"/>
              <p:nvPr/>
            </p:nvSpPr>
            <p:spPr>
              <a:xfrm>
                <a:off x="1195397" y="2642452"/>
                <a:ext cx="5644890" cy="738663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dirty="0">
                    <a:solidFill>
                      <a:schemeClr val="lt1"/>
                    </a:solidFill>
                  </a:rPr>
                  <a:t> “There will be strange things happening to the sun, the moon, and the stars. On earth whole countries will be in despair, afraid of the roar of the sea and the raging tides.</a:t>
                </a:r>
                <a:endParaRPr sz="4800" b="1" i="0" u="none" strike="noStrike" cap="none" dirty="0">
                  <a:solidFill>
                    <a:schemeClr val="lt1"/>
                  </a:solidFill>
                  <a:latin typeface="Arial"/>
                  <a:ea typeface="Arial"/>
                  <a:cs typeface="Arial"/>
                  <a:sym typeface="Arial"/>
                </a:endParaRPr>
              </a:p>
            </p:txBody>
          </p:sp>
        </p:grpSp>
        <p:pic>
          <p:nvPicPr>
            <p:cNvPr id="2" name="Picture 2" descr="C:\Users\deyo\Desktop\Documents\MFC Kids\Live The Word Kids\LTW Kids 11.14.21\16_FB_Jesus_Future_1024.jpg">
              <a:extLst>
                <a:ext uri="{FF2B5EF4-FFF2-40B4-BE49-F238E27FC236}">
                  <a16:creationId xmlns:a16="http://schemas.microsoft.com/office/drawing/2014/main" id="{AA9BA10F-8B4E-9A17-19C8-89F4CAB2F12D}"/>
                </a:ext>
              </a:extLst>
            </p:cNvPr>
            <p:cNvPicPr>
              <a:picLocks noChangeAspect="1" noChangeArrowheads="1"/>
            </p:cNvPicPr>
            <p:nvPr/>
          </p:nvPicPr>
          <p:blipFill>
            <a:blip r:embed="rId3"/>
            <a:srcRect/>
            <a:stretch>
              <a:fillRect/>
            </a:stretch>
          </p:blipFill>
          <p:spPr bwMode="auto">
            <a:xfrm>
              <a:off x="7576831" y="1099789"/>
              <a:ext cx="9339562" cy="8087422"/>
            </a:xfrm>
            <a:prstGeom prst="rect">
              <a:avLst/>
            </a:prstGeom>
            <a:noFill/>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43"/>
        <p:cNvGrpSpPr/>
        <p:nvPr/>
      </p:nvGrpSpPr>
      <p:grpSpPr>
        <a:xfrm>
          <a:off x="0" y="0"/>
          <a:ext cx="0" cy="0"/>
          <a:chOff x="0" y="0"/>
          <a:chExt cx="0" cy="0"/>
        </a:xfrm>
      </p:grpSpPr>
      <p:grpSp>
        <p:nvGrpSpPr>
          <p:cNvPr id="3" name="Group 2">
            <a:extLst>
              <a:ext uri="{FF2B5EF4-FFF2-40B4-BE49-F238E27FC236}">
                <a16:creationId xmlns:a16="http://schemas.microsoft.com/office/drawing/2014/main" id="{4AA75971-7242-43BC-72B8-7C6B0C9F6C92}"/>
              </a:ext>
            </a:extLst>
          </p:cNvPr>
          <p:cNvGrpSpPr/>
          <p:nvPr/>
        </p:nvGrpSpPr>
        <p:grpSpPr>
          <a:xfrm>
            <a:off x="873241" y="777756"/>
            <a:ext cx="16541519" cy="8731489"/>
            <a:chOff x="1063727" y="823922"/>
            <a:chExt cx="16541519" cy="8731489"/>
          </a:xfrm>
        </p:grpSpPr>
        <p:grpSp>
          <p:nvGrpSpPr>
            <p:cNvPr id="144" name="Google Shape;144;p8"/>
            <p:cNvGrpSpPr/>
            <p:nvPr/>
          </p:nvGrpSpPr>
          <p:grpSpPr>
            <a:xfrm>
              <a:off x="1063727" y="823922"/>
              <a:ext cx="5696100" cy="8731489"/>
              <a:chOff x="1571075" y="1485900"/>
              <a:chExt cx="5696100" cy="7193342"/>
            </a:xfrm>
          </p:grpSpPr>
          <p:sp>
            <p:nvSpPr>
              <p:cNvPr id="145" name="Google Shape;145;p8"/>
              <p:cNvSpPr/>
              <p:nvPr/>
            </p:nvSpPr>
            <p:spPr>
              <a:xfrm>
                <a:off x="1571075" y="1485900"/>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26</a:t>
                </a:r>
                <a:endParaRPr sz="5000" b="1" i="0" u="none" strike="noStrike" cap="none" dirty="0">
                  <a:solidFill>
                    <a:schemeClr val="lt1"/>
                  </a:solidFill>
                  <a:latin typeface="Arial Black"/>
                  <a:ea typeface="Arial Black"/>
                  <a:cs typeface="Arial Black"/>
                  <a:sym typeface="Arial Black"/>
                </a:endParaRPr>
              </a:p>
            </p:txBody>
          </p:sp>
          <p:sp>
            <p:nvSpPr>
              <p:cNvPr id="146" name="Google Shape;146;p8"/>
              <p:cNvSpPr txBox="1"/>
              <p:nvPr/>
            </p:nvSpPr>
            <p:spPr>
              <a:xfrm>
                <a:off x="1571075" y="2517774"/>
                <a:ext cx="5696100" cy="616146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dirty="0">
                    <a:solidFill>
                      <a:schemeClr val="lt1"/>
                    </a:solidFill>
                  </a:rPr>
                  <a:t>People will faint from fear as they wait for what is coming over the whole earth, for the powers in space will be driven from their courses.</a:t>
                </a:r>
                <a:endParaRPr sz="5400" b="1" i="0" u="none" strike="noStrike" cap="none" dirty="0">
                  <a:solidFill>
                    <a:schemeClr val="lt1"/>
                  </a:solidFill>
                  <a:latin typeface="Arial Black"/>
                  <a:ea typeface="Arial Black"/>
                  <a:cs typeface="Arial Black"/>
                  <a:sym typeface="Arial Black"/>
                </a:endParaRPr>
              </a:p>
            </p:txBody>
          </p:sp>
        </p:grpSp>
        <p:pic>
          <p:nvPicPr>
            <p:cNvPr id="2" name="Picture 3" descr="C:\Users\deyo\Desktop\Documents\MFC Kids\Live The Word Kids\LTW Kids 11.14.21\08_FB_Jesus_Future_1024.jpg">
              <a:extLst>
                <a:ext uri="{FF2B5EF4-FFF2-40B4-BE49-F238E27FC236}">
                  <a16:creationId xmlns:a16="http://schemas.microsoft.com/office/drawing/2014/main" id="{8AF45C49-F88D-CDA3-4BC9-D9612DEBC314}"/>
                </a:ext>
              </a:extLst>
            </p:cNvPr>
            <p:cNvPicPr>
              <a:picLocks noChangeAspect="1" noChangeArrowheads="1"/>
            </p:cNvPicPr>
            <p:nvPr/>
          </p:nvPicPr>
          <p:blipFill>
            <a:blip r:embed="rId3"/>
            <a:srcRect/>
            <a:stretch>
              <a:fillRect/>
            </a:stretch>
          </p:blipFill>
          <p:spPr bwMode="auto">
            <a:xfrm>
              <a:off x="7346125" y="1296329"/>
              <a:ext cx="10259121" cy="7694341"/>
            </a:xfrm>
            <a:prstGeom prst="rect">
              <a:avLst/>
            </a:prstGeom>
            <a:noFill/>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143">
          <a:extLst>
            <a:ext uri="{FF2B5EF4-FFF2-40B4-BE49-F238E27FC236}">
              <a16:creationId xmlns:a16="http://schemas.microsoft.com/office/drawing/2014/main" id="{4DBD896F-A9AB-7ADE-3D65-C212617DBBB8}"/>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6C3B091F-0700-1796-4D88-08A501CF0A2F}"/>
              </a:ext>
            </a:extLst>
          </p:cNvPr>
          <p:cNvGrpSpPr/>
          <p:nvPr/>
        </p:nvGrpSpPr>
        <p:grpSpPr>
          <a:xfrm>
            <a:off x="858609" y="962421"/>
            <a:ext cx="16570783" cy="8362158"/>
            <a:chOff x="1088216" y="777756"/>
            <a:chExt cx="16570783" cy="8362158"/>
          </a:xfrm>
        </p:grpSpPr>
        <p:grpSp>
          <p:nvGrpSpPr>
            <p:cNvPr id="144" name="Google Shape;144;p8">
              <a:extLst>
                <a:ext uri="{FF2B5EF4-FFF2-40B4-BE49-F238E27FC236}">
                  <a16:creationId xmlns:a16="http://schemas.microsoft.com/office/drawing/2014/main" id="{3AAE8403-E2CE-6173-1956-1FB1FAFBD01B}"/>
                </a:ext>
              </a:extLst>
            </p:cNvPr>
            <p:cNvGrpSpPr/>
            <p:nvPr/>
          </p:nvGrpSpPr>
          <p:grpSpPr>
            <a:xfrm>
              <a:off x="1088216" y="777756"/>
              <a:ext cx="5696100" cy="8362158"/>
              <a:chOff x="1571075" y="1485900"/>
              <a:chExt cx="5696100" cy="6889072"/>
            </a:xfrm>
          </p:grpSpPr>
          <p:sp>
            <p:nvSpPr>
              <p:cNvPr id="145" name="Google Shape;145;p8">
                <a:extLst>
                  <a:ext uri="{FF2B5EF4-FFF2-40B4-BE49-F238E27FC236}">
                    <a16:creationId xmlns:a16="http://schemas.microsoft.com/office/drawing/2014/main" id="{51002516-D018-4AF0-DB10-965D6E5EC609}"/>
                  </a:ext>
                </a:extLst>
              </p:cNvPr>
              <p:cNvSpPr/>
              <p:nvPr/>
            </p:nvSpPr>
            <p:spPr>
              <a:xfrm>
                <a:off x="1571075" y="1485900"/>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27</a:t>
                </a:r>
                <a:endParaRPr sz="5000" b="1" i="0" u="none" strike="noStrike" cap="none" dirty="0">
                  <a:solidFill>
                    <a:schemeClr val="lt1"/>
                  </a:solidFill>
                  <a:latin typeface="Arial Black"/>
                  <a:ea typeface="Arial Black"/>
                  <a:cs typeface="Arial Black"/>
                  <a:sym typeface="Arial Black"/>
                </a:endParaRPr>
              </a:p>
            </p:txBody>
          </p:sp>
          <p:sp>
            <p:nvSpPr>
              <p:cNvPr id="146" name="Google Shape;146;p8">
                <a:extLst>
                  <a:ext uri="{FF2B5EF4-FFF2-40B4-BE49-F238E27FC236}">
                    <a16:creationId xmlns:a16="http://schemas.microsoft.com/office/drawing/2014/main" id="{20CDD02E-5D19-9E5E-C77A-EF0871A5862D}"/>
                  </a:ext>
                </a:extLst>
              </p:cNvPr>
              <p:cNvSpPr txBox="1"/>
              <p:nvPr/>
            </p:nvSpPr>
            <p:spPr>
              <a:xfrm>
                <a:off x="1571075" y="2517774"/>
                <a:ext cx="5696100" cy="585719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6600" b="1" dirty="0">
                    <a:solidFill>
                      <a:schemeClr val="lt1"/>
                    </a:solidFill>
                  </a:rPr>
                  <a:t>Then the Son of Man will appear, coming in a cloud with great power and glory.</a:t>
                </a:r>
                <a:endParaRPr sz="6600" b="1" i="0" u="none" strike="noStrike" cap="none" dirty="0">
                  <a:solidFill>
                    <a:schemeClr val="lt1"/>
                  </a:solidFill>
                  <a:latin typeface="Arial Black"/>
                  <a:ea typeface="Arial Black"/>
                  <a:cs typeface="Arial Black"/>
                  <a:sym typeface="Arial Black"/>
                </a:endParaRPr>
              </a:p>
            </p:txBody>
          </p:sp>
        </p:grpSp>
        <p:pic>
          <p:nvPicPr>
            <p:cNvPr id="3" name="Picture 4" descr="KIDS CHRONICLE--Jesus returns to His Father in heaven | The Catholic  Missourian">
              <a:extLst>
                <a:ext uri="{FF2B5EF4-FFF2-40B4-BE49-F238E27FC236}">
                  <a16:creationId xmlns:a16="http://schemas.microsoft.com/office/drawing/2014/main" id="{41D7981E-C1A4-058C-2719-24AB4F6C3036}"/>
                </a:ext>
              </a:extLst>
            </p:cNvPr>
            <p:cNvPicPr>
              <a:picLocks noChangeAspect="1" noChangeArrowheads="1"/>
            </p:cNvPicPr>
            <p:nvPr/>
          </p:nvPicPr>
          <p:blipFill>
            <a:blip r:embed="rId3"/>
            <a:srcRect/>
            <a:stretch>
              <a:fillRect/>
            </a:stretch>
          </p:blipFill>
          <p:spPr bwMode="auto">
            <a:xfrm>
              <a:off x="6784316" y="1327189"/>
              <a:ext cx="10874683" cy="7598446"/>
            </a:xfrm>
            <a:prstGeom prst="rect">
              <a:avLst/>
            </a:prstGeom>
            <a:noFill/>
          </p:spPr>
        </p:pic>
      </p:grpSp>
    </p:spTree>
    <p:extLst>
      <p:ext uri="{BB962C8B-B14F-4D97-AF65-F5344CB8AC3E}">
        <p14:creationId xmlns:p14="http://schemas.microsoft.com/office/powerpoint/2010/main" val="2779252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Shape 143">
          <a:extLst>
            <a:ext uri="{FF2B5EF4-FFF2-40B4-BE49-F238E27FC236}">
              <a16:creationId xmlns:a16="http://schemas.microsoft.com/office/drawing/2014/main" id="{598532ED-7A7F-1083-0684-3A314882C19E}"/>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0D488DFC-9A4B-8AA3-FA23-CF619DB19C59}"/>
              </a:ext>
            </a:extLst>
          </p:cNvPr>
          <p:cNvGrpSpPr/>
          <p:nvPr/>
        </p:nvGrpSpPr>
        <p:grpSpPr>
          <a:xfrm>
            <a:off x="1255072" y="823922"/>
            <a:ext cx="15777856" cy="8639157"/>
            <a:chOff x="1362390" y="1131698"/>
            <a:chExt cx="15777856" cy="8639157"/>
          </a:xfrm>
        </p:grpSpPr>
        <p:grpSp>
          <p:nvGrpSpPr>
            <p:cNvPr id="144" name="Google Shape;144;p8">
              <a:extLst>
                <a:ext uri="{FF2B5EF4-FFF2-40B4-BE49-F238E27FC236}">
                  <a16:creationId xmlns:a16="http://schemas.microsoft.com/office/drawing/2014/main" id="{7100E875-352A-AB27-477A-3B8435D337F9}"/>
                </a:ext>
              </a:extLst>
            </p:cNvPr>
            <p:cNvGrpSpPr/>
            <p:nvPr/>
          </p:nvGrpSpPr>
          <p:grpSpPr>
            <a:xfrm>
              <a:off x="1362390" y="1131698"/>
              <a:ext cx="5696100" cy="8639157"/>
              <a:chOff x="1571075" y="1485900"/>
              <a:chExt cx="5696100" cy="7117273"/>
            </a:xfrm>
          </p:grpSpPr>
          <p:sp>
            <p:nvSpPr>
              <p:cNvPr id="145" name="Google Shape;145;p8">
                <a:extLst>
                  <a:ext uri="{FF2B5EF4-FFF2-40B4-BE49-F238E27FC236}">
                    <a16:creationId xmlns:a16="http://schemas.microsoft.com/office/drawing/2014/main" id="{7989C30D-F745-AD89-CB60-FB63EFF7FAC3}"/>
                  </a:ext>
                </a:extLst>
              </p:cNvPr>
              <p:cNvSpPr/>
              <p:nvPr/>
            </p:nvSpPr>
            <p:spPr>
              <a:xfrm>
                <a:off x="1571075" y="1485900"/>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28</a:t>
                </a:r>
                <a:endParaRPr sz="5000" b="1" i="0" u="none" strike="noStrike" cap="none" dirty="0">
                  <a:solidFill>
                    <a:schemeClr val="lt1"/>
                  </a:solidFill>
                  <a:latin typeface="Arial Black"/>
                  <a:ea typeface="Arial Black"/>
                  <a:cs typeface="Arial Black"/>
                  <a:sym typeface="Arial Black"/>
                </a:endParaRPr>
              </a:p>
            </p:txBody>
          </p:sp>
          <p:sp>
            <p:nvSpPr>
              <p:cNvPr id="146" name="Google Shape;146;p8">
                <a:extLst>
                  <a:ext uri="{FF2B5EF4-FFF2-40B4-BE49-F238E27FC236}">
                    <a16:creationId xmlns:a16="http://schemas.microsoft.com/office/drawing/2014/main" id="{0A68EB7F-FB43-ACCE-A91B-0B22A9CE971F}"/>
                  </a:ext>
                </a:extLst>
              </p:cNvPr>
              <p:cNvSpPr txBox="1"/>
              <p:nvPr/>
            </p:nvSpPr>
            <p:spPr>
              <a:xfrm>
                <a:off x="1571075" y="2517774"/>
                <a:ext cx="5696100" cy="60853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6000" b="1" dirty="0">
                    <a:solidFill>
                      <a:schemeClr val="lt1"/>
                    </a:solidFill>
                  </a:rPr>
                  <a:t>When these things begin to happen, stand up and raise your heads, because your salvation is near.”</a:t>
                </a:r>
              </a:p>
            </p:txBody>
          </p:sp>
        </p:grpSp>
        <p:pic>
          <p:nvPicPr>
            <p:cNvPr id="4" name="Picture 2" descr="https://blog.youversion.com/wp-content/uploads/2015/04/IntoTheClouds_Scene3_V3-1024x461.jpg">
              <a:extLst>
                <a:ext uri="{FF2B5EF4-FFF2-40B4-BE49-F238E27FC236}">
                  <a16:creationId xmlns:a16="http://schemas.microsoft.com/office/drawing/2014/main" id="{5D98DA99-4582-D8BC-6B67-12C372904B8A}"/>
                </a:ext>
              </a:extLst>
            </p:cNvPr>
            <p:cNvPicPr>
              <a:picLocks noChangeAspect="1" noChangeArrowheads="1"/>
            </p:cNvPicPr>
            <p:nvPr/>
          </p:nvPicPr>
          <p:blipFill>
            <a:blip r:embed="rId3"/>
            <a:srcRect/>
            <a:stretch>
              <a:fillRect/>
            </a:stretch>
          </p:blipFill>
          <p:spPr bwMode="auto">
            <a:xfrm>
              <a:off x="7364013" y="1423710"/>
              <a:ext cx="9776233" cy="7830172"/>
            </a:xfrm>
            <a:prstGeom prst="rect">
              <a:avLst/>
            </a:prstGeom>
            <a:noFill/>
          </p:spPr>
        </p:pic>
      </p:grpSp>
    </p:spTree>
    <p:extLst>
      <p:ext uri="{BB962C8B-B14F-4D97-AF65-F5344CB8AC3E}">
        <p14:creationId xmlns:p14="http://schemas.microsoft.com/office/powerpoint/2010/main" val="238285414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TotalTime>
  <Words>952</Words>
  <Application>Microsoft Office PowerPoint</Application>
  <PresentationFormat>Custom</PresentationFormat>
  <Paragraphs>75</Paragraphs>
  <Slides>20</Slides>
  <Notes>20</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 Black</vt:lpstr>
      <vt:lpstr>Calibri</vt:lpstr>
      <vt:lpstr>Arial</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abc</dc:creator>
  <cp:lastModifiedBy>Jerry Cruz</cp:lastModifiedBy>
  <cp:revision>43</cp:revision>
  <dcterms:created xsi:type="dcterms:W3CDTF">2022-09-22T06:53:28Z</dcterms:created>
  <dcterms:modified xsi:type="dcterms:W3CDTF">2024-11-27T08:58:43Z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1AFF63CF2C584FF9B66BDA84EA213816</vt:lpwstr>
  </property>
  <property fmtid="{D5CDD505-2E9C-101B-9397-08002B2CF9AE}" pid="3" name="KSOProductBuildVer">
    <vt:lpwstr>1033-11.2.0.11306</vt:lpwstr>
  </property>
</Properties>
</file>