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8"/>
  </p:notesMasterIdLst>
  <p:sldIdLst>
    <p:sldId id="303" r:id="rId4"/>
    <p:sldId id="328" r:id="rId5"/>
    <p:sldId id="304" r:id="rId6"/>
    <p:sldId id="257" r:id="rId7"/>
    <p:sldId id="258" r:id="rId9"/>
    <p:sldId id="259" r:id="rId10"/>
    <p:sldId id="260" r:id="rId11"/>
    <p:sldId id="261" r:id="rId12"/>
    <p:sldId id="262" r:id="rId13"/>
    <p:sldId id="263" r:id="rId14"/>
    <p:sldId id="281" r:id="rId15"/>
    <p:sldId id="291" r:id="rId16"/>
    <p:sldId id="285" r:id="rId17"/>
    <p:sldId id="267" r:id="rId18"/>
    <p:sldId id="268" r:id="rId19"/>
    <p:sldId id="269" r:id="rId20"/>
    <p:sldId id="325" r:id="rId21"/>
    <p:sldId id="271" r:id="rId22"/>
    <p:sldId id="326" r:id="rId23"/>
  </p:sldIdLst>
  <p:sldSz cx="18288000" cy="10287000"/>
  <p:notesSz cx="6858000" cy="9144000"/>
  <p:embeddedFontLst>
    <p:embeddedFont>
      <p:font typeface="Calibri" panose="020F0502020204030204"/>
      <p:regular r:id="rId27"/>
      <p:bold r:id="rId28"/>
      <p:italic r:id="rId29"/>
      <p:boldItalic r:id="rId30"/>
    </p:embeddedFont>
    <p:embeddedFont>
      <p:font typeface="Arial Black" panose="020B0A04020102020204"/>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23406"/>
    <a:srgbClr val="DE0000"/>
    <a:srgbClr val="5B2702"/>
    <a:srgbClr val="D78F05"/>
    <a:srgbClr val="1D8682"/>
    <a:srgbClr val="2D1302"/>
    <a:srgbClr val="493F26"/>
    <a:srgbClr val="17AEA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291" autoAdjust="0"/>
  </p:normalViewPr>
  <p:slideViewPr>
    <p:cSldViewPr snapToGrid="0" showGuides="1">
      <p:cViewPr varScale="1">
        <p:scale>
          <a:sx n="43" d="100"/>
          <a:sy n="43" d="100"/>
        </p:scale>
        <p:origin x="78"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1" name="Google Shape;1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8" name="Google Shape;1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8" name="Google Shape;1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2.GIF"/></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tags" Target="../tags/tag14.xml"/><Relationship Id="rId2" Type="http://schemas.openxmlformats.org/officeDocument/2006/relationships/image" Target="../media/image13.png"/><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image" Target="../media/image14.png"/><Relationship Id="rId3" Type="http://schemas.openxmlformats.org/officeDocument/2006/relationships/tags" Target="../tags/tag16.xml"/><Relationship Id="rId2" Type="http://schemas.openxmlformats.org/officeDocument/2006/relationships/image" Target="../media/image13.png"/><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2.png"/><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 name="Google Shape;98;p1" descr="A logo with a cross in a square&#10;&#10;Description automatically generated"/>
          <p:cNvPicPr preferRelativeResize="0"/>
          <p:nvPr>
            <p:custDataLst>
              <p:tags r:id="rId1"/>
            </p:custDataLst>
          </p:nvPr>
        </p:nvPicPr>
        <p:blipFill rotWithShape="1">
          <a:blip r:embed="rId2"/>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AEAD"/>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2439015" y="4090670"/>
            <a:ext cx="3895725" cy="3077845"/>
          </a:xfrm>
          <a:prstGeom prst="rect">
            <a:avLst/>
          </a:prstGeom>
          <a:noFill/>
          <a:ln>
            <a:noFill/>
          </a:ln>
        </p:spPr>
        <p:txBody>
          <a:bodyPr spcFirstLastPara="1" wrap="square" lIns="0" tIns="0" rIns="0" bIns="0" anchor="t" anchorCtr="0">
            <a:spAutoFit/>
          </a:bodyPr>
          <a:lstStyle/>
          <a:p>
            <a:pPr lvl="0">
              <a:buSzPts val="4300"/>
            </a:pPr>
            <a:r>
              <a:rPr lang="en-US" sz="4000" dirty="0">
                <a:solidFill>
                  <a:schemeClr val="lt1"/>
                </a:solidFill>
                <a:latin typeface="Arial Black" panose="020B0A04020102020204"/>
                <a:ea typeface="Arial Black" panose="020B0A04020102020204"/>
                <a:cs typeface="Arial Black" panose="020B0A04020102020204"/>
                <a:sym typeface="Arial Black" panose="020B0A04020102020204"/>
              </a:rPr>
              <a:t>For my flesh is the real food; my blood is the real drink.</a:t>
            </a:r>
            <a:endParaRPr lang="en-US" sz="4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6" name="Google Shape;156;p8"/>
          <p:cNvSpPr txBox="1"/>
          <p:nvPr/>
        </p:nvSpPr>
        <p:spPr>
          <a:xfrm>
            <a:off x="12439211" y="2670502"/>
            <a:ext cx="1285800" cy="768985"/>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55</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p:nvPr>
            <p:custDataLst>
              <p:tags r:id="rId1"/>
            </p:custDataLst>
          </p:nvPr>
        </p:nvPicPr>
        <p:blipFill>
          <a:blip r:embed="rId2"/>
        </p:blipFill>
        <p:spPr>
          <a:xfrm>
            <a:off x="1133475" y="826135"/>
            <a:ext cx="10673715" cy="86353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5"/>
        <p:cNvGrpSpPr/>
        <p:nvPr/>
      </p:nvGrpSpPr>
      <p:grpSpPr>
        <a:xfrm>
          <a:off x="0" y="0"/>
          <a:ext cx="0" cy="0"/>
          <a:chOff x="0" y="0"/>
          <a:chExt cx="0" cy="0"/>
        </a:xfrm>
      </p:grpSpPr>
      <p:sp>
        <p:nvSpPr>
          <p:cNvPr id="146" name="Google Shape;146;p7"/>
          <p:cNvSpPr txBox="1"/>
          <p:nvPr/>
        </p:nvSpPr>
        <p:spPr>
          <a:xfrm>
            <a:off x="1540620" y="2107203"/>
            <a:ext cx="1285800" cy="768985"/>
          </a:xfrm>
          <a:prstGeom prst="rect">
            <a:avLst/>
          </a:prstGeom>
          <a:solidFill>
            <a:srgbClr val="8937B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56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7" name="Google Shape;147;p7"/>
          <p:cNvSpPr txBox="1"/>
          <p:nvPr/>
        </p:nvSpPr>
        <p:spPr>
          <a:xfrm>
            <a:off x="1540620" y="3370396"/>
            <a:ext cx="4980237" cy="3231515"/>
          </a:xfrm>
          <a:prstGeom prst="rect">
            <a:avLst/>
          </a:prstGeom>
          <a:noFill/>
          <a:ln>
            <a:noFill/>
          </a:ln>
        </p:spPr>
        <p:txBody>
          <a:bodyPr spcFirstLastPara="1" wrap="square" lIns="0" tIns="0" rIns="0" bIns="0" anchor="t" anchorCtr="0">
            <a:spAutoFit/>
          </a:bodyPr>
          <a:lstStyle/>
          <a:p>
            <a:pPr lvl="0">
              <a:buSzPts val="4500"/>
            </a:pPr>
            <a:r>
              <a:rPr lang="en-US" sz="4200" dirty="0">
                <a:solidFill>
                  <a:schemeClr val="lt1"/>
                </a:solidFill>
                <a:latin typeface="Arial Black" panose="020B0A04020102020204"/>
                <a:ea typeface="Arial Black" panose="020B0A04020102020204"/>
                <a:cs typeface="Arial Black" panose="020B0A04020102020204"/>
                <a:sym typeface="Arial Black" panose="020B0A04020102020204"/>
              </a:rPr>
              <a:t>Those who eat my flesh and drink my blood live in me, and I live in them.</a:t>
            </a:r>
            <a:endParaRPr lang="en-US" sz="42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2" descr="Ministerio de Evangelización Infantil on Twitter: &amp;quot;«Yo soy el pan de la  vida. Vuestros padres comieron el maná en el desierto y murieron; éste es  el pan que baja del cielo, para"/>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7922714" y="958194"/>
            <a:ext cx="8724365" cy="8056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AB16"/>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11237410" y="2101528"/>
            <a:ext cx="1104900" cy="768985"/>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57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23" name="Google Shape;123;p4"/>
          <p:cNvSpPr txBox="1"/>
          <p:nvPr/>
        </p:nvSpPr>
        <p:spPr>
          <a:xfrm>
            <a:off x="11237595" y="3345180"/>
            <a:ext cx="5943600" cy="4308475"/>
          </a:xfrm>
          <a:prstGeom prst="rect">
            <a:avLst/>
          </a:prstGeom>
          <a:noFill/>
          <a:ln>
            <a:noFill/>
          </a:ln>
        </p:spPr>
        <p:txBody>
          <a:bodyPr spcFirstLastPara="1" wrap="square" lIns="0" tIns="0" rIns="0" bIns="0" anchor="t" anchorCtr="0">
            <a:spAutoFit/>
          </a:bodyPr>
          <a:lstStyle/>
          <a:p>
            <a:pPr lvl="0">
              <a:buSzPts val="4500"/>
            </a:pPr>
            <a:r>
              <a:rPr lang="en-US" sz="4000" dirty="0">
                <a:solidFill>
                  <a:schemeClr val="bg1"/>
                </a:solidFill>
                <a:latin typeface="Arial Black" panose="020B0A04020102020204"/>
                <a:ea typeface="Arial Black" panose="020B0A04020102020204"/>
                <a:cs typeface="Arial Black" panose="020B0A04020102020204"/>
                <a:sym typeface="Arial Black" panose="020B0A04020102020204"/>
              </a:rPr>
              <a:t>The living Father sent me, and because of him I live also. In the same way whoever eats me will live because of me. </a:t>
            </a:r>
            <a:endParaRPr lang="en-US" sz="4000"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pic>
        <p:nvPicPr>
          <p:cNvPr id="5" name="Picture 4"/>
          <p:cNvPicPr/>
          <p:nvPr>
            <p:custDataLst>
              <p:tags r:id="rId1"/>
            </p:custDataLst>
          </p:nvPr>
        </p:nvPicPr>
        <p:blipFill>
          <a:blip r:embed="rId2"/>
        </p:blipFill>
        <p:spPr>
          <a:xfrm>
            <a:off x="1168400" y="1223010"/>
            <a:ext cx="9146540" cy="78416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604B"/>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08735" y="2478405"/>
            <a:ext cx="5392420" cy="6155690"/>
          </a:xfrm>
          <a:prstGeom prst="rect">
            <a:avLst/>
          </a:prstGeom>
          <a:noFill/>
          <a:ln>
            <a:noFill/>
          </a:ln>
        </p:spPr>
        <p:txBody>
          <a:bodyPr spcFirstLastPara="1" wrap="square" lIns="0" tIns="0" rIns="0" bIns="0" anchor="t" anchorCtr="0">
            <a:spAutoFit/>
          </a:bodyPr>
          <a:lstStyle/>
          <a:p>
            <a:pPr lvl="0">
              <a:buSzPts val="4500"/>
            </a:pPr>
            <a:r>
              <a:rPr lang="en-US" sz="4000" dirty="0">
                <a:solidFill>
                  <a:schemeClr val="lt1"/>
                </a:solidFill>
                <a:latin typeface="Arial Black" panose="020B0A04020102020204"/>
                <a:ea typeface="Arial Black" panose="020B0A04020102020204"/>
                <a:cs typeface="Arial Black" panose="020B0A04020102020204"/>
                <a:sym typeface="Arial Black" panose="020B0A04020102020204"/>
              </a:rPr>
              <a:t>This, then, is the bread that came down from heaven; it is not like the bread that your ancestors ate, but then later died. Those who eat this bread will live forever.”</a:t>
            </a:r>
            <a:endParaRPr lang="en-US" sz="4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308466" y="1281533"/>
            <a:ext cx="1285800" cy="768985"/>
          </a:xfrm>
          <a:prstGeom prst="rect">
            <a:avLst/>
          </a:prstGeom>
          <a:solidFill>
            <a:schemeClr val="accent1">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58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p:cNvPicPr/>
          <p:nvPr>
            <p:custDataLst>
              <p:tags r:id="rId1"/>
            </p:custDataLst>
          </p:nvPr>
        </p:nvPicPr>
        <p:blipFill>
          <a:blip r:embed="rId2"/>
        </p:blipFill>
        <p:spPr>
          <a:xfrm>
            <a:off x="7593965" y="1127760"/>
            <a:ext cx="9235440" cy="8030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185"/>
        <p:cNvGrpSpPr/>
        <p:nvPr/>
      </p:nvGrpSpPr>
      <p:grpSpPr>
        <a:xfrm>
          <a:off x="0" y="0"/>
          <a:ext cx="0" cy="0"/>
          <a:chOff x="0" y="0"/>
          <a:chExt cx="0" cy="0"/>
        </a:xfrm>
      </p:grpSpPr>
      <p:sp>
        <p:nvSpPr>
          <p:cNvPr id="186" name="Google Shape;186;p9"/>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9"/>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92"/>
        <p:cNvGrpSpPr/>
        <p:nvPr/>
      </p:nvGrpSpPr>
      <p:grpSpPr>
        <a:xfrm>
          <a:off x="0" y="0"/>
          <a:ext cx="0" cy="0"/>
          <a:chOff x="0" y="0"/>
          <a:chExt cx="0" cy="0"/>
        </a:xfrm>
      </p:grpSpPr>
      <p:sp>
        <p:nvSpPr>
          <p:cNvPr id="193" name="Google Shape;193;p10"/>
          <p:cNvSpPr/>
          <p:nvPr/>
        </p:nvSpPr>
        <p:spPr>
          <a:xfrm>
            <a:off x="389027" y="3620026"/>
            <a:ext cx="9144000"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94" name="Google Shape;194;p10"/>
          <p:cNvPicPr preferRelativeResize="0"/>
          <p:nvPr/>
        </p:nvPicPr>
        <p:blipFill rotWithShape="1">
          <a:blip r:embed="rId1"/>
          <a:srcRect/>
          <a:stretch>
            <a:fillRect/>
          </a:stretch>
        </p:blipFill>
        <p:spPr>
          <a:xfrm>
            <a:off x="9533027" y="1638300"/>
            <a:ext cx="7010400" cy="70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99"/>
        <p:cNvGrpSpPr/>
        <p:nvPr/>
      </p:nvGrpSpPr>
      <p:grpSpPr>
        <a:xfrm>
          <a:off x="0" y="0"/>
          <a:ext cx="0" cy="0"/>
          <a:chOff x="0" y="0"/>
          <a:chExt cx="0" cy="0"/>
        </a:xfrm>
      </p:grpSpPr>
      <p:sp>
        <p:nvSpPr>
          <p:cNvPr id="200" name="Google Shape;200;p11"/>
          <p:cNvSpPr/>
          <p:nvPr/>
        </p:nvSpPr>
        <p:spPr>
          <a:xfrm>
            <a:off x="940435" y="1368425"/>
            <a:ext cx="5453380" cy="1496060"/>
          </a:xfrm>
          <a:prstGeom prst="rect">
            <a:avLst/>
          </a:prstGeom>
          <a:solidFill>
            <a:srgbClr val="B4973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br>
              <a:rPr lang="en-US"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br>
            <a:r>
              <a:rPr lang="en-US"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The Bread of Life</a:t>
            </a:r>
            <a:endParaRPr lang="en-US" sz="4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1" name="Google Shape;201;p11"/>
          <p:cNvSpPr txBox="1"/>
          <p:nvPr/>
        </p:nvSpPr>
        <p:spPr>
          <a:xfrm>
            <a:off x="940435" y="3705225"/>
            <a:ext cx="4597400" cy="316801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4800"/>
            </a:pPr>
            <a:r>
              <a:rPr lang="en-US" sz="4000" b="1" dirty="0">
                <a:solidFill>
                  <a:schemeClr val="bg1">
                    <a:lumMod val="95000"/>
                  </a:schemeClr>
                </a:solidFill>
                <a:latin typeface="Arial" panose="020B0604020202020204" pitchFamily="34" charset="0"/>
                <a:cs typeface="Arial" panose="020B0604020202020204" pitchFamily="34" charset="0"/>
                <a:sym typeface="Calibri" panose="020F0502020204030204"/>
              </a:rPr>
              <a:t>1. Brown paper</a:t>
            </a:r>
            <a:endParaRPr lang="en-US" sz="40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R="0" lvl="0" algn="l" rtl="0">
              <a:lnSpc>
                <a:spcPct val="100000"/>
              </a:lnSpc>
              <a:spcBef>
                <a:spcPts val="0"/>
              </a:spcBef>
              <a:spcAft>
                <a:spcPts val="0"/>
              </a:spcAft>
              <a:buClr>
                <a:schemeClr val="lt1"/>
              </a:buClr>
              <a:buSzPts val="4800"/>
            </a:pPr>
            <a:r>
              <a:rPr lang="en-US" sz="4000" b="1" dirty="0">
                <a:solidFill>
                  <a:schemeClr val="bg1">
                    <a:lumMod val="95000"/>
                  </a:schemeClr>
                </a:solidFill>
                <a:latin typeface="Arial" panose="020B0604020202020204" pitchFamily="34" charset="0"/>
                <a:cs typeface="Arial" panose="020B0604020202020204" pitchFamily="34" charset="0"/>
              </a:rPr>
              <a:t>2. Pen</a:t>
            </a:r>
            <a:endParaRPr lang="en-US" sz="4000" b="1" dirty="0">
              <a:solidFill>
                <a:schemeClr val="bg1">
                  <a:lumMod val="95000"/>
                </a:schemeClr>
              </a:solidFill>
              <a:latin typeface="Arial" panose="020B0604020202020204" pitchFamily="34" charset="0"/>
              <a:cs typeface="Arial" panose="020B0604020202020204" pitchFamily="34" charset="0"/>
            </a:endParaRPr>
          </a:p>
          <a:p>
            <a:pPr marR="0" lvl="0" algn="l" rtl="0">
              <a:lnSpc>
                <a:spcPct val="100000"/>
              </a:lnSpc>
              <a:spcBef>
                <a:spcPts val="0"/>
              </a:spcBef>
              <a:spcAft>
                <a:spcPts val="0"/>
              </a:spcAft>
              <a:buClr>
                <a:schemeClr val="lt1"/>
              </a:buClr>
              <a:buSzPts val="4800"/>
            </a:pPr>
            <a:r>
              <a:rPr lang="en-US" sz="4000" b="1" dirty="0">
                <a:solidFill>
                  <a:schemeClr val="bg1">
                    <a:lumMod val="95000"/>
                  </a:schemeClr>
                </a:solidFill>
                <a:latin typeface="Arial" panose="020B0604020202020204" pitchFamily="34" charset="0"/>
                <a:cs typeface="Arial" panose="020B0604020202020204" pitchFamily="34" charset="0"/>
              </a:rPr>
              <a:t>3. Scissors</a:t>
            </a:r>
            <a:endParaRPr lang="en-US" sz="4000" b="1" dirty="0">
              <a:solidFill>
                <a:schemeClr val="bg1">
                  <a:lumMod val="95000"/>
                </a:schemeClr>
              </a:solidFill>
              <a:latin typeface="Arial" panose="020B0604020202020204" pitchFamily="34" charset="0"/>
              <a:cs typeface="Arial" panose="020B0604020202020204" pitchFamily="34" charset="0"/>
            </a:endParaRPr>
          </a:p>
          <a:p>
            <a:pPr marR="0" lvl="0" algn="l" rtl="0">
              <a:lnSpc>
                <a:spcPct val="100000"/>
              </a:lnSpc>
              <a:spcBef>
                <a:spcPts val="0"/>
              </a:spcBef>
              <a:spcAft>
                <a:spcPts val="0"/>
              </a:spcAft>
              <a:buClr>
                <a:schemeClr val="lt1"/>
              </a:buClr>
              <a:buSzPts val="4800"/>
            </a:pPr>
            <a:r>
              <a:rPr lang="en-US" sz="4000" b="1" dirty="0">
                <a:solidFill>
                  <a:schemeClr val="bg1">
                    <a:lumMod val="95000"/>
                  </a:schemeClr>
                </a:solidFill>
                <a:latin typeface="Arial" panose="020B0604020202020204" pitchFamily="34" charset="0"/>
                <a:cs typeface="Arial" panose="020B0604020202020204" pitchFamily="34" charset="0"/>
              </a:rPr>
              <a:t>4. Crayons</a:t>
            </a:r>
            <a:endParaRPr lang="en-US" sz="4000" b="1" dirty="0">
              <a:solidFill>
                <a:schemeClr val="bg1">
                  <a:lumMod val="95000"/>
                </a:schemeClr>
              </a:solidFill>
              <a:latin typeface="Arial" panose="020B0604020202020204" pitchFamily="34" charset="0"/>
              <a:cs typeface="Arial" panose="020B0604020202020204" pitchFamily="34" charset="0"/>
            </a:endParaRPr>
          </a:p>
          <a:p>
            <a:pPr marR="0" lvl="0" algn="l" rtl="0">
              <a:lnSpc>
                <a:spcPct val="100000"/>
              </a:lnSpc>
              <a:spcBef>
                <a:spcPts val="0"/>
              </a:spcBef>
              <a:spcAft>
                <a:spcPts val="0"/>
              </a:spcAft>
              <a:buClr>
                <a:schemeClr val="lt1"/>
              </a:buClr>
              <a:buSzPts val="4800"/>
            </a:pPr>
            <a:r>
              <a:rPr lang="en-US" sz="4000" b="1" dirty="0">
                <a:solidFill>
                  <a:schemeClr val="bg1">
                    <a:lumMod val="95000"/>
                  </a:schemeClr>
                </a:solidFill>
                <a:latin typeface="Arial" panose="020B0604020202020204" pitchFamily="34" charset="0"/>
                <a:cs typeface="Arial" panose="020B0604020202020204" pitchFamily="34" charset="0"/>
              </a:rPr>
              <a:t>5. Glue</a:t>
            </a:r>
            <a:endParaRPr lang="en-US" sz="4000" b="1" dirty="0">
              <a:solidFill>
                <a:schemeClr val="bg1">
                  <a:lumMod val="9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1"/>
            </p:custDataLst>
          </p:nvPr>
        </p:nvPicPr>
        <p:blipFill>
          <a:blip r:embed="rId2"/>
          <a:stretch>
            <a:fillRect/>
          </a:stretch>
        </p:blipFill>
        <p:spPr>
          <a:xfrm>
            <a:off x="14464030" y="1183640"/>
            <a:ext cx="3398520" cy="7404735"/>
          </a:xfrm>
          <a:prstGeom prst="rect">
            <a:avLst/>
          </a:prstGeom>
        </p:spPr>
      </p:pic>
      <p:pic>
        <p:nvPicPr>
          <p:cNvPr id="4" name="Picture 3"/>
          <p:cNvPicPr>
            <a:picLocks noChangeAspect="1"/>
          </p:cNvPicPr>
          <p:nvPr>
            <p:custDataLst>
              <p:tags r:id="rId3"/>
            </p:custDataLst>
          </p:nvPr>
        </p:nvPicPr>
        <p:blipFill>
          <a:blip r:embed="rId4"/>
          <a:stretch>
            <a:fillRect/>
          </a:stretch>
        </p:blipFill>
        <p:spPr>
          <a:xfrm>
            <a:off x="7270115" y="1183640"/>
            <a:ext cx="6830695" cy="74047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99"/>
        <p:cNvGrpSpPr/>
        <p:nvPr/>
      </p:nvGrpSpPr>
      <p:grpSpPr>
        <a:xfrm>
          <a:off x="0" y="0"/>
          <a:ext cx="0" cy="0"/>
          <a:chOff x="0" y="0"/>
          <a:chExt cx="0" cy="0"/>
        </a:xfrm>
      </p:grpSpPr>
      <p:sp>
        <p:nvSpPr>
          <p:cNvPr id="201" name="Google Shape;201;p11"/>
          <p:cNvSpPr txBox="1"/>
          <p:nvPr/>
        </p:nvSpPr>
        <p:spPr>
          <a:xfrm>
            <a:off x="841375" y="1651000"/>
            <a:ext cx="7470775" cy="79692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Fold the brown paper in thirds.</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Round top corners only. This should resemble a loaf of bread.</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On the outside of the folded up paper, write "What JESUS said to the people..." (See picture above).</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Unfold up one 'flap.'</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On the bottom flap, write "3 times, He said..."</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Unfold paper all the way.</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On top flap, write "I am the bread of life." and "John 6:35."</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On the middle flap, write "I am that bread of life." and "John 6:48."</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a:p>
            <a:pPr marL="457200" marR="0" lvl="0" indent="-457200" algn="l" rtl="0">
              <a:lnSpc>
                <a:spcPct val="100000"/>
              </a:lnSpc>
              <a:spcBef>
                <a:spcPts val="0"/>
              </a:spcBef>
              <a:spcAft>
                <a:spcPts val="0"/>
              </a:spcAft>
              <a:buClr>
                <a:schemeClr val="lt1"/>
              </a:buClr>
              <a:buSzPts val="4800"/>
              <a:buFont typeface="Arial" panose="020B0604020202020204" pitchFamily="34" charset="0"/>
              <a:buChar char="•"/>
            </a:pPr>
            <a:r>
              <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rPr>
              <a:t>On the bottom flap, write "I am the living bread." and "John 6:51."</a:t>
            </a:r>
            <a:endParaRPr lang="en-US" sz="3200" b="1" dirty="0">
              <a:solidFill>
                <a:schemeClr val="bg1">
                  <a:lumMod val="95000"/>
                </a:schemeClr>
              </a:solidFill>
              <a:latin typeface="Arial" panose="020B0604020202020204" pitchFamily="34" charset="0"/>
              <a:cs typeface="Arial" panose="020B0604020202020204" pitchFamily="34" charset="0"/>
              <a:sym typeface="Calibri" panose="020F0502020204030204"/>
            </a:endParaRPr>
          </a:p>
        </p:txBody>
      </p:sp>
      <p:pic>
        <p:nvPicPr>
          <p:cNvPr id="2" name="Picture 1"/>
          <p:cNvPicPr>
            <a:picLocks noChangeAspect="1"/>
          </p:cNvPicPr>
          <p:nvPr>
            <p:custDataLst>
              <p:tags r:id="rId1"/>
            </p:custDataLst>
          </p:nvPr>
        </p:nvPicPr>
        <p:blipFill>
          <a:blip r:embed="rId2"/>
          <a:stretch>
            <a:fillRect/>
          </a:stretch>
        </p:blipFill>
        <p:spPr>
          <a:xfrm>
            <a:off x="14706600" y="1316990"/>
            <a:ext cx="2865755" cy="7626985"/>
          </a:xfrm>
          <a:prstGeom prst="rect">
            <a:avLst/>
          </a:prstGeom>
        </p:spPr>
      </p:pic>
      <p:pic>
        <p:nvPicPr>
          <p:cNvPr id="4" name="Picture 3"/>
          <p:cNvPicPr>
            <a:picLocks noChangeAspect="1"/>
          </p:cNvPicPr>
          <p:nvPr>
            <p:custDataLst>
              <p:tags r:id="rId3"/>
            </p:custDataLst>
          </p:nvPr>
        </p:nvPicPr>
        <p:blipFill>
          <a:blip r:embed="rId4"/>
          <a:stretch>
            <a:fillRect/>
          </a:stretch>
        </p:blipFill>
        <p:spPr>
          <a:xfrm>
            <a:off x="8724900" y="1316990"/>
            <a:ext cx="5760085" cy="7627620"/>
          </a:xfrm>
          <a:prstGeom prst="rect">
            <a:avLst/>
          </a:prstGeom>
        </p:spPr>
      </p:pic>
      <p:sp>
        <p:nvSpPr>
          <p:cNvPr id="6" name="Google Shape;216;p13"/>
          <p:cNvSpPr/>
          <p:nvPr>
            <p:custDataLst>
              <p:tags r:id="rId5"/>
            </p:custDataLst>
          </p:nvPr>
        </p:nvSpPr>
        <p:spPr>
          <a:xfrm>
            <a:off x="940435" y="645160"/>
            <a:ext cx="3125470" cy="671830"/>
          </a:xfrm>
          <a:prstGeom prst="rect">
            <a:avLst/>
          </a:prstGeom>
          <a:solidFill>
            <a:srgbClr val="53B88A"/>
          </a:solidFill>
          <a:ln>
            <a:noFill/>
          </a:ln>
        </p:spPr>
        <p:txBody>
          <a:bodyPr spcFirstLastPara="1" wrap="square" lIns="91425" tIns="45700" rIns="91425" bIns="45700" anchor="t" anchorCtr="0">
            <a:noAutofit/>
          </a:bodyPr>
          <a:p>
            <a:pPr marL="0" marR="0" lvl="0" indent="0" rtl="0">
              <a:lnSpc>
                <a:spcPct val="100000"/>
              </a:lnSpc>
              <a:spcBef>
                <a:spcPts val="0"/>
              </a:spcBef>
              <a:spcAft>
                <a:spcPts val="0"/>
              </a:spcAft>
              <a:buClr>
                <a:srgbClr val="000000"/>
              </a:buClr>
              <a:buSzPts val="4500"/>
              <a:buFont typeface="Arial" panose="020B0604020202020204"/>
              <a:buNone/>
            </a:pPr>
            <a:r>
              <a:rPr lang="en-US" sz="3500" b="1" i="0" u="none" strike="noStrike" cap="none" dirty="0">
                <a:solidFill>
                  <a:schemeClr val="lt1"/>
                </a:solidFill>
                <a:latin typeface="Arial" panose="020B0604020202020204" pitchFamily="34" charset="0"/>
                <a:ea typeface="Arial Black" panose="020B0A04020102020204"/>
                <a:cs typeface="Arial" panose="020B0604020202020204" pitchFamily="34" charset="0"/>
                <a:sym typeface="Arial Black" panose="020B0A04020102020204"/>
              </a:rPr>
              <a:t>Instructions:</a:t>
            </a:r>
            <a:endParaRPr sz="3500" b="1"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604B"/>
        </a:solidFill>
        <a:effectLst/>
      </p:bgPr>
    </p:bg>
    <p:spTree>
      <p:nvGrpSpPr>
        <p:cNvPr id="1" name="Shape 215"/>
        <p:cNvGrpSpPr/>
        <p:nvPr/>
      </p:nvGrpSpPr>
      <p:grpSpPr>
        <a:xfrm>
          <a:off x="0" y="0"/>
          <a:ext cx="0" cy="0"/>
          <a:chOff x="0" y="0"/>
          <a:chExt cx="0" cy="0"/>
        </a:xfrm>
      </p:grpSpPr>
      <p:sp>
        <p:nvSpPr>
          <p:cNvPr id="216" name="Google Shape;216;p13"/>
          <p:cNvSpPr/>
          <p:nvPr/>
        </p:nvSpPr>
        <p:spPr>
          <a:xfrm>
            <a:off x="999868" y="1120719"/>
            <a:ext cx="5857916" cy="857256"/>
          </a:xfrm>
          <a:prstGeom prst="rect">
            <a:avLst/>
          </a:prstGeom>
          <a:solidFill>
            <a:srgbClr val="53B88A"/>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0"/>
              <a:buFont typeface="Arial" panose="020B0604020202020204"/>
              <a:buNone/>
            </a:pPr>
            <a:r>
              <a:rPr lang="en-US" sz="4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13"/>
          <p:cNvSpPr/>
          <p:nvPr/>
        </p:nvSpPr>
        <p:spPr>
          <a:xfrm>
            <a:off x="1000125" y="2428558"/>
            <a:ext cx="8982710" cy="632269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4000"/>
              <a:buFont typeface="Arial Black" panose="020B0A04020102020204"/>
              <a:buNone/>
            </a:pPr>
            <a:r>
              <a:rPr lang="en-US" sz="4500" b="1" i="0" u="none" strike="noStrike" cap="none" dirty="0">
                <a:solidFill>
                  <a:srgbClr val="FFFFFF"/>
                </a:solidFill>
                <a:latin typeface="Arial" panose="020B0604020202020204" pitchFamily="34" charset="0"/>
                <a:ea typeface="Arial Black" panose="020B0A04020102020204"/>
                <a:cs typeface="Arial" panose="020B0604020202020204" pitchFamily="34" charset="0"/>
                <a:sym typeface="Arial Black" panose="020B0A04020102020204"/>
              </a:rPr>
              <a:t>Dear, Jesus, we love you.</a:t>
            </a:r>
            <a:endParaRPr lang="en-US" sz="4500" b="1" i="0" u="none" strike="noStrike" cap="none" dirty="0">
              <a:solidFill>
                <a:srgbClr val="FFFFFF"/>
              </a:solidFill>
              <a:latin typeface="Arial" panose="020B0604020202020204" pitchFamily="34" charset="0"/>
              <a:ea typeface="Arial Black" panose="020B0A04020102020204"/>
              <a:cs typeface="Arial" panose="020B0604020202020204" pitchFamily="34" charset="0"/>
              <a:sym typeface="Arial Black" panose="020B0A04020102020204"/>
            </a:endParaRPr>
          </a:p>
          <a:p>
            <a:pPr marL="0" marR="0" lvl="0" indent="0" algn="l" rtl="0">
              <a:lnSpc>
                <a:spcPct val="100000"/>
              </a:lnSpc>
              <a:spcBef>
                <a:spcPts val="0"/>
              </a:spcBef>
              <a:spcAft>
                <a:spcPts val="0"/>
              </a:spcAft>
              <a:buClr>
                <a:srgbClr val="FFFFFF"/>
              </a:buClr>
              <a:buSzPts val="4000"/>
              <a:buFont typeface="Arial Black" panose="020B0A04020102020204"/>
              <a:buNone/>
            </a:pPr>
            <a:r>
              <a:rPr lang="en-US" sz="4500" b="1" i="0" u="none" strike="noStrike" cap="none" dirty="0">
                <a:solidFill>
                  <a:srgbClr val="FFFFFF"/>
                </a:solidFill>
                <a:latin typeface="Arial" panose="020B0604020202020204" pitchFamily="34" charset="0"/>
                <a:ea typeface="Arial Black" panose="020B0A04020102020204"/>
                <a:cs typeface="Arial" panose="020B0604020202020204" pitchFamily="34" charset="0"/>
                <a:sym typeface="Arial Black" panose="020B0A04020102020204"/>
              </a:rPr>
              <a:t>Thank you for giving us the bread of life. Thank you for giving us gifts to share. </a:t>
            </a:r>
            <a:endParaRPr lang="en-US" sz="4500" b="1" i="0" u="none" strike="noStrike" cap="none" dirty="0">
              <a:solidFill>
                <a:srgbClr val="FFFFFF"/>
              </a:solidFill>
              <a:latin typeface="Arial" panose="020B0604020202020204" pitchFamily="34" charset="0"/>
              <a:ea typeface="Arial Black" panose="020B0A04020102020204"/>
              <a:cs typeface="Arial" panose="020B0604020202020204" pitchFamily="34" charset="0"/>
              <a:sym typeface="Arial Black" panose="020B0A04020102020204"/>
            </a:endParaRPr>
          </a:p>
          <a:p>
            <a:pPr marL="0" marR="0" lvl="0" indent="0" algn="l" rtl="0">
              <a:lnSpc>
                <a:spcPct val="100000"/>
              </a:lnSpc>
              <a:spcBef>
                <a:spcPts val="0"/>
              </a:spcBef>
              <a:spcAft>
                <a:spcPts val="0"/>
              </a:spcAft>
              <a:buClr>
                <a:srgbClr val="FFFFFF"/>
              </a:buClr>
              <a:buSzPts val="4000"/>
              <a:buFont typeface="Arial Black" panose="020B0A04020102020204"/>
              <a:buNone/>
            </a:pPr>
            <a:r>
              <a:rPr lang="en-US" sz="4500" b="1" i="0" u="none" strike="noStrike" cap="none" dirty="0">
                <a:solidFill>
                  <a:srgbClr val="FFFFFF"/>
                </a:solidFill>
                <a:latin typeface="Arial" panose="020B0604020202020204" pitchFamily="34" charset="0"/>
                <a:ea typeface="Arial Black" panose="020B0A04020102020204"/>
                <a:cs typeface="Arial" panose="020B0604020202020204" pitchFamily="34" charset="0"/>
                <a:sym typeface="Arial Black" panose="020B0A04020102020204"/>
              </a:rPr>
              <a:t>We pray for everyone who is hungry or thirsting or lonely or sad. Be with them God as we know you are with us. </a:t>
            </a:r>
            <a:endParaRPr lang="en-US" sz="4500" b="1" i="0" u="none" strike="noStrike" cap="none" dirty="0">
              <a:solidFill>
                <a:srgbClr val="FFFFFF"/>
              </a:solidFill>
              <a:latin typeface="Arial" panose="020B0604020202020204" pitchFamily="34" charset="0"/>
              <a:ea typeface="Arial Black" panose="020B0A04020102020204"/>
              <a:cs typeface="Arial" panose="020B0604020202020204" pitchFamily="34" charset="0"/>
              <a:sym typeface="Arial Black" panose="020B0A04020102020204"/>
            </a:endParaRPr>
          </a:p>
          <a:p>
            <a:pPr marL="0" marR="0" lvl="0" indent="0" algn="l" rtl="0">
              <a:lnSpc>
                <a:spcPct val="100000"/>
              </a:lnSpc>
              <a:spcBef>
                <a:spcPts val="0"/>
              </a:spcBef>
              <a:spcAft>
                <a:spcPts val="0"/>
              </a:spcAft>
              <a:buClr>
                <a:srgbClr val="FFFFFF"/>
              </a:buClr>
              <a:buSzPts val="4000"/>
              <a:buFont typeface="Arial Black" panose="020B0A04020102020204"/>
              <a:buNone/>
            </a:pPr>
            <a:r>
              <a:rPr lang="en-US" sz="4500" b="1" i="0" u="none" strike="noStrike" cap="none" dirty="0">
                <a:solidFill>
                  <a:srgbClr val="FFFFFF"/>
                </a:solidFill>
                <a:latin typeface="Arial" panose="020B0604020202020204" pitchFamily="34" charset="0"/>
                <a:ea typeface="Arial Black" panose="020B0A04020102020204"/>
                <a:cs typeface="Arial" panose="020B0604020202020204" pitchFamily="34" charset="0"/>
                <a:sym typeface="Arial Black" panose="020B0A04020102020204"/>
              </a:rPr>
              <a:t>In Jesus’ name we pray. Amen!</a:t>
            </a:r>
            <a:endParaRPr lang="en-US" sz="4500" b="0" i="0" u="none" strike="noStrike" cap="none" dirty="0">
              <a:solidFill>
                <a:schemeClr val="dk1"/>
              </a:solidFill>
              <a:latin typeface="Arial" panose="020B0604020202020204" pitchFamily="34" charset="0"/>
              <a:ea typeface="Arial" panose="020B0604020202020204"/>
              <a:cs typeface="Arial" panose="020B0604020202020204" pitchFamily="34" charset="0"/>
              <a:sym typeface="Arial" panose="020B0604020202020204"/>
            </a:endParaRPr>
          </a:p>
        </p:txBody>
      </p:sp>
      <p:pic>
        <p:nvPicPr>
          <p:cNvPr id="219" name="Google Shape;219;p13"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 name="Google Shape;107;p2" descr="A group of kids reading a bible&#10;&#10;Description automatically generated"/>
          <p:cNvPicPr preferRelativeResize="0"/>
          <p:nvPr>
            <p:custDataLst>
              <p:tags r:id="rId1"/>
            </p:custDataLst>
          </p:nvPr>
        </p:nvPicPr>
        <p:blipFill rotWithShape="1">
          <a:blip r:embed="rId2"/>
          <a:srcRect/>
          <a:stretch>
            <a:fillRect/>
          </a:stretch>
        </p:blipFill>
        <p:spPr>
          <a:xfrm>
            <a:off x="5185652" y="1058567"/>
            <a:ext cx="7916703" cy="6076787"/>
          </a:xfrm>
          <a:prstGeom prst="rect">
            <a:avLst/>
          </a:prstGeom>
          <a:noFill/>
          <a:ln>
            <a:noFill/>
          </a:ln>
        </p:spPr>
      </p:pic>
      <p:sp>
        <p:nvSpPr>
          <p:cNvPr id="106" name="Google Shape;106;p2"/>
          <p:cNvSpPr txBox="1"/>
          <p:nvPr>
            <p:custDataLst>
              <p:tags r:id="rId3"/>
            </p:custDataLst>
          </p:nvPr>
        </p:nvSpPr>
        <p:spPr>
          <a:xfrm>
            <a:off x="3208946" y="7824814"/>
            <a:ext cx="11870100" cy="1153795"/>
          </a:xfrm>
          <a:prstGeom prst="rect">
            <a:avLst/>
          </a:prstGeom>
          <a:noFill/>
          <a:ln>
            <a:noFill/>
          </a:ln>
        </p:spPr>
        <p:txBody>
          <a:bodyPr spcFirstLastPara="1" wrap="square" lIns="0" tIns="0" rIns="0" bIns="0" anchor="t" anchorCtr="0">
            <a:spAutoFit/>
          </a:bodyPr>
          <a:p>
            <a:pPr marL="0" marR="0" lvl="0" indent="0" algn="ctr" rtl="0">
              <a:lnSpc>
                <a:spcPct val="100000"/>
              </a:lnSpc>
              <a:spcBef>
                <a:spcPts val="0"/>
              </a:spcBef>
              <a:spcAft>
                <a:spcPts val="0"/>
              </a:spcAft>
              <a:buClr>
                <a:srgbClr val="000000"/>
              </a:buClr>
              <a:buSzPts val="3000"/>
              <a:buFont typeface="Arial" panose="020B0604020202020204"/>
              <a:buNone/>
            </a:pPr>
            <a:r>
              <a:rPr lang="en-US" sz="3000" b="1">
                <a:solidFill>
                  <a:srgbClr val="FFFFFF"/>
                </a:solidFill>
              </a:rPr>
              <a:t>Eighteenth</a:t>
            </a: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 Sunday in Ordinary Time - August 04, 2024</a:t>
            </a:r>
            <a:endParaRPr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
          <p:cNvSpPr/>
          <p:nvPr>
            <p:custDataLst>
              <p:tags r:id="rId4"/>
            </p:custDataLst>
          </p:nvPr>
        </p:nvSpPr>
        <p:spPr>
          <a:xfrm>
            <a:off x="2824213" y="7556045"/>
            <a:ext cx="12639575" cy="1672389"/>
          </a:xfrm>
          <a:prstGeom prst="rect">
            <a:avLst/>
          </a:prstGeom>
          <a:solidFill>
            <a:schemeClr val="accent3"/>
          </a:solidFill>
          <a:ln>
            <a:noFill/>
          </a:ln>
        </p:spPr>
        <p:txBody>
          <a:bodyPr spcFirstLastPara="1" wrap="square" lIns="91425" tIns="45700" rIns="91425" bIns="45700" anchor="t" anchorCtr="0">
            <a:noAutofit/>
          </a:bodyPr>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Google Shape;106;p2"/>
          <p:cNvSpPr txBox="1"/>
          <p:nvPr>
            <p:custDataLst>
              <p:tags r:id="rId5"/>
            </p:custDataLst>
          </p:nvPr>
        </p:nvSpPr>
        <p:spPr>
          <a:xfrm>
            <a:off x="3208946" y="7824814"/>
            <a:ext cx="11870100" cy="1153795"/>
          </a:xfrm>
          <a:prstGeom prst="rect">
            <a:avLst/>
          </a:prstGeom>
          <a:noFill/>
          <a:ln>
            <a:noFill/>
          </a:ln>
        </p:spPr>
        <p:txBody>
          <a:bodyPr spcFirstLastPara="1" wrap="square" lIns="0" tIns="0" rIns="0" bIns="0" anchor="t" anchorCtr="0">
            <a:spAutoFit/>
          </a:bodyPr>
          <a:p>
            <a:pPr marL="0" marR="0" lvl="0" indent="0" algn="ctr" rtl="0">
              <a:lnSpc>
                <a:spcPct val="100000"/>
              </a:lnSpc>
              <a:spcBef>
                <a:spcPts val="0"/>
              </a:spcBef>
              <a:spcAft>
                <a:spcPts val="0"/>
              </a:spcAft>
              <a:buClr>
                <a:srgbClr val="000000"/>
              </a:buClr>
              <a:buSzPts val="3000"/>
              <a:buFont typeface="Arial" panose="020B0604020202020204"/>
              <a:buNone/>
            </a:pPr>
            <a:r>
              <a:rPr lang="en-US" sz="3000" b="1">
                <a:solidFill>
                  <a:srgbClr val="FFFFFF"/>
                </a:solidFill>
              </a:rPr>
              <a:t>Twentieth</a:t>
            </a: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 Sunday in Ordinary Time - August 18, 2024</a:t>
            </a:r>
            <a:endParaRPr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5" name="Google Shape;115;p3"/>
          <p:cNvSpPr txBox="1"/>
          <p:nvPr>
            <p:custDataLst>
              <p:tags r:id="rId1"/>
            </p:custDataLst>
          </p:nvPr>
        </p:nvSpPr>
        <p:spPr>
          <a:xfrm>
            <a:off x="1769100" y="577685"/>
            <a:ext cx="14353500" cy="677400"/>
          </a:xfrm>
          <a:prstGeom prst="rect">
            <a:avLst/>
          </a:prstGeom>
          <a:noFill/>
          <a:ln>
            <a:noFill/>
          </a:ln>
        </p:spPr>
        <p:txBody>
          <a:bodyPr spcFirstLastPara="1" wrap="square" lIns="0" tIns="0" rIns="0" bIns="0" anchor="t" anchorCtr="0">
            <a:spAutoFit/>
          </a:bodyPr>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custDataLst>
              <p:tags r:id="rId2"/>
            </p:custDataLst>
          </p:nvPr>
        </p:nvSpPr>
        <p:spPr>
          <a:xfrm>
            <a:off x="394335" y="1500505"/>
            <a:ext cx="17386935" cy="8587105"/>
          </a:xfrm>
          <a:prstGeom prst="rect">
            <a:avLst/>
          </a:prstGeom>
          <a:noFill/>
          <a:ln>
            <a:noFill/>
          </a:ln>
        </p:spPr>
        <p:txBody>
          <a:bodyPr spcFirstLastPara="1" wrap="square" lIns="0" tIns="0" rIns="0" bIns="0" anchor="t" anchorCtr="0">
            <a:spAutoFit/>
          </a:bodyPr>
          <a:p>
            <a:pPr marL="0" marR="0" lvl="0" indent="0" algn="just" rtl="0">
              <a:lnSpc>
                <a:spcPct val="100000"/>
              </a:lnSpc>
              <a:spcBef>
                <a:spcPts val="0"/>
              </a:spcBef>
              <a:spcAft>
                <a:spcPts val="0"/>
              </a:spcAft>
              <a:buClr>
                <a:schemeClr val="dk1"/>
              </a:buClr>
              <a:buSzPts val="1100"/>
              <a:buFont typeface="Arial" panose="020B0604020202020204"/>
              <a:buNone/>
            </a:pPr>
            <a:r>
              <a:rPr lang="en-US" sz="3100">
                <a:solidFill>
                  <a:schemeClr val="dk1"/>
                </a:solidFill>
              </a:rPr>
              <a:t>Our Gospel is from John 6:41-51. There are some points at which we have to pay attention. First, when Jesus said “I am the living bread that came down from heaven.” What does this mean? Not all people can understand the depth of the meaning of what He meant. It is of big faith that we must adhere to the true meaning of this message.</a:t>
            </a:r>
            <a:endParaRPr lang="en-US" sz="3100">
              <a:solidFill>
                <a:schemeClr val="dk1"/>
              </a:solidFill>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3100">
              <a:solidFill>
                <a:schemeClr val="dk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100">
                <a:solidFill>
                  <a:schemeClr val="dk1"/>
                </a:solidFill>
              </a:rPr>
              <a:t>The Living Bread – Jesus is the only one who can claim it. It means that Jesus is the spiritual nourishment for us to eternal life. For that, we need to nourish our soul with the presence of God for us to prepare for the afterlife. Physical bread which we eat will feed us but we will still be hungry after how many hours. The living bread who is Christ Jesus is the eternal bread that will nurture our souls for eternity. He is always drawing us into divine life because we are important to Him. Jesus loves us more than anything that He gave His life for us.</a:t>
            </a:r>
            <a:endParaRPr lang="en-US" sz="3100">
              <a:solidFill>
                <a:schemeClr val="dk1"/>
              </a:solidFill>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3100">
              <a:solidFill>
                <a:schemeClr val="dk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100">
                <a:solidFill>
                  <a:schemeClr val="dk1"/>
                </a:solidFill>
                <a:sym typeface="+mn-ea"/>
              </a:rPr>
              <a:t>Turn to John 6 and find the three times that Jesus said that He was the bread of life. (Verses 35, 48, and 51.) When Jesus told them three times that He was the bread of life and that He had come down from heaven to do God's will, they did not understand. The Jews and the Pharisees, who were educated men, tried to find fault with Jesus because He had said He was the bread of life. Jesus knew that some did not believe He was the Son of God. Some of His disciples left Jesus  and did not walk with Him anymore. </a:t>
            </a:r>
            <a:endParaRPr lang="en-US" sz="3100">
              <a:solidFill>
                <a:schemeClr val="dk1"/>
              </a:solidFill>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 name="Google Shape;107;p2" descr="A group of kids reading a bible&#10;&#10;Description automatically generated"/>
          <p:cNvPicPr preferRelativeResize="0"/>
          <p:nvPr>
            <p:custDataLst>
              <p:tags r:id="rId1"/>
            </p:custDataLst>
          </p:nvPr>
        </p:nvPicPr>
        <p:blipFill rotWithShape="1">
          <a:blip r:embed="rId2"/>
          <a:srcRect/>
          <a:stretch>
            <a:fillRect/>
          </a:stretch>
        </p:blipFill>
        <p:spPr>
          <a:xfrm>
            <a:off x="5185652" y="1058567"/>
            <a:ext cx="7916703" cy="6076787"/>
          </a:xfrm>
          <a:prstGeom prst="rect">
            <a:avLst/>
          </a:prstGeom>
          <a:noFill/>
          <a:ln>
            <a:noFill/>
          </a:ln>
        </p:spPr>
      </p:pic>
      <p:sp>
        <p:nvSpPr>
          <p:cNvPr id="106" name="Google Shape;106;p2"/>
          <p:cNvSpPr txBox="1"/>
          <p:nvPr>
            <p:custDataLst>
              <p:tags r:id="rId3"/>
            </p:custDataLst>
          </p:nvPr>
        </p:nvSpPr>
        <p:spPr>
          <a:xfrm>
            <a:off x="3208946" y="7824814"/>
            <a:ext cx="11870100" cy="1153795"/>
          </a:xfrm>
          <a:prstGeom prst="rect">
            <a:avLst/>
          </a:prstGeom>
          <a:noFill/>
          <a:ln>
            <a:noFill/>
          </a:ln>
        </p:spPr>
        <p:txBody>
          <a:bodyPr spcFirstLastPara="1" wrap="square" lIns="0" tIns="0" rIns="0" bIns="0" anchor="t" anchorCtr="0">
            <a:spAutoFit/>
          </a:bodyPr>
          <a:p>
            <a:pPr marL="0" marR="0" lvl="0" indent="0" algn="ctr" rtl="0">
              <a:lnSpc>
                <a:spcPct val="100000"/>
              </a:lnSpc>
              <a:spcBef>
                <a:spcPts val="0"/>
              </a:spcBef>
              <a:spcAft>
                <a:spcPts val="0"/>
              </a:spcAft>
              <a:buClr>
                <a:srgbClr val="000000"/>
              </a:buClr>
              <a:buSzPts val="3000"/>
              <a:buFont typeface="Arial" panose="020B0604020202020204"/>
              <a:buNone/>
            </a:pPr>
            <a:r>
              <a:rPr lang="en-US" sz="3000" b="1">
                <a:solidFill>
                  <a:srgbClr val="FFFFFF"/>
                </a:solidFill>
              </a:rPr>
              <a:t>Eighteenth</a:t>
            </a: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 Sunday in Ordinary Time - August 04, 2024</a:t>
            </a:r>
            <a:endParaRPr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
          <p:cNvSpPr/>
          <p:nvPr>
            <p:custDataLst>
              <p:tags r:id="rId4"/>
            </p:custDataLst>
          </p:nvPr>
        </p:nvSpPr>
        <p:spPr>
          <a:xfrm>
            <a:off x="2824213" y="7556045"/>
            <a:ext cx="12639575" cy="1672389"/>
          </a:xfrm>
          <a:prstGeom prst="rect">
            <a:avLst/>
          </a:prstGeom>
          <a:solidFill>
            <a:schemeClr val="accent3"/>
          </a:solidFill>
          <a:ln>
            <a:noFill/>
          </a:ln>
        </p:spPr>
        <p:txBody>
          <a:bodyPr spcFirstLastPara="1" wrap="square" lIns="91425" tIns="45700" rIns="91425" bIns="45700" anchor="t" anchorCtr="0">
            <a:noAutofit/>
          </a:bodyPr>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Google Shape;106;p2"/>
          <p:cNvSpPr txBox="1"/>
          <p:nvPr>
            <p:custDataLst>
              <p:tags r:id="rId5"/>
            </p:custDataLst>
          </p:nvPr>
        </p:nvSpPr>
        <p:spPr>
          <a:xfrm>
            <a:off x="3208946" y="7824814"/>
            <a:ext cx="11870100" cy="1153795"/>
          </a:xfrm>
          <a:prstGeom prst="rect">
            <a:avLst/>
          </a:prstGeom>
          <a:noFill/>
          <a:ln>
            <a:noFill/>
          </a:ln>
        </p:spPr>
        <p:txBody>
          <a:bodyPr spcFirstLastPara="1" wrap="square" lIns="0" tIns="0" rIns="0" bIns="0" anchor="t" anchorCtr="0">
            <a:spAutoFit/>
          </a:bodyPr>
          <a:p>
            <a:pPr marL="0" marR="0" lvl="0" indent="0" algn="ctr" rtl="0">
              <a:lnSpc>
                <a:spcPct val="100000"/>
              </a:lnSpc>
              <a:spcBef>
                <a:spcPts val="0"/>
              </a:spcBef>
              <a:spcAft>
                <a:spcPts val="0"/>
              </a:spcAft>
              <a:buClr>
                <a:srgbClr val="000000"/>
              </a:buClr>
              <a:buSzPts val="3000"/>
              <a:buFont typeface="Arial" panose="020B0604020202020204"/>
              <a:buNone/>
            </a:pPr>
            <a:r>
              <a:rPr lang="en-US" sz="3000" b="1">
                <a:solidFill>
                  <a:srgbClr val="FFFFFF"/>
                </a:solidFill>
              </a:rPr>
              <a:t>Twentieth</a:t>
            </a: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 Sunday in Ordinary Time - August 18, 2024</a:t>
            </a:r>
            <a:endParaRPr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2702"/>
        </a:solidFill>
        <a:effectLst/>
      </p:bgPr>
    </p:bg>
    <p:spTree>
      <p:nvGrpSpPr>
        <p:cNvPr id="1" name="Shape 107"/>
        <p:cNvGrpSpPr/>
        <p:nvPr/>
      </p:nvGrpSpPr>
      <p:grpSpPr>
        <a:xfrm>
          <a:off x="0" y="0"/>
          <a:ext cx="0" cy="0"/>
          <a:chOff x="0" y="0"/>
          <a:chExt cx="0" cy="0"/>
        </a:xfrm>
      </p:grpSpPr>
      <p:pic>
        <p:nvPicPr>
          <p:cNvPr id="11" name="Picture 10"/>
          <p:cNvPicPr>
            <a:picLocks noChangeAspect="1"/>
          </p:cNvPicPr>
          <p:nvPr/>
        </p:nvPicPr>
        <p:blipFill rotWithShape="1">
          <a:blip r:embed="rId1"/>
          <a:srcRect b="10714"/>
          <a:stretch>
            <a:fillRect/>
          </a:stretch>
        </p:blipFill>
        <p:spPr>
          <a:xfrm>
            <a:off x="966805" y="1015947"/>
            <a:ext cx="16354388" cy="7654941"/>
          </a:xfrm>
          <a:prstGeom prst="rect">
            <a:avLst/>
          </a:prstGeom>
          <a:effectLst>
            <a:softEdge rad="355600"/>
          </a:effectLst>
        </p:spPr>
      </p:pic>
      <p:sp>
        <p:nvSpPr>
          <p:cNvPr id="109" name="Google Shape;109;p2"/>
          <p:cNvSpPr txBox="1"/>
          <p:nvPr/>
        </p:nvSpPr>
        <p:spPr>
          <a:xfrm>
            <a:off x="2578525" y="8670888"/>
            <a:ext cx="13130947"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66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John 6:51-58</a:t>
            </a:r>
            <a:endParaRPr sz="66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114"/>
        <p:cNvGrpSpPr/>
        <p:nvPr/>
      </p:nvGrpSpPr>
      <p:grpSpPr>
        <a:xfrm>
          <a:off x="0" y="0"/>
          <a:ext cx="0" cy="0"/>
          <a:chOff x="0" y="0"/>
          <a:chExt cx="0" cy="0"/>
        </a:xfrm>
      </p:grpSpPr>
      <p:sp>
        <p:nvSpPr>
          <p:cNvPr id="115" name="Google Shape;115;p3"/>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John</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3"/>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AB16"/>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11799097" y="1780585"/>
            <a:ext cx="1104900" cy="768985"/>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51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23" name="Google Shape;123;p4"/>
          <p:cNvSpPr txBox="1"/>
          <p:nvPr/>
        </p:nvSpPr>
        <p:spPr>
          <a:xfrm>
            <a:off x="11798935" y="3011170"/>
            <a:ext cx="5634990" cy="6463030"/>
          </a:xfrm>
          <a:prstGeom prst="rect">
            <a:avLst/>
          </a:prstGeom>
          <a:noFill/>
          <a:ln>
            <a:noFill/>
          </a:ln>
        </p:spPr>
        <p:txBody>
          <a:bodyPr spcFirstLastPara="1" wrap="square" lIns="0" tIns="0" rIns="0" bIns="0" anchor="t" anchorCtr="0">
            <a:spAutoFit/>
          </a:bodyPr>
          <a:lstStyle/>
          <a:p>
            <a:pPr lvl="0">
              <a:buSzPts val="4500"/>
            </a:pPr>
            <a:r>
              <a:rPr lang="en-US" sz="4200" dirty="0">
                <a:solidFill>
                  <a:schemeClr val="bg1"/>
                </a:solidFill>
                <a:latin typeface="Arial Black" panose="020B0A04020102020204"/>
                <a:ea typeface="Arial Black" panose="020B0A04020102020204"/>
                <a:cs typeface="Arial Black" panose="020B0A04020102020204"/>
                <a:sym typeface="Arial Black" panose="020B0A04020102020204"/>
              </a:rPr>
              <a:t>I am the living bread that came down from heaven. If you eat this bread, you will live forever. The bread that I will give you is my flesh, which I give so that the world may live.”</a:t>
            </a:r>
            <a:endParaRPr lang="en-US" sz="4200"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1600199" y="1399155"/>
            <a:ext cx="9577127" cy="74886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944353" y="3134831"/>
            <a:ext cx="5621091" cy="4524375"/>
          </a:xfrm>
          <a:prstGeom prst="rect">
            <a:avLst/>
          </a:prstGeom>
          <a:noFill/>
          <a:ln>
            <a:noFill/>
          </a:ln>
        </p:spPr>
        <p:txBody>
          <a:bodyPr spcFirstLastPara="1" wrap="square" lIns="0" tIns="0" rIns="0" bIns="0" anchor="t" anchorCtr="0">
            <a:spAutoFit/>
          </a:bodyPr>
          <a:lstStyle/>
          <a:p>
            <a:pPr lvl="0">
              <a:buSzPts val="4500"/>
            </a:pPr>
            <a:r>
              <a:rPr lang="en-US" sz="4200" dirty="0">
                <a:solidFill>
                  <a:schemeClr val="lt1"/>
                </a:solidFill>
                <a:latin typeface="Arial Black" panose="020B0A04020102020204"/>
                <a:ea typeface="Arial Black" panose="020B0A04020102020204"/>
                <a:cs typeface="Arial Black" panose="020B0A04020102020204"/>
                <a:sym typeface="Arial Black" panose="020B0A04020102020204"/>
              </a:rPr>
              <a:t>This started an angry argument among them. </a:t>
            </a:r>
            <a:endParaRPr lang="en-US" sz="4200" dirty="0">
              <a:solidFill>
                <a:schemeClr val="lt1"/>
              </a:solidFill>
              <a:latin typeface="Arial Black" panose="020B0A04020102020204"/>
              <a:ea typeface="Arial Black" panose="020B0A04020102020204"/>
              <a:cs typeface="Arial Black" panose="020B0A04020102020204"/>
              <a:sym typeface="Arial Black" panose="020B0A04020102020204"/>
            </a:endParaRPr>
          </a:p>
          <a:p>
            <a:pPr lvl="0">
              <a:buSzPts val="4500"/>
            </a:pPr>
            <a:endParaRPr lang="en-US" sz="4200" dirty="0">
              <a:solidFill>
                <a:schemeClr val="lt1"/>
              </a:solidFill>
              <a:latin typeface="Arial Black" panose="020B0A04020102020204"/>
              <a:ea typeface="Arial Black" panose="020B0A04020102020204"/>
              <a:cs typeface="Arial Black" panose="020B0A04020102020204"/>
              <a:sym typeface="Arial Black" panose="020B0A04020102020204"/>
            </a:endParaRPr>
          </a:p>
          <a:p>
            <a:pPr lvl="0">
              <a:buSzPts val="4500"/>
            </a:pPr>
            <a:r>
              <a:rPr lang="en-US" sz="4200" dirty="0">
                <a:solidFill>
                  <a:schemeClr val="lt1"/>
                </a:solidFill>
                <a:latin typeface="Arial Black" panose="020B0A04020102020204"/>
                <a:ea typeface="Arial Black" panose="020B0A04020102020204"/>
                <a:cs typeface="Arial Black" panose="020B0A04020102020204"/>
                <a:sym typeface="Arial Black" panose="020B0A04020102020204"/>
              </a:rPr>
              <a:t>“How can this man give us his flesh to eat?” they asked.</a:t>
            </a:r>
            <a:endParaRPr lang="en-US" sz="42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1" name="Google Shape;131;p5"/>
          <p:cNvSpPr txBox="1"/>
          <p:nvPr/>
        </p:nvSpPr>
        <p:spPr>
          <a:xfrm>
            <a:off x="944228" y="1895997"/>
            <a:ext cx="1214400" cy="768985"/>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52</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descr="04_FB_WDV_Jesus_Rejection_Thumbnail"/>
          <p:cNvPicPr>
            <a:picLocks noChangeAspect="1"/>
          </p:cNvPicPr>
          <p:nvPr/>
        </p:nvPicPr>
        <p:blipFill>
          <a:blip r:embed="rId1"/>
          <a:srcRect l="12676" r="10956"/>
          <a:stretch>
            <a:fillRect/>
          </a:stretch>
        </p:blipFill>
        <p:spPr>
          <a:xfrm>
            <a:off x="7430770" y="1012825"/>
            <a:ext cx="9429750" cy="79863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604B"/>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0967085" y="3035935"/>
            <a:ext cx="5597525" cy="4924425"/>
          </a:xfrm>
          <a:prstGeom prst="rect">
            <a:avLst/>
          </a:prstGeom>
          <a:noFill/>
          <a:ln>
            <a:noFill/>
          </a:ln>
        </p:spPr>
        <p:txBody>
          <a:bodyPr spcFirstLastPara="1" wrap="square" lIns="0" tIns="0" rIns="0" bIns="0" anchor="t" anchorCtr="0">
            <a:spAutoFit/>
          </a:bodyPr>
          <a:lstStyle/>
          <a:p>
            <a:pPr lvl="0">
              <a:buSzPts val="4500"/>
            </a:pPr>
            <a:r>
              <a:rPr lang="en-US" sz="4000" dirty="0">
                <a:solidFill>
                  <a:schemeClr val="lt1"/>
                </a:solidFill>
                <a:latin typeface="Arial Black" panose="020B0A04020102020204"/>
                <a:ea typeface="Arial Black" panose="020B0A04020102020204"/>
                <a:cs typeface="Arial Black" panose="020B0A04020102020204"/>
                <a:sym typeface="Arial Black" panose="020B0A04020102020204"/>
              </a:rPr>
              <a:t>Jesus said to them, </a:t>
            </a:r>
            <a:endParaRPr lang="en-US" sz="4000" dirty="0">
              <a:solidFill>
                <a:schemeClr val="lt1"/>
              </a:solidFill>
              <a:latin typeface="Arial Black" panose="020B0A04020102020204"/>
              <a:ea typeface="Arial Black" panose="020B0A04020102020204"/>
              <a:cs typeface="Arial Black" panose="020B0A04020102020204"/>
              <a:sym typeface="Arial Black" panose="020B0A04020102020204"/>
            </a:endParaRPr>
          </a:p>
          <a:p>
            <a:pPr lvl="0">
              <a:buSzPts val="4500"/>
            </a:pPr>
            <a:r>
              <a:rPr lang="en-US" sz="4000" dirty="0">
                <a:solidFill>
                  <a:schemeClr val="lt1"/>
                </a:solidFill>
                <a:latin typeface="Arial Black" panose="020B0A04020102020204"/>
                <a:ea typeface="Arial Black" panose="020B0A04020102020204"/>
                <a:cs typeface="Arial Black" panose="020B0A04020102020204"/>
                <a:sym typeface="Arial Black" panose="020B0A04020102020204"/>
              </a:rPr>
              <a:t>“I am telling you the truth: if you do not eat the flesh of the Son of Man and drink his blood, you will not have life in yourselves.</a:t>
            </a:r>
            <a:endParaRPr lang="en-US" sz="4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0967085" y="1727835"/>
            <a:ext cx="1158240" cy="692150"/>
          </a:xfrm>
          <a:prstGeom prst="rect">
            <a:avLst/>
          </a:prstGeom>
          <a:solidFill>
            <a:schemeClr val="accent1">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sz="4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53</a:t>
            </a:r>
            <a:endParaRPr sz="4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descr="03_FB_WDV_Jesus_Rejection_Thumbnail"/>
          <p:cNvPicPr>
            <a:picLocks noChangeAspect="1"/>
          </p:cNvPicPr>
          <p:nvPr/>
        </p:nvPicPr>
        <p:blipFill>
          <a:blip r:embed="rId1"/>
          <a:srcRect l="12036" r="11893" b="3924"/>
          <a:stretch>
            <a:fillRect/>
          </a:stretch>
        </p:blipFill>
        <p:spPr>
          <a:xfrm>
            <a:off x="1339215" y="1062990"/>
            <a:ext cx="8615045" cy="81610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83B7"/>
        </a:solidFill>
        <a:effectLst/>
      </p:bgPr>
    </p:bg>
    <p:spTree>
      <p:nvGrpSpPr>
        <p:cNvPr id="1" name="Shape 145"/>
        <p:cNvGrpSpPr/>
        <p:nvPr/>
      </p:nvGrpSpPr>
      <p:grpSpPr>
        <a:xfrm>
          <a:off x="0" y="0"/>
          <a:ext cx="0" cy="0"/>
          <a:chOff x="0" y="0"/>
          <a:chExt cx="0" cy="0"/>
        </a:xfrm>
      </p:grpSpPr>
      <p:sp>
        <p:nvSpPr>
          <p:cNvPr id="146" name="Google Shape;146;p7"/>
          <p:cNvSpPr txBox="1"/>
          <p:nvPr/>
        </p:nvSpPr>
        <p:spPr>
          <a:xfrm>
            <a:off x="1191619" y="1714111"/>
            <a:ext cx="1285800" cy="768985"/>
          </a:xfrm>
          <a:prstGeom prst="rect">
            <a:avLst/>
          </a:prstGeom>
          <a:solidFill>
            <a:srgbClr val="8937B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54</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7" name="Google Shape;147;p7"/>
          <p:cNvSpPr txBox="1"/>
          <p:nvPr/>
        </p:nvSpPr>
        <p:spPr>
          <a:xfrm>
            <a:off x="1191619" y="3072464"/>
            <a:ext cx="5096070" cy="4524375"/>
          </a:xfrm>
          <a:prstGeom prst="rect">
            <a:avLst/>
          </a:prstGeom>
          <a:noFill/>
          <a:ln>
            <a:noFill/>
          </a:ln>
        </p:spPr>
        <p:txBody>
          <a:bodyPr spcFirstLastPara="1" wrap="square" lIns="0" tIns="0" rIns="0" bIns="0" anchor="t" anchorCtr="0">
            <a:spAutoFit/>
          </a:bodyPr>
          <a:lstStyle/>
          <a:p>
            <a:pPr lvl="0">
              <a:buSzPts val="4500"/>
            </a:pPr>
            <a:r>
              <a:rPr lang="en-US" sz="4200" dirty="0">
                <a:solidFill>
                  <a:schemeClr val="lt1"/>
                </a:solidFill>
                <a:latin typeface="Arial Black" panose="020B0A04020102020204"/>
                <a:ea typeface="Arial Black" panose="020B0A04020102020204"/>
                <a:cs typeface="Arial Black" panose="020B0A04020102020204"/>
                <a:sym typeface="Arial Black" panose="020B0A04020102020204"/>
              </a:rPr>
              <a:t>Those who eat my flesh and drink my blood have eternal life, and I will raise them to life on the last day.</a:t>
            </a:r>
            <a:endParaRPr lang="en-US" sz="42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p:nvPr>
            <p:custDataLst>
              <p:tags r:id="rId1"/>
            </p:custDataLst>
          </p:nvPr>
        </p:nvPicPr>
        <p:blipFill>
          <a:blip r:embed="rId2"/>
        </p:blipFill>
        <p:spPr>
          <a:xfrm>
            <a:off x="7591425" y="1148715"/>
            <a:ext cx="8945245" cy="798957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3748</Words>
  <Application>WPS Presentation</Application>
  <PresentationFormat>Custom</PresentationFormat>
  <Paragraphs>97</Paragraphs>
  <Slides>19</Slides>
  <Notes>21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19</vt:i4>
      </vt:variant>
    </vt:vector>
  </HeadingPairs>
  <TitlesOfParts>
    <vt:vector size="29"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Bianca Palangan</cp:lastModifiedBy>
  <cp:revision>86</cp:revision>
  <dcterms:created xsi:type="dcterms:W3CDTF">2020-09-06T06:27:00Z</dcterms:created>
  <dcterms:modified xsi:type="dcterms:W3CDTF">2024-08-06T08:14:20Z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A6AA64B36E1947EAABC87447A01A3C77_13</vt:lpwstr>
  </property>
  <property fmtid="{D5CDD505-2E9C-101B-9397-08002B2CF9AE}" pid="3" name="KSOProductBuildVer">
    <vt:lpwstr>1033-12.2.0.17153</vt:lpwstr>
  </property>
</Properties>
</file>