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2" r:id="rId16"/>
    <p:sldId id="273" r:id="rId17"/>
    <p:sldId id="274" r:id="rId18"/>
    <p:sldId id="275" r:id="rId19"/>
    <p:sldId id="276" r:id="rId20"/>
    <p:sldId id="278" r:id="rId21"/>
    <p:sldId id="283" r:id="rId22"/>
  </p:sldIdLst>
  <p:sldSz cx="18288000" cy="10287000"/>
  <p:notesSz cx="6858000" cy="9144000"/>
  <p:embeddedFontLst>
    <p:embeddedFont>
      <p:font typeface="Arial Black" panose="020B0A04020102020204" pitchFamily="34" charset="0"/>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24" userDrawn="1">
          <p15:clr>
            <a:srgbClr val="A4A3A4"/>
          </p15:clr>
        </p15:guide>
        <p15:guide id="2" pos="2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892"/>
    <a:srgbClr val="F071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43" d="100"/>
          <a:sy n="43" d="100"/>
        </p:scale>
        <p:origin x="30" y="48"/>
      </p:cViewPr>
      <p:guideLst>
        <p:guide orient="horz" pos="2124"/>
        <p:guide pos="2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panose="020F0502020204030204"/>
              <a:buNone/>
            </a:pPr>
            <a:endParaRPr b="0"/>
          </a:p>
        </p:txBody>
      </p:sp>
      <p:sp>
        <p:nvSpPr>
          <p:cNvPr id="180" name="Google Shape;180;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panose="020F0502020204030204"/>
              <a:buNone/>
            </a:pPr>
            <a:endParaRPr b="0"/>
          </a:p>
        </p:txBody>
      </p:sp>
      <p:sp>
        <p:nvSpPr>
          <p:cNvPr id="189" name="Google Shape;189;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panose="020F0502020204030204"/>
              <a:buNone/>
            </a:pPr>
            <a:endParaRPr b="0"/>
          </a:p>
        </p:txBody>
      </p:sp>
      <p:sp>
        <p:nvSpPr>
          <p:cNvPr id="198" name="Google Shape;19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a:p>
        </p:txBody>
      </p:sp>
      <p:sp>
        <p:nvSpPr>
          <p:cNvPr id="256" name="Google Shape;256;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panose="020F0502020204030204"/>
              <a:buNone/>
            </a:pPr>
            <a:fld id="{00000000-1234-1234-1234-123412341234}" type="slidenum">
              <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rPr>
              <a:t>2</a:t>
            </a:fld>
            <a:endParaRPr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panose="020F0502020204030204"/>
              <a:buNone/>
            </a:pPr>
            <a:fld id="{00000000-1234-1234-1234-123412341234}" type="slidenum">
              <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rPr>
              <a:t>20</a:t>
            </a:fld>
            <a:endParaRPr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panose="020F0502020204030204"/>
              <a:buNone/>
            </a:pPr>
            <a:fld id="{00000000-1234-1234-1234-123412341234}" type="slidenum">
              <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rPr>
              <a:t>3</a:t>
            </a:fld>
            <a:endParaRPr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panose="020F0502020204030204"/>
              <a:buNone/>
            </a:pPr>
            <a:endParaRPr/>
          </a:p>
        </p:txBody>
      </p:sp>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panose="020F0502020204030204"/>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panose="020F0502020204030204"/>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a:spLocks noGrp="1"/>
          </p:cNvSpPr>
          <p:nvPr>
            <p:ph type="pic" idx="2"/>
          </p:nvPr>
        </p:nvSpPr>
        <p:spPr>
          <a:xfrm>
            <a:off x="1792288" y="612775"/>
            <a:ext cx="5486400" cy="4114800"/>
          </a:xfrm>
          <a:prstGeom prst="rect">
            <a:avLst/>
          </a:prstGeom>
          <a:noFill/>
          <a:ln>
            <a:noFill/>
          </a:ln>
        </p:spPr>
      </p:sp>
      <p:sp>
        <p:nvSpPr>
          <p:cNvPr id="68" name="Google Shape;68;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E9D8"/>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1" name="Google Shape;11;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lnSpc>
                <a:spcPct val="100000"/>
              </a:lnSpc>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lnSpc>
                <a:spcPct val="100000"/>
              </a:lnSpc>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E9D8"/>
        </a:solidFill>
        <a:effectLst/>
      </p:bgPr>
    </p:bg>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panose="020F0502020204030204"/>
              <a:buNone/>
              <a:defRPr sz="4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86" name="Google Shape;86;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panose="020B0604020202020204"/>
              <a:buChar char="•"/>
              <a:defRPr sz="3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914400" marR="0" lvl="1" indent="-406400" algn="l" rtl="0">
              <a:lnSpc>
                <a:spcPct val="100000"/>
              </a:lnSpc>
              <a:spcBef>
                <a:spcPts val="560"/>
              </a:spcBef>
              <a:spcAft>
                <a:spcPts val="0"/>
              </a:spcAft>
              <a:buClr>
                <a:schemeClr val="lt1"/>
              </a:buClr>
              <a:buSzPts val="2800"/>
              <a:buFont typeface="Arial" panose="020B0604020202020204"/>
              <a:buChar char="–"/>
              <a:defRPr sz="2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1371600" marR="0" lvl="2" indent="-381000" algn="l" rtl="0">
              <a:lnSpc>
                <a:spcPct val="100000"/>
              </a:lnSpc>
              <a:spcBef>
                <a:spcPts val="480"/>
              </a:spcBef>
              <a:spcAft>
                <a:spcPts val="0"/>
              </a:spcAft>
              <a:buClr>
                <a:schemeClr val="lt1"/>
              </a:buClr>
              <a:buSzPts val="2400"/>
              <a:buFont typeface="Arial" panose="020B0604020202020204"/>
              <a:buChar char="•"/>
              <a:defRPr sz="2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1828800" marR="0" lvl="3"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2286000" marR="0" lvl="4"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2743200" marR="0" lvl="5"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3200400" marR="0" lvl="6"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3657600" marR="0" lvl="7"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4114800" marR="0" lvl="8" indent="-355600" algn="l" rtl="0">
              <a:lnSpc>
                <a:spcPct val="100000"/>
              </a:lnSpc>
              <a:spcBef>
                <a:spcPts val="4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7" name="Google Shape;8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8" name="Google Shape;8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9" name="Google Shape;8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 descr="A logo with a cross in a square&#10;&#10;Description automatically generated"/>
          <p:cNvPicPr preferRelativeResize="0"/>
          <p:nvPr/>
        </p:nvPicPr>
        <p:blipFill rotWithShape="1">
          <a:blip r:embed="rId3"/>
          <a:srcRect/>
          <a:stretch>
            <a:fillRect/>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172"/>
        <p:cNvGrpSpPr/>
        <p:nvPr/>
      </p:nvGrpSpPr>
      <p:grpSpPr>
        <a:xfrm>
          <a:off x="0" y="0"/>
          <a:ext cx="0" cy="0"/>
          <a:chOff x="0" y="0"/>
          <a:chExt cx="0" cy="0"/>
        </a:xfrm>
      </p:grpSpPr>
      <p:grpSp>
        <p:nvGrpSpPr>
          <p:cNvPr id="173" name="Google Shape;173;p10"/>
          <p:cNvGrpSpPr/>
          <p:nvPr/>
        </p:nvGrpSpPr>
        <p:grpSpPr>
          <a:xfrm>
            <a:off x="1246722" y="1616476"/>
            <a:ext cx="5797424" cy="7054048"/>
            <a:chOff x="1265113" y="1485900"/>
            <a:chExt cx="5797424" cy="7054048"/>
          </a:xfrm>
        </p:grpSpPr>
        <p:sp>
          <p:nvSpPr>
            <p:cNvPr id="174" name="Google Shape;174;p10"/>
            <p:cNvSpPr/>
            <p:nvPr/>
          </p:nvSpPr>
          <p:spPr>
            <a:xfrm>
              <a:off x="1265113" y="1485900"/>
              <a:ext cx="1214400" cy="857400"/>
            </a:xfrm>
            <a:prstGeom prst="rect">
              <a:avLst/>
            </a:prstGeom>
            <a:solidFill>
              <a:schemeClr val="tx2">
                <a:lumMod val="9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a:solidFill>
                    <a:srgbClr val="632423"/>
                  </a:solidFill>
                  <a:latin typeface="Arial Black" panose="020B0A04020102020204"/>
                  <a:ea typeface="Arial Black" panose="020B0A04020102020204"/>
                  <a:cs typeface="Arial Black" panose="020B0A04020102020204"/>
                  <a:sym typeface="Arial Black" panose="020B0A04020102020204"/>
                </a:rPr>
                <a:t>5</a:t>
              </a:r>
              <a:endParaRPr lang="en-US" sz="5000" b="1" i="0" u="none" strike="noStrike" cap="none" dirty="0">
                <a:solidFill>
                  <a:srgbClr val="632423"/>
                </a:solidFill>
                <a:latin typeface="Arial Black" panose="020B0A04020102020204"/>
                <a:ea typeface="Arial Black" panose="020B0A04020102020204"/>
                <a:cs typeface="Arial Black" panose="020B0A04020102020204"/>
                <a:sym typeface="Arial Black" panose="020B0A04020102020204"/>
              </a:endParaRPr>
            </a:p>
          </p:txBody>
        </p:sp>
        <p:sp>
          <p:nvSpPr>
            <p:cNvPr id="175" name="Google Shape;175;p10"/>
            <p:cNvSpPr txBox="1"/>
            <p:nvPr/>
          </p:nvSpPr>
          <p:spPr>
            <a:xfrm>
              <a:off x="1265113" y="2630638"/>
              <a:ext cx="5797424" cy="59093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panose="020B0604020202020204"/>
                <a:buNone/>
              </a:pPr>
              <a:r>
                <a:rPr lang="en-US" sz="4800" b="1" i="0" u="none" strike="noStrike" cap="none" dirty="0">
                  <a:solidFill>
                    <a:schemeClr val="lt1"/>
                  </a:solidFill>
                  <a:latin typeface="Arial" panose="020B0604020202020204"/>
                  <a:ea typeface="Arial" panose="020B0604020202020204"/>
                  <a:cs typeface="Arial" panose="020B0604020202020204"/>
                  <a:sym typeface="Arial" panose="020B0604020202020204"/>
                </a:rPr>
                <a:t>“I am the vine, and you are the branches. Those who remain in me, and I in them, will bear much fruit; for you can do nothing without me.</a:t>
              </a:r>
            </a:p>
          </p:txBody>
        </p:sp>
      </p:grpSp>
      <p:pic>
        <p:nvPicPr>
          <p:cNvPr id="3" name="Picture 2">
            <a:extLst>
              <a:ext uri="{FF2B5EF4-FFF2-40B4-BE49-F238E27FC236}">
                <a16:creationId xmlns:a16="http://schemas.microsoft.com/office/drawing/2014/main" id="{78920F4A-3E0E-6D18-2176-E151AF88E3BE}"/>
              </a:ext>
            </a:extLst>
          </p:cNvPr>
          <p:cNvPicPr>
            <a:picLocks noChangeAspect="1"/>
          </p:cNvPicPr>
          <p:nvPr/>
        </p:nvPicPr>
        <p:blipFill>
          <a:blip r:embed="rId3"/>
          <a:stretch>
            <a:fillRect/>
          </a:stretch>
        </p:blipFill>
        <p:spPr>
          <a:xfrm>
            <a:off x="7315199" y="1102179"/>
            <a:ext cx="10776855" cy="80826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181"/>
        <p:cNvGrpSpPr/>
        <p:nvPr/>
      </p:nvGrpSpPr>
      <p:grpSpPr>
        <a:xfrm>
          <a:off x="0" y="0"/>
          <a:ext cx="0" cy="0"/>
          <a:chOff x="0" y="0"/>
          <a:chExt cx="0" cy="0"/>
        </a:xfrm>
      </p:grpSpPr>
      <p:grpSp>
        <p:nvGrpSpPr>
          <p:cNvPr id="182" name="Google Shape;182;p11"/>
          <p:cNvGrpSpPr/>
          <p:nvPr/>
        </p:nvGrpSpPr>
        <p:grpSpPr>
          <a:xfrm>
            <a:off x="1415550" y="1106587"/>
            <a:ext cx="6348295" cy="8073824"/>
            <a:chOff x="1147378" y="2421126"/>
            <a:chExt cx="6348295" cy="8073824"/>
          </a:xfrm>
        </p:grpSpPr>
        <p:sp>
          <p:nvSpPr>
            <p:cNvPr id="183" name="Google Shape;183;p11"/>
            <p:cNvSpPr txBox="1"/>
            <p:nvPr/>
          </p:nvSpPr>
          <p:spPr>
            <a:xfrm>
              <a:off x="1147378" y="3569977"/>
              <a:ext cx="6348295" cy="692497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panose="020B0604020202020204"/>
                <a:buNone/>
              </a:pPr>
              <a:r>
                <a:rPr lang="en-US" sz="5000" b="1" i="0" u="none" strike="noStrike" cap="none" dirty="0">
                  <a:solidFill>
                    <a:schemeClr val="lt1"/>
                  </a:solidFill>
                  <a:latin typeface="Arial" panose="020B0604020202020204"/>
                  <a:ea typeface="Arial" panose="020B0604020202020204"/>
                  <a:cs typeface="Arial" panose="020B0604020202020204"/>
                  <a:sym typeface="Arial" panose="020B0604020202020204"/>
                </a:rPr>
                <a:t>Those who do not remain in me are thrown out like a branch and dry up; such branches are gathered up and thrown into the fire, where they are burned.</a:t>
              </a:r>
            </a:p>
          </p:txBody>
        </p:sp>
        <p:sp>
          <p:nvSpPr>
            <p:cNvPr id="184" name="Google Shape;184;p11"/>
            <p:cNvSpPr txBox="1"/>
            <p:nvPr/>
          </p:nvSpPr>
          <p:spPr>
            <a:xfrm>
              <a:off x="1147378" y="2421126"/>
              <a:ext cx="1070844" cy="768985"/>
            </a:xfrm>
            <a:prstGeom prst="rect">
              <a:avLst/>
            </a:prstGeom>
            <a:solidFill>
              <a:schemeClr val="bg1">
                <a:lumMod val="85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a:solidFill>
                    <a:srgbClr val="FFFFFF"/>
                  </a:solidFill>
                  <a:latin typeface="Arial Black" panose="020B0A04020102020204"/>
                  <a:ea typeface="Arial Black" panose="020B0A04020102020204"/>
                  <a:cs typeface="Arial Black" panose="020B0A04020102020204"/>
                  <a:sym typeface="Arial Black" panose="020B0A04020102020204"/>
                </a:rPr>
                <a:t>6</a:t>
              </a:r>
              <a:endParaRPr lang="en-US"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endParaRPr>
            </a:p>
          </p:txBody>
        </p:sp>
      </p:grpSp>
      <p:sp>
        <p:nvSpPr>
          <p:cNvPr id="2" name="Text Box 1"/>
          <p:cNvSpPr txBox="1"/>
          <p:nvPr/>
        </p:nvSpPr>
        <p:spPr>
          <a:xfrm>
            <a:off x="17816830" y="7130415"/>
            <a:ext cx="6096000" cy="306705"/>
          </a:xfrm>
          <a:prstGeom prst="rect">
            <a:avLst/>
          </a:prstGeom>
          <a:noFill/>
        </p:spPr>
        <p:txBody>
          <a:bodyPr wrap="square" rtlCol="0">
            <a:spAutoFit/>
          </a:bodyPr>
          <a:lstStyle/>
          <a:p>
            <a:endParaRPr lang="en-US"/>
          </a:p>
        </p:txBody>
      </p:sp>
      <p:pic>
        <p:nvPicPr>
          <p:cNvPr id="4" name="Picture 3">
            <a:extLst>
              <a:ext uri="{FF2B5EF4-FFF2-40B4-BE49-F238E27FC236}">
                <a16:creationId xmlns:a16="http://schemas.microsoft.com/office/drawing/2014/main" id="{BC122E7F-B429-0234-9B22-ADC4C9B5671C}"/>
              </a:ext>
            </a:extLst>
          </p:cNvPr>
          <p:cNvPicPr>
            <a:picLocks noChangeAspect="1"/>
          </p:cNvPicPr>
          <p:nvPr/>
        </p:nvPicPr>
        <p:blipFill>
          <a:blip r:embed="rId3"/>
          <a:stretch>
            <a:fillRect/>
          </a:stretch>
        </p:blipFill>
        <p:spPr>
          <a:xfrm>
            <a:off x="7763845" y="1298833"/>
            <a:ext cx="10252444" cy="76893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90"/>
        <p:cNvGrpSpPr/>
        <p:nvPr/>
      </p:nvGrpSpPr>
      <p:grpSpPr>
        <a:xfrm>
          <a:off x="0" y="0"/>
          <a:ext cx="0" cy="0"/>
          <a:chOff x="0" y="0"/>
          <a:chExt cx="0" cy="0"/>
        </a:xfrm>
      </p:grpSpPr>
      <p:grpSp>
        <p:nvGrpSpPr>
          <p:cNvPr id="191" name="Google Shape;191;p12"/>
          <p:cNvGrpSpPr/>
          <p:nvPr/>
        </p:nvGrpSpPr>
        <p:grpSpPr>
          <a:xfrm>
            <a:off x="991238" y="2626720"/>
            <a:ext cx="5698589" cy="5033559"/>
            <a:chOff x="1231600" y="1485900"/>
            <a:chExt cx="5698589" cy="5033559"/>
          </a:xfrm>
        </p:grpSpPr>
        <p:sp>
          <p:nvSpPr>
            <p:cNvPr id="192" name="Google Shape;192;p12"/>
            <p:cNvSpPr txBox="1"/>
            <p:nvPr/>
          </p:nvSpPr>
          <p:spPr>
            <a:xfrm>
              <a:off x="1366566" y="2641474"/>
              <a:ext cx="5563623" cy="38779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panose="020B0604020202020204"/>
                <a:buNone/>
              </a:pPr>
              <a:r>
                <a:rPr lang="en-US" sz="4200" b="1" i="0" u="none" strike="noStrike" cap="none" dirty="0">
                  <a:solidFill>
                    <a:schemeClr val="lt1"/>
                  </a:solidFill>
                  <a:latin typeface="Arial" panose="020B0604020202020204"/>
                  <a:ea typeface="Arial" panose="020B0604020202020204"/>
                  <a:cs typeface="Arial" panose="020B0604020202020204"/>
                  <a:sym typeface="Arial" panose="020B0604020202020204"/>
                </a:rPr>
                <a:t>If you remain in me and my words remain in you, then you will ask for anything you wish, and you shall have it.</a:t>
              </a:r>
            </a:p>
          </p:txBody>
        </p:sp>
        <p:sp>
          <p:nvSpPr>
            <p:cNvPr id="193" name="Google Shape;193;p12"/>
            <p:cNvSpPr txBox="1"/>
            <p:nvPr/>
          </p:nvSpPr>
          <p:spPr>
            <a:xfrm>
              <a:off x="1231600" y="1485900"/>
              <a:ext cx="925800" cy="768985"/>
            </a:xfrm>
            <a:prstGeom prst="rect">
              <a:avLst/>
            </a:prstGeom>
            <a:solidFill>
              <a:schemeClr val="dk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rPr>
                <a:t>7</a:t>
              </a:r>
            </a:p>
          </p:txBody>
        </p:sp>
      </p:grpSp>
      <p:pic>
        <p:nvPicPr>
          <p:cNvPr id="2" name="Picture 1">
            <a:extLst>
              <a:ext uri="{FF2B5EF4-FFF2-40B4-BE49-F238E27FC236}">
                <a16:creationId xmlns:a16="http://schemas.microsoft.com/office/drawing/2014/main" id="{4EB7BD0E-2B53-6A69-17F4-6E551E4E60F1}"/>
              </a:ext>
            </a:extLst>
          </p:cNvPr>
          <p:cNvPicPr>
            <a:picLocks noChangeAspect="1"/>
          </p:cNvPicPr>
          <p:nvPr/>
        </p:nvPicPr>
        <p:blipFill>
          <a:blip r:embed="rId3"/>
          <a:stretch>
            <a:fillRect/>
          </a:stretch>
        </p:blipFill>
        <p:spPr>
          <a:xfrm>
            <a:off x="6885298" y="1002141"/>
            <a:ext cx="11043622" cy="828271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199"/>
        <p:cNvGrpSpPr/>
        <p:nvPr/>
      </p:nvGrpSpPr>
      <p:grpSpPr>
        <a:xfrm>
          <a:off x="0" y="0"/>
          <a:ext cx="0" cy="0"/>
          <a:chOff x="0" y="0"/>
          <a:chExt cx="0" cy="0"/>
        </a:xfrm>
      </p:grpSpPr>
      <p:grpSp>
        <p:nvGrpSpPr>
          <p:cNvPr id="200" name="Google Shape;200;p13"/>
          <p:cNvGrpSpPr/>
          <p:nvPr/>
        </p:nvGrpSpPr>
        <p:grpSpPr>
          <a:xfrm>
            <a:off x="1339127" y="2356008"/>
            <a:ext cx="5666690" cy="5574984"/>
            <a:chOff x="1143184" y="1317457"/>
            <a:chExt cx="5666690" cy="5574984"/>
          </a:xfrm>
        </p:grpSpPr>
        <p:sp>
          <p:nvSpPr>
            <p:cNvPr id="201" name="Google Shape;201;p13"/>
            <p:cNvSpPr txBox="1"/>
            <p:nvPr/>
          </p:nvSpPr>
          <p:spPr>
            <a:xfrm>
              <a:off x="1143184" y="2460458"/>
              <a:ext cx="5666690" cy="44319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panose="020B0604020202020204"/>
                <a:buNone/>
              </a:pPr>
              <a:r>
                <a:rPr lang="en-US" sz="4800" b="1" i="0" u="none" strike="noStrike" cap="none" dirty="0">
                  <a:solidFill>
                    <a:schemeClr val="lt1"/>
                  </a:solidFill>
                  <a:latin typeface="Arial" panose="020B0604020202020204"/>
                  <a:ea typeface="Arial" panose="020B0604020202020204"/>
                  <a:cs typeface="Arial" panose="020B0604020202020204"/>
                  <a:sym typeface="Arial" panose="020B0604020202020204"/>
                </a:rPr>
                <a:t>My Father's glory is shown by your bearing much fruit; and in this way you become my disciples.</a:t>
              </a:r>
            </a:p>
          </p:txBody>
        </p:sp>
        <p:sp>
          <p:nvSpPr>
            <p:cNvPr id="202" name="Google Shape;202;p13"/>
            <p:cNvSpPr txBox="1"/>
            <p:nvPr/>
          </p:nvSpPr>
          <p:spPr>
            <a:xfrm>
              <a:off x="1143184" y="1317457"/>
              <a:ext cx="925800" cy="768985"/>
            </a:xfrm>
            <a:prstGeom prst="rect">
              <a:avLst/>
            </a:prstGeom>
            <a:solidFill>
              <a:schemeClr val="tx2">
                <a:lumMod val="25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a:solidFill>
                    <a:srgbClr val="FFFFFF"/>
                  </a:solidFill>
                  <a:latin typeface="Arial Black" panose="020B0A04020102020204"/>
                  <a:ea typeface="Arial Black" panose="020B0A04020102020204"/>
                  <a:cs typeface="Arial Black" panose="020B0A04020102020204"/>
                  <a:sym typeface="Arial Black" panose="020B0A04020102020204"/>
                </a:rPr>
                <a:t>8</a:t>
              </a:r>
              <a:endParaRPr lang="en-US"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endParaRPr>
            </a:p>
          </p:txBody>
        </p:sp>
      </p:grpSp>
      <p:pic>
        <p:nvPicPr>
          <p:cNvPr id="2" name="Picture 1">
            <a:extLst>
              <a:ext uri="{FF2B5EF4-FFF2-40B4-BE49-F238E27FC236}">
                <a16:creationId xmlns:a16="http://schemas.microsoft.com/office/drawing/2014/main" id="{B9CC2BEF-8B41-8268-5DAC-232711C86713}"/>
              </a:ext>
            </a:extLst>
          </p:cNvPr>
          <p:cNvPicPr>
            <a:picLocks noChangeAspect="1"/>
          </p:cNvPicPr>
          <p:nvPr/>
        </p:nvPicPr>
        <p:blipFill>
          <a:blip r:embed="rId3"/>
          <a:stretch>
            <a:fillRect/>
          </a:stretch>
        </p:blipFill>
        <p:spPr>
          <a:xfrm>
            <a:off x="7211019" y="1120507"/>
            <a:ext cx="10731969" cy="80459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233"/>
        <p:cNvGrpSpPr/>
        <p:nvPr/>
      </p:nvGrpSpPr>
      <p:grpSpPr>
        <a:xfrm>
          <a:off x="0" y="0"/>
          <a:ext cx="0" cy="0"/>
          <a:chOff x="0" y="0"/>
          <a:chExt cx="0" cy="0"/>
        </a:xfrm>
      </p:grpSpPr>
      <p:sp>
        <p:nvSpPr>
          <p:cNvPr id="234" name="Google Shape;234;p17"/>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panose="020B0604020202020204"/>
              <a:buNone/>
            </a:pPr>
            <a:r>
              <a:rPr lang="en-US" sz="8000" b="1" i="1" u="none" strike="noStrike" cap="none">
                <a:solidFill>
                  <a:srgbClr val="FFC000"/>
                </a:solidFill>
                <a:latin typeface="Arial" panose="020B0604020202020204"/>
                <a:ea typeface="Arial" panose="020B0604020202020204"/>
                <a:cs typeface="Arial" panose="020B0604020202020204"/>
                <a:sym typeface="Arial" panose="020B0604020202020204"/>
              </a:rPr>
              <a:t>Leader: </a:t>
            </a:r>
            <a:r>
              <a:rPr lang="en-US" sz="8000" b="1" i="0" u="none" strike="noStrike" cap="none">
                <a:solidFill>
                  <a:srgbClr val="FFFFFF"/>
                </a:solidFill>
                <a:latin typeface="Arial" panose="020B0604020202020204"/>
                <a:ea typeface="Arial" panose="020B0604020202020204"/>
                <a:cs typeface="Arial" panose="020B0604020202020204"/>
                <a:sym typeface="Arial" panose="020B0604020202020204"/>
              </a:rPr>
              <a:t>The Gospel of the Lord.</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 name="Google Shape;235;p17"/>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panose="020B0604020202020204"/>
              <a:buNone/>
            </a:pPr>
            <a:r>
              <a:rPr lang="en-US" sz="8000" b="1" i="1" u="none" strike="noStrike" cap="none">
                <a:solidFill>
                  <a:srgbClr val="FFC000"/>
                </a:solidFill>
                <a:latin typeface="Arial" panose="020B0604020202020204"/>
                <a:ea typeface="Arial" panose="020B0604020202020204"/>
                <a:cs typeface="Arial" panose="020B0604020202020204"/>
                <a:sym typeface="Arial" panose="020B0604020202020204"/>
              </a:rPr>
              <a:t>All: </a:t>
            </a:r>
            <a:r>
              <a:rPr lang="en-US" sz="8000" b="1" i="0" u="none" strike="noStrike" cap="none">
                <a:solidFill>
                  <a:srgbClr val="FFFFFF"/>
                </a:solidFill>
                <a:latin typeface="Arial" panose="020B0604020202020204"/>
                <a:ea typeface="Arial" panose="020B0604020202020204"/>
                <a:cs typeface="Arial" panose="020B0604020202020204"/>
                <a:sym typeface="Arial" panose="020B0604020202020204"/>
              </a:rPr>
              <a:t>Praise to You,</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4800"/>
              <a:buFont typeface="Arial" panose="020B0604020202020204"/>
              <a:buNone/>
            </a:pPr>
            <a:r>
              <a:rPr lang="en-US" sz="8000" b="1" i="0" u="none" strike="noStrike" cap="none">
                <a:solidFill>
                  <a:srgbClr val="FFFFFF"/>
                </a:solidFill>
                <a:latin typeface="Arial" panose="020B0604020202020204"/>
                <a:ea typeface="Arial" panose="020B0604020202020204"/>
                <a:cs typeface="Arial" panose="020B0604020202020204"/>
                <a:sym typeface="Arial" panose="020B0604020202020204"/>
              </a:rPr>
              <a:t>       Lord Jesus Christ.</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0"/>
        <p:cNvGrpSpPr/>
        <p:nvPr/>
      </p:nvGrpSpPr>
      <p:grpSpPr>
        <a:xfrm>
          <a:off x="0" y="0"/>
          <a:ext cx="0" cy="0"/>
          <a:chOff x="0" y="0"/>
          <a:chExt cx="0" cy="0"/>
        </a:xfrm>
      </p:grpSpPr>
      <p:grpSp>
        <p:nvGrpSpPr>
          <p:cNvPr id="241" name="Google Shape;241;p18"/>
          <p:cNvGrpSpPr/>
          <p:nvPr/>
        </p:nvGrpSpPr>
        <p:grpSpPr>
          <a:xfrm>
            <a:off x="2532407" y="1638300"/>
            <a:ext cx="13223187" cy="7010400"/>
            <a:chOff x="2931213" y="1638300"/>
            <a:chExt cx="13223187" cy="7010400"/>
          </a:xfrm>
        </p:grpSpPr>
        <p:pic>
          <p:nvPicPr>
            <p:cNvPr id="242" name="Google Shape;242;p18"/>
            <p:cNvPicPr preferRelativeResize="0"/>
            <p:nvPr/>
          </p:nvPicPr>
          <p:blipFill rotWithShape="1">
            <a:blip r:embed="rId3"/>
            <a:srcRect/>
            <a:stretch>
              <a:fillRect/>
            </a:stretch>
          </p:blipFill>
          <p:spPr>
            <a:xfrm>
              <a:off x="9144000" y="1638300"/>
              <a:ext cx="7010400" cy="7010400"/>
            </a:xfrm>
            <a:prstGeom prst="rect">
              <a:avLst/>
            </a:prstGeom>
            <a:noFill/>
            <a:ln>
              <a:noFill/>
            </a:ln>
          </p:spPr>
        </p:pic>
        <p:sp>
          <p:nvSpPr>
            <p:cNvPr id="243" name="Google Shape;243;p18"/>
            <p:cNvSpPr txBox="1"/>
            <p:nvPr/>
          </p:nvSpPr>
          <p:spPr>
            <a:xfrm>
              <a:off x="2931213" y="3789283"/>
              <a:ext cx="5636724" cy="270843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400"/>
                <a:buFont typeface="Arial" panose="020B0604020202020204"/>
                <a:buNone/>
              </a:pPr>
              <a:r>
                <a:rPr lang="en-US" sz="8800" b="1" i="0" u="none" strike="noStrike" cap="none">
                  <a:solidFill>
                    <a:schemeClr val="lt1"/>
                  </a:solidFill>
                  <a:latin typeface="Arial" panose="020B0604020202020204"/>
                  <a:ea typeface="Arial" panose="020B0604020202020204"/>
                  <a:cs typeface="Arial" panose="020B0604020202020204"/>
                  <a:sym typeface="Arial" panose="020B0604020202020204"/>
                </a:rPr>
                <a:t>GOSPEL</a:t>
              </a:r>
              <a:br>
                <a:rPr lang="en-US" sz="8800" b="1" i="0" u="none" strike="noStrike" cap="none">
                  <a:solidFill>
                    <a:schemeClr val="lt1"/>
                  </a:solidFill>
                  <a:latin typeface="Arial" panose="020B0604020202020204"/>
                  <a:ea typeface="Arial" panose="020B0604020202020204"/>
                  <a:cs typeface="Arial" panose="020B0604020202020204"/>
                  <a:sym typeface="Arial" panose="020B0604020202020204"/>
                </a:rPr>
              </a:br>
              <a:r>
                <a:rPr lang="en-US" sz="8800" b="1" i="0" u="none" strike="noStrike" cap="none">
                  <a:solidFill>
                    <a:schemeClr val="lt1"/>
                  </a:solidFill>
                  <a:latin typeface="Arial" panose="020B0604020202020204"/>
                  <a:ea typeface="Arial" panose="020B0604020202020204"/>
                  <a:cs typeface="Arial" panose="020B0604020202020204"/>
                  <a:sym typeface="Arial" panose="020B0604020202020204"/>
                </a:rPr>
                <a:t>MESSAGE</a:t>
              </a:r>
              <a:endParaRPr sz="8800" b="1" i="0" u="none" strike="noStrike" cap="none">
                <a:solidFill>
                  <a:schemeClr val="lt1"/>
                </a:solidFill>
                <a:latin typeface="Arial Black" panose="020B0A04020102020204"/>
                <a:ea typeface="Arial Black" panose="020B0A04020102020204"/>
                <a:cs typeface="Arial Black" panose="020B0A04020102020204"/>
                <a:sym typeface="Arial Black" panose="020B0A04020102020204"/>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8"/>
        <p:cNvGrpSpPr/>
        <p:nvPr/>
      </p:nvGrpSpPr>
      <p:grpSpPr>
        <a:xfrm>
          <a:off x="0" y="0"/>
          <a:ext cx="0" cy="0"/>
          <a:chOff x="0" y="0"/>
          <a:chExt cx="0" cy="0"/>
        </a:xfrm>
      </p:grpSpPr>
      <p:sp>
        <p:nvSpPr>
          <p:cNvPr id="249" name="Google Shape;249;p19"/>
          <p:cNvSpPr/>
          <p:nvPr/>
        </p:nvSpPr>
        <p:spPr>
          <a:xfrm>
            <a:off x="1526540" y="1065530"/>
            <a:ext cx="14990445" cy="112712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panose="020B0604020202020204"/>
              <a:buNone/>
            </a:pPr>
            <a:r>
              <a:rPr lang="en-US" sz="6000" b="0" i="0" u="none" strike="noStrike" cap="none" dirty="0">
                <a:solidFill>
                  <a:schemeClr val="accent2"/>
                </a:solidFill>
                <a:latin typeface="Arial Black" panose="020B0A04020102020204"/>
                <a:ea typeface="Arial Black" panose="020B0A04020102020204"/>
                <a:cs typeface="Arial Black" panose="020B0A04020102020204"/>
                <a:sym typeface="Arial Black" panose="020B0A04020102020204"/>
              </a:rPr>
              <a:t>Activity: </a:t>
            </a:r>
            <a:r>
              <a:rPr lang="en-US" sz="6000" dirty="0">
                <a:solidFill>
                  <a:schemeClr val="accent2"/>
                </a:solidFill>
                <a:latin typeface="Arial Black" panose="020B0A04020102020204"/>
                <a:ea typeface="Arial Black" panose="020B0A04020102020204"/>
                <a:cs typeface="Arial Black" panose="020B0A04020102020204"/>
                <a:sym typeface="Arial Black" panose="020B0A04020102020204"/>
              </a:rPr>
              <a:t>We are the Branches</a:t>
            </a:r>
            <a:endParaRPr sz="6000" b="0" i="0" u="none" strike="noStrike" cap="none" dirty="0">
              <a:solidFill>
                <a:schemeClr val="accent2"/>
              </a:solidFill>
              <a:latin typeface="Arial" panose="020B0604020202020204"/>
              <a:ea typeface="Arial" panose="020B0604020202020204"/>
              <a:cs typeface="Arial" panose="020B0604020202020204"/>
              <a:sym typeface="Arial" panose="020B0604020202020204"/>
            </a:endParaRPr>
          </a:p>
        </p:txBody>
      </p:sp>
      <p:sp>
        <p:nvSpPr>
          <p:cNvPr id="250" name="Google Shape;250;p19"/>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indent="-177800">
              <a:buClr>
                <a:schemeClr val="lt1"/>
              </a:buClr>
              <a:buSzPts val="4400"/>
              <a:buFont typeface="Calibri" panose="020F0502020204030204"/>
              <a:buNone/>
            </a:pPr>
            <a:endParaRPr sz="4400" b="1"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51" name="Google Shape;251;p19"/>
          <p:cNvSpPr txBox="1"/>
          <p:nvPr/>
        </p:nvSpPr>
        <p:spPr>
          <a:xfrm>
            <a:off x="1526540" y="2949121"/>
            <a:ext cx="7804785" cy="6093976"/>
          </a:xfrm>
          <a:prstGeom prst="rect">
            <a:avLst/>
          </a:prstGeom>
          <a:noFill/>
          <a:ln>
            <a:noFill/>
          </a:ln>
        </p:spPr>
        <p:txBody>
          <a:bodyPr spcFirstLastPara="1" wrap="square" lIns="0" tIns="0" rIns="0" bIns="0" anchor="t" anchorCtr="0">
            <a:spAutoFit/>
          </a:bodyPr>
          <a:lstStyle/>
          <a:p>
            <a:pPr algn="l">
              <a:buClr>
                <a:srgbClr val="000000"/>
              </a:buClr>
              <a:buSzPts val="3700"/>
            </a:pPr>
            <a:r>
              <a:rPr lang="en-US" sz="4400" b="1" cap="none" dirty="0">
                <a:solidFill>
                  <a:schemeClr val="lt1"/>
                </a:solidFill>
                <a:latin typeface="Arial" panose="020B0604020202020204"/>
                <a:ea typeface="Arial" panose="020B0604020202020204"/>
                <a:cs typeface="Arial" panose="020B0604020202020204"/>
                <a:sym typeface="Arial" panose="020B0604020202020204"/>
              </a:rPr>
              <a:t>Materials:</a:t>
            </a:r>
          </a:p>
          <a:p>
            <a:pPr marL="571500" indent="-571500" algn="l">
              <a:buClr>
                <a:srgbClr val="000000"/>
              </a:buClr>
              <a:buSzPts val="3700"/>
              <a:buFont typeface="Arial" panose="020B0604020202020204" pitchFamily="34" charset="0"/>
              <a:buChar char="•"/>
            </a:pPr>
            <a:endParaRPr lang="en-US" sz="4400" b="1" cap="none" dirty="0">
              <a:solidFill>
                <a:schemeClr val="lt1"/>
              </a:solidFill>
              <a:latin typeface="Arial" panose="020B0604020202020204"/>
              <a:ea typeface="Arial" panose="020B0604020202020204"/>
              <a:cs typeface="Arial" panose="020B0604020202020204"/>
              <a:sym typeface="Arial" panose="020B0604020202020204"/>
            </a:endParaRPr>
          </a:p>
          <a:p>
            <a:pPr marL="571500" indent="-571500" algn="l">
              <a:buClr>
                <a:srgbClr val="000000"/>
              </a:buClr>
              <a:buSzPts val="3700"/>
              <a:buFont typeface="Arial" panose="020B0604020202020204" pitchFamily="34" charset="0"/>
              <a:buChar char="•"/>
            </a:pPr>
            <a:r>
              <a:rPr lang="en-US" sz="4400" b="1" cap="none" dirty="0">
                <a:solidFill>
                  <a:schemeClr val="lt1"/>
                </a:solidFill>
                <a:latin typeface="Arial" panose="020B0604020202020204"/>
                <a:ea typeface="Arial" panose="020B0604020202020204"/>
                <a:cs typeface="Arial" panose="020B0604020202020204"/>
                <a:sym typeface="Arial" panose="020B0604020202020204"/>
              </a:rPr>
              <a:t>Markers </a:t>
            </a:r>
          </a:p>
          <a:p>
            <a:pPr marL="571500" indent="-571500" algn="l">
              <a:buClr>
                <a:srgbClr val="000000"/>
              </a:buClr>
              <a:buSzPts val="3700"/>
              <a:buFont typeface="Arial" panose="020B0604020202020204" pitchFamily="34" charset="0"/>
              <a:buChar char="•"/>
            </a:pPr>
            <a:r>
              <a:rPr lang="en-US" sz="4400" b="1" dirty="0">
                <a:solidFill>
                  <a:schemeClr val="lt1"/>
                </a:solidFill>
              </a:rPr>
              <a:t>Coloring</a:t>
            </a:r>
            <a:r>
              <a:rPr lang="en-US" sz="4400" b="1" cap="none" dirty="0">
                <a:solidFill>
                  <a:schemeClr val="lt1"/>
                </a:solidFill>
                <a:latin typeface="Arial" panose="020B0604020202020204"/>
                <a:ea typeface="Arial" panose="020B0604020202020204"/>
                <a:cs typeface="Arial" panose="020B0604020202020204"/>
                <a:sym typeface="Arial" panose="020B0604020202020204"/>
              </a:rPr>
              <a:t> materials</a:t>
            </a:r>
          </a:p>
          <a:p>
            <a:pPr marL="571500" indent="-571500" algn="l">
              <a:buClr>
                <a:srgbClr val="000000"/>
              </a:buClr>
              <a:buSzPts val="3700"/>
              <a:buFont typeface="Arial" panose="020B0604020202020204" pitchFamily="34" charset="0"/>
              <a:buChar char="•"/>
            </a:pPr>
            <a:r>
              <a:rPr lang="en-US" sz="4400" b="1" cap="none" dirty="0">
                <a:solidFill>
                  <a:schemeClr val="lt1"/>
                </a:solidFill>
                <a:latin typeface="Arial" panose="020B0604020202020204"/>
                <a:ea typeface="Arial" panose="020B0604020202020204"/>
                <a:cs typeface="Arial" panose="020B0604020202020204"/>
                <a:sym typeface="Arial" panose="020B0604020202020204"/>
              </a:rPr>
              <a:t>Glue</a:t>
            </a:r>
          </a:p>
          <a:p>
            <a:pPr marL="571500" indent="-571500" algn="l">
              <a:buClr>
                <a:srgbClr val="000000"/>
              </a:buClr>
              <a:buSzPts val="3700"/>
              <a:buFont typeface="Arial" panose="020B0604020202020204" pitchFamily="34" charset="0"/>
              <a:buChar char="•"/>
            </a:pPr>
            <a:r>
              <a:rPr lang="en-US" sz="4400" b="1" cap="none" dirty="0">
                <a:solidFill>
                  <a:schemeClr val="lt1"/>
                </a:solidFill>
                <a:latin typeface="Arial" panose="020B0604020202020204"/>
                <a:ea typeface="Arial" panose="020B0604020202020204"/>
                <a:cs typeface="Arial" panose="020B0604020202020204"/>
                <a:sym typeface="Arial" panose="020B0604020202020204"/>
              </a:rPr>
              <a:t>Construction paper colored paper</a:t>
            </a:r>
          </a:p>
          <a:p>
            <a:pPr marL="571500" indent="-571500" algn="l">
              <a:buClr>
                <a:srgbClr val="000000"/>
              </a:buClr>
              <a:buSzPts val="3700"/>
              <a:buFont typeface="Arial" panose="020B0604020202020204" pitchFamily="34" charset="0"/>
              <a:buChar char="•"/>
            </a:pPr>
            <a:r>
              <a:rPr lang="en-US" sz="4400" b="1" dirty="0">
                <a:solidFill>
                  <a:schemeClr val="lt1"/>
                </a:solidFill>
              </a:rPr>
              <a:t>Paper bags</a:t>
            </a:r>
          </a:p>
          <a:p>
            <a:pPr marL="571500" indent="-571500" algn="l">
              <a:buClr>
                <a:srgbClr val="000000"/>
              </a:buClr>
              <a:buSzPts val="3700"/>
              <a:buFont typeface="Arial" panose="020B0604020202020204" pitchFamily="34" charset="0"/>
              <a:buChar char="•"/>
            </a:pPr>
            <a:r>
              <a:rPr lang="en-US" sz="4400" b="1" cap="none" dirty="0">
                <a:solidFill>
                  <a:schemeClr val="lt1"/>
                </a:solidFill>
                <a:latin typeface="Arial" panose="020B0604020202020204"/>
                <a:ea typeface="Arial" panose="020B0604020202020204"/>
                <a:cs typeface="Arial" panose="020B0604020202020204"/>
                <a:sym typeface="Arial" panose="020B0604020202020204"/>
              </a:rPr>
              <a:t>Scissors</a:t>
            </a:r>
          </a:p>
        </p:txBody>
      </p:sp>
      <p:pic>
        <p:nvPicPr>
          <p:cNvPr id="2" name="Picture 1">
            <a:extLst>
              <a:ext uri="{FF2B5EF4-FFF2-40B4-BE49-F238E27FC236}">
                <a16:creationId xmlns:a16="http://schemas.microsoft.com/office/drawing/2014/main" id="{A0966CF5-00BA-9E5E-3C1C-0E3F89507D6D}"/>
              </a:ext>
            </a:extLst>
          </p:cNvPr>
          <p:cNvPicPr>
            <a:picLocks noChangeAspect="1"/>
          </p:cNvPicPr>
          <p:nvPr/>
        </p:nvPicPr>
        <p:blipFill>
          <a:blip r:embed="rId3"/>
          <a:stretch>
            <a:fillRect/>
          </a:stretch>
        </p:blipFill>
        <p:spPr>
          <a:xfrm>
            <a:off x="10193790" y="2425845"/>
            <a:ext cx="6156553" cy="755091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7"/>
        <p:cNvGrpSpPr/>
        <p:nvPr/>
      </p:nvGrpSpPr>
      <p:grpSpPr>
        <a:xfrm>
          <a:off x="0" y="0"/>
          <a:ext cx="0" cy="0"/>
          <a:chOff x="0" y="0"/>
          <a:chExt cx="0" cy="0"/>
        </a:xfrm>
      </p:grpSpPr>
      <p:sp>
        <p:nvSpPr>
          <p:cNvPr id="258" name="Google Shape;258;p20"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259" name="Google Shape;259;p20"/>
          <p:cNvGrpSpPr/>
          <p:nvPr/>
        </p:nvGrpSpPr>
        <p:grpSpPr>
          <a:xfrm>
            <a:off x="743948" y="1797179"/>
            <a:ext cx="7213600" cy="6692642"/>
            <a:chOff x="1477806" y="1370302"/>
            <a:chExt cx="6322695" cy="6692642"/>
          </a:xfrm>
        </p:grpSpPr>
        <p:sp>
          <p:nvSpPr>
            <p:cNvPr id="260" name="Google Shape;260;p20"/>
            <p:cNvSpPr txBox="1"/>
            <p:nvPr/>
          </p:nvSpPr>
          <p:spPr>
            <a:xfrm>
              <a:off x="1477806" y="1370302"/>
              <a:ext cx="5007215" cy="73850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500"/>
                <a:buFont typeface="Arial" panose="020B0604020202020204"/>
                <a:buNone/>
              </a:pPr>
              <a:r>
                <a:rPr lang="en-US" sz="4800" b="0" i="0" u="none" strike="noStrike" cap="none">
                  <a:solidFill>
                    <a:schemeClr val="dk1"/>
                  </a:solidFill>
                  <a:latin typeface="Arial Black" panose="020B0A04020102020204"/>
                  <a:ea typeface="Arial Black" panose="020B0A04020102020204"/>
                  <a:cs typeface="Arial Black" panose="020B0A04020102020204"/>
                  <a:sym typeface="Arial Black" panose="020B0A04020102020204"/>
                </a:rPr>
                <a:t>Instructions:</a:t>
              </a:r>
            </a:p>
          </p:txBody>
        </p:sp>
        <p:sp>
          <p:nvSpPr>
            <p:cNvPr id="261" name="Google Shape;261;p20"/>
            <p:cNvSpPr txBox="1"/>
            <p:nvPr/>
          </p:nvSpPr>
          <p:spPr>
            <a:xfrm>
              <a:off x="1477806" y="2245967"/>
              <a:ext cx="6322695" cy="5816977"/>
            </a:xfrm>
            <a:prstGeom prst="rect">
              <a:avLst/>
            </a:prstGeom>
            <a:noFill/>
            <a:ln>
              <a:noFill/>
            </a:ln>
          </p:spPr>
          <p:txBody>
            <a:bodyPr spcFirstLastPara="1" wrap="square" lIns="0" tIns="0" rIns="0" bIns="0" anchor="t" anchorCtr="0">
              <a:spAutoFit/>
            </a:bodyPr>
            <a:lstStyle/>
            <a:p>
              <a:pPr marL="457200" marR="0" lvl="0" indent="-425450" algn="l" rtl="0">
                <a:lnSpc>
                  <a:spcPct val="150000"/>
                </a:lnSpc>
                <a:spcBef>
                  <a:spcPts val="0"/>
                </a:spcBef>
                <a:spcAft>
                  <a:spcPts val="0"/>
                </a:spcAft>
                <a:buClr>
                  <a:srgbClr val="000000"/>
                </a:buClr>
                <a:buSzPts val="3100"/>
                <a:buFont typeface="Arial" panose="020B0604020202020204"/>
                <a:buAutoNum type="arabicPeriod"/>
              </a:pPr>
              <a:r>
                <a:rPr lang="en-US" sz="2800" b="0" i="0" u="none" strike="noStrike" cap="none" dirty="0">
                  <a:solidFill>
                    <a:srgbClr val="000000"/>
                  </a:solidFill>
                  <a:latin typeface="Arial" panose="020B0604020202020204"/>
                  <a:ea typeface="Arial" panose="020B0604020202020204"/>
                  <a:cs typeface="Arial" panose="020B0604020202020204"/>
                  <a:sym typeface="Arial" panose="020B0604020202020204"/>
                </a:rPr>
                <a:t>Decorate a paper with initial drawings and captions (leaves, vines, verses, etc.). </a:t>
              </a:r>
            </a:p>
            <a:p>
              <a:pPr marL="457200" marR="0" lvl="0" indent="-425450" algn="l" rtl="0">
                <a:lnSpc>
                  <a:spcPct val="150000"/>
                </a:lnSpc>
                <a:spcBef>
                  <a:spcPts val="0"/>
                </a:spcBef>
                <a:spcAft>
                  <a:spcPts val="0"/>
                </a:spcAft>
                <a:buClr>
                  <a:srgbClr val="000000"/>
                </a:buClr>
                <a:buSzPts val="3100"/>
                <a:buFont typeface="Arial" panose="020B0604020202020204"/>
                <a:buAutoNum type="arabicPeriod"/>
              </a:pPr>
              <a:r>
                <a:rPr lang="en-US" sz="2800" b="0" i="0" u="none" strike="noStrike" cap="none" dirty="0">
                  <a:solidFill>
                    <a:srgbClr val="000000"/>
                  </a:solidFill>
                  <a:latin typeface="Arial" panose="020B0604020202020204"/>
                  <a:ea typeface="Arial" panose="020B0604020202020204"/>
                  <a:cs typeface="Arial" panose="020B0604020202020204"/>
                  <a:sym typeface="Arial" panose="020B0604020202020204"/>
                </a:rPr>
                <a:t>Cut and twist a paper bag to create a </a:t>
              </a:r>
              <a:r>
                <a:rPr lang="en-US" sz="2800" b="0" i="0" u="none" strike="noStrike" cap="none" dirty="0" err="1">
                  <a:solidFill>
                    <a:srgbClr val="000000"/>
                  </a:solidFill>
                  <a:latin typeface="Arial" panose="020B0604020202020204"/>
                  <a:ea typeface="Arial" panose="020B0604020202020204"/>
                  <a:cs typeface="Arial" panose="020B0604020202020204"/>
                  <a:sym typeface="Arial" panose="020B0604020202020204"/>
                </a:rPr>
                <a:t>threedimensional</a:t>
              </a:r>
              <a:r>
                <a:rPr lang="en-US" sz="2800" b="0" i="0" u="none" strike="noStrike" cap="none" dirty="0">
                  <a:solidFill>
                    <a:srgbClr val="000000"/>
                  </a:solidFill>
                  <a:latin typeface="Arial" panose="020B0604020202020204"/>
                  <a:ea typeface="Arial" panose="020B0604020202020204"/>
                  <a:cs typeface="Arial" panose="020B0604020202020204"/>
                  <a:sym typeface="Arial" panose="020B0604020202020204"/>
                </a:rPr>
                <a:t> “vine” effect.</a:t>
              </a:r>
            </a:p>
            <a:p>
              <a:pPr marL="457200" marR="0" lvl="0" indent="-425450" algn="l" rtl="0">
                <a:lnSpc>
                  <a:spcPct val="150000"/>
                </a:lnSpc>
                <a:spcBef>
                  <a:spcPts val="0"/>
                </a:spcBef>
                <a:spcAft>
                  <a:spcPts val="0"/>
                </a:spcAft>
                <a:buClr>
                  <a:srgbClr val="000000"/>
                </a:buClr>
                <a:buSzPts val="3100"/>
                <a:buFont typeface="Arial" panose="020B0604020202020204"/>
                <a:buAutoNum type="arabicPeriod"/>
              </a:pPr>
              <a:r>
                <a:rPr lang="en-US" sz="2800" dirty="0"/>
                <a:t>W</a:t>
              </a:r>
              <a:r>
                <a:rPr lang="en-US" sz="2800" b="0" i="0" u="none" strike="noStrike" cap="none" dirty="0">
                  <a:solidFill>
                    <a:srgbClr val="000000"/>
                  </a:solidFill>
                  <a:latin typeface="Arial" panose="020B0604020202020204"/>
                  <a:ea typeface="Arial" panose="020B0604020202020204"/>
                  <a:cs typeface="Arial" panose="020B0604020202020204"/>
                  <a:sym typeface="Arial" panose="020B0604020202020204"/>
                </a:rPr>
                <a:t>rite your name and your friends on several grape-colored (purple or green) circles.</a:t>
              </a:r>
            </a:p>
            <a:p>
              <a:pPr marL="457200" marR="0" lvl="0" indent="-425450" algn="l" rtl="0">
                <a:lnSpc>
                  <a:spcPct val="150000"/>
                </a:lnSpc>
                <a:spcBef>
                  <a:spcPts val="0"/>
                </a:spcBef>
                <a:spcAft>
                  <a:spcPts val="0"/>
                </a:spcAft>
                <a:buClr>
                  <a:srgbClr val="000000"/>
                </a:buClr>
                <a:buSzPts val="3100"/>
                <a:buFont typeface="Arial" panose="020B0604020202020204"/>
                <a:buAutoNum type="arabicPeriod"/>
              </a:pPr>
              <a:r>
                <a:rPr lang="en-US" sz="2800" b="0" i="0" u="none" strike="noStrike" cap="none" dirty="0">
                  <a:solidFill>
                    <a:srgbClr val="000000"/>
                  </a:solidFill>
                  <a:latin typeface="Arial" panose="020B0604020202020204"/>
                  <a:ea typeface="Arial" panose="020B0604020202020204"/>
                  <a:cs typeface="Arial" panose="020B0604020202020204"/>
                  <a:sym typeface="Arial" panose="020B0604020202020204"/>
                </a:rPr>
                <a:t>Glue or tape the grapes and vines to the main paper</a:t>
              </a:r>
            </a:p>
          </p:txBody>
        </p:sp>
      </p:grpSp>
      <p:pic>
        <p:nvPicPr>
          <p:cNvPr id="2" name="Picture 1">
            <a:extLst>
              <a:ext uri="{FF2B5EF4-FFF2-40B4-BE49-F238E27FC236}">
                <a16:creationId xmlns:a16="http://schemas.microsoft.com/office/drawing/2014/main" id="{5A34D716-7D54-75B3-C427-0B99AAE082E8}"/>
              </a:ext>
            </a:extLst>
          </p:cNvPr>
          <p:cNvPicPr>
            <a:picLocks noChangeAspect="1"/>
          </p:cNvPicPr>
          <p:nvPr/>
        </p:nvPicPr>
        <p:blipFill>
          <a:blip r:embed="rId3"/>
          <a:stretch>
            <a:fillRect/>
          </a:stretch>
        </p:blipFill>
        <p:spPr>
          <a:xfrm>
            <a:off x="9601200" y="431506"/>
            <a:ext cx="7683745" cy="94239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70"/>
        <p:cNvGrpSpPr/>
        <p:nvPr/>
      </p:nvGrpSpPr>
      <p:grpSpPr>
        <a:xfrm>
          <a:off x="0" y="0"/>
          <a:ext cx="0" cy="0"/>
          <a:chOff x="0" y="0"/>
          <a:chExt cx="0" cy="0"/>
        </a:xfrm>
      </p:grpSpPr>
      <p:grpSp>
        <p:nvGrpSpPr>
          <p:cNvPr id="271" name="Google Shape;271;p21"/>
          <p:cNvGrpSpPr/>
          <p:nvPr/>
        </p:nvGrpSpPr>
        <p:grpSpPr>
          <a:xfrm>
            <a:off x="1268652" y="1120722"/>
            <a:ext cx="15750697" cy="8045556"/>
            <a:chOff x="1962255" y="1120722"/>
            <a:chExt cx="15750697" cy="8045556"/>
          </a:xfrm>
        </p:grpSpPr>
        <p:sp>
          <p:nvSpPr>
            <p:cNvPr id="272" name="Google Shape;272;p21"/>
            <p:cNvSpPr/>
            <p:nvPr/>
          </p:nvSpPr>
          <p:spPr>
            <a:xfrm>
              <a:off x="2027149" y="1120722"/>
              <a:ext cx="5857800" cy="745800"/>
            </a:xfrm>
            <a:prstGeom prst="rect">
              <a:avLst/>
            </a:prstGeom>
            <a:solidFill>
              <a:srgbClr val="2058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panose="020B0604020202020204"/>
                <a:buNone/>
              </a:pPr>
              <a:r>
                <a:rPr lang="en-US" sz="4400" b="0" i="0" u="none" strike="noStrike" cap="none">
                  <a:solidFill>
                    <a:schemeClr val="lt1"/>
                  </a:solidFill>
                  <a:latin typeface="Arial Black" panose="020B0A04020102020204"/>
                  <a:ea typeface="Arial Black" panose="020B0A04020102020204"/>
                  <a:cs typeface="Arial Black" panose="020B0A04020102020204"/>
                  <a:sym typeface="Arial Black" panose="020B0A04020102020204"/>
                </a:rPr>
                <a:t>Closing Prayer</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3" name="Google Shape;273;p21"/>
            <p:cNvSpPr/>
            <p:nvPr/>
          </p:nvSpPr>
          <p:spPr>
            <a:xfrm>
              <a:off x="1962255" y="2332144"/>
              <a:ext cx="8505218" cy="6834134"/>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Dear God,</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You are the vine of life</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Help us stay connected to you</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We are your branches</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Help us bear spiritual fruit and share with others around us</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Thank you for your love</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We love you, God!</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In Jesus’s name, </a:t>
              </a:r>
            </a:p>
            <a:p>
              <a:pPr marL="0" marR="0" lvl="0" indent="0" algn="just" rtl="0">
                <a:lnSpc>
                  <a:spcPct val="100000"/>
                </a:lnSpc>
                <a:spcBef>
                  <a:spcPts val="0"/>
                </a:spcBef>
                <a:spcAft>
                  <a:spcPts val="0"/>
                </a:spcAft>
                <a:buClr>
                  <a:srgbClr val="000000"/>
                </a:buClr>
                <a:buSzPts val="40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Amen!</a:t>
              </a:r>
            </a:p>
          </p:txBody>
        </p:sp>
        <p:pic>
          <p:nvPicPr>
            <p:cNvPr id="274" name="Google Shape;274;p21" descr="Image result for animated kid praying transparent background"/>
            <p:cNvPicPr preferRelativeResize="0"/>
            <p:nvPr/>
          </p:nvPicPr>
          <p:blipFill rotWithShape="1">
            <a:blip r:embed="rId3"/>
            <a:srcRect/>
            <a:stretch>
              <a:fillRect/>
            </a:stretch>
          </p:blipFill>
          <p:spPr>
            <a:xfrm>
              <a:off x="11160224" y="1120722"/>
              <a:ext cx="6552728" cy="8045556"/>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3" descr="A logo with a cross in a square&#10;&#10;Description automatically generated"/>
          <p:cNvPicPr preferRelativeResize="0"/>
          <p:nvPr/>
        </p:nvPicPr>
        <p:blipFill rotWithShape="1">
          <a:blip r:embed="rId3"/>
          <a:srcRect/>
          <a:stretch>
            <a:fillRect/>
          </a:stretch>
        </p:blipFill>
        <p:spPr>
          <a:xfrm>
            <a:off x="0" y="0"/>
            <a:ext cx="18288000" cy="1028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grpSp>
        <p:nvGrpSpPr>
          <p:cNvPr id="104" name="Google Shape;104;p2"/>
          <p:cNvGrpSpPr/>
          <p:nvPr/>
        </p:nvGrpSpPr>
        <p:grpSpPr>
          <a:xfrm>
            <a:off x="2824213" y="1058567"/>
            <a:ext cx="12639575" cy="8169867"/>
            <a:chOff x="2824210" y="1058354"/>
            <a:chExt cx="12639575" cy="8169867"/>
          </a:xfrm>
        </p:grpSpPr>
        <p:sp>
          <p:nvSpPr>
            <p:cNvPr id="105" name="Google Shape;105;p2"/>
            <p:cNvSpPr/>
            <p:nvPr/>
          </p:nvSpPr>
          <p:spPr>
            <a:xfrm>
              <a:off x="2824210" y="7555832"/>
              <a:ext cx="12639575" cy="1672389"/>
            </a:xfrm>
            <a:prstGeom prst="rect">
              <a:avLst/>
            </a:prstGeom>
            <a:solidFill>
              <a:schemeClr val="accent6">
                <a:lumMod val="7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6" name="Google Shape;106;p2"/>
            <p:cNvSpPr txBox="1"/>
            <p:nvPr/>
          </p:nvSpPr>
          <p:spPr>
            <a:xfrm>
              <a:off x="3208943" y="7824601"/>
              <a:ext cx="11870100" cy="115379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r>
                <a:rPr lang="en-US" sz="3000" b="1" dirty="0">
                  <a:solidFill>
                    <a:srgbClr val="FFFFFF"/>
                  </a:solidFill>
                </a:rPr>
                <a:t>Fifth </a:t>
              </a:r>
              <a:r>
                <a:rPr lang="en-US" sz="3000" b="1" i="0" u="none" strike="noStrike" cap="none" dirty="0">
                  <a:solidFill>
                    <a:srgbClr val="FFFFFF"/>
                  </a:solidFill>
                  <a:latin typeface="Arial" panose="020B0604020202020204"/>
                  <a:ea typeface="Arial" panose="020B0604020202020204"/>
                  <a:cs typeface="Arial" panose="020B0604020202020204"/>
                  <a:sym typeface="Arial" panose="020B0604020202020204"/>
                </a:rPr>
                <a:t>Sunday of Easter – </a:t>
              </a:r>
              <a:r>
                <a:rPr lang="en-US" sz="3000" b="1" dirty="0">
                  <a:solidFill>
                    <a:srgbClr val="FFFFFF"/>
                  </a:solidFill>
                </a:rPr>
                <a:t>April 28</a:t>
              </a:r>
              <a:r>
                <a:rPr lang="en-US" sz="3000" b="1" i="0" u="none" strike="noStrike" cap="none" dirty="0">
                  <a:solidFill>
                    <a:srgbClr val="FFFFFF"/>
                  </a:solidFill>
                  <a:latin typeface="Arial" panose="020B0604020202020204"/>
                  <a:ea typeface="Arial" panose="020B0604020202020204"/>
                  <a:cs typeface="Arial" panose="020B0604020202020204"/>
                  <a:sym typeface="Arial" panose="020B0604020202020204"/>
                </a:rPr>
                <a:t>, 2024</a:t>
              </a:r>
            </a:p>
            <a:p>
              <a:pPr marL="0" marR="0" lvl="0" indent="0" algn="ctr" rtl="0">
                <a:lnSpc>
                  <a:spcPct val="100000"/>
                </a:lnSpc>
                <a:spcBef>
                  <a:spcPts val="0"/>
                </a:spcBef>
                <a:spcAft>
                  <a:spcPts val="0"/>
                </a:spcAft>
                <a:buClr>
                  <a:srgbClr val="000000"/>
                </a:buClr>
                <a:buSzPts val="3000"/>
                <a:buFont typeface="Arial" panose="020B0604020202020204"/>
                <a:buNone/>
              </a:pPr>
              <a:r>
                <a:rPr lang="en-US" sz="4500" b="0" i="0" u="none" strike="noStrike" cap="none" dirty="0">
                  <a:solidFill>
                    <a:srgbClr val="FFFFFF"/>
                  </a:solidFill>
                  <a:latin typeface="Arial" panose="020B0604020202020204"/>
                  <a:ea typeface="Arial" panose="020B0604020202020204"/>
                  <a:cs typeface="Arial" panose="020B0604020202020204"/>
                  <a:sym typeface="Arial" panose="020B0604020202020204"/>
                </a:rPr>
                <a:t>CYCLE B – YEAR II </a:t>
              </a:r>
              <a:endParaRPr sz="45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107" name="Google Shape;107;p2" descr="A group of kids reading a bible&#10;&#10;Description automatically generated"/>
            <p:cNvPicPr preferRelativeResize="0"/>
            <p:nvPr/>
          </p:nvPicPr>
          <p:blipFill rotWithShape="1">
            <a:blip r:embed="rId3"/>
            <a:srcRect/>
            <a:stretch>
              <a:fillRect/>
            </a:stretch>
          </p:blipFill>
          <p:spPr>
            <a:xfrm>
              <a:off x="5185649" y="1058354"/>
              <a:ext cx="7916703" cy="6076787"/>
            </a:xfrm>
            <a:prstGeom prst="rect">
              <a:avLst/>
            </a:prstGeom>
            <a:noFill/>
            <a:ln>
              <a:noFill/>
            </a:ln>
          </p:spPr>
        </p:pic>
      </p:grpSp>
      <p:sp>
        <p:nvSpPr>
          <p:cNvPr id="2" name="Text Box 1"/>
          <p:cNvSpPr txBox="1"/>
          <p:nvPr/>
        </p:nvSpPr>
        <p:spPr>
          <a:xfrm>
            <a:off x="17524730" y="6951980"/>
            <a:ext cx="6096000" cy="306705"/>
          </a:xfrm>
          <a:prstGeom prst="rect">
            <a:avLst/>
          </a:prstGeom>
          <a:noFill/>
        </p:spPr>
        <p:txBody>
          <a:bodyPr wrap="square" rtlCol="0">
            <a:spAutoFit/>
          </a:bodyPr>
          <a:lstStyle/>
          <a:p>
            <a:endParaRPr lang="en-US"/>
          </a:p>
        </p:txBody>
      </p:sp>
      <p:sp>
        <p:nvSpPr>
          <p:cNvPr id="3" name="Text Box 0"/>
          <p:cNvSpPr txBox="1"/>
          <p:nvPr/>
        </p:nvSpPr>
        <p:spPr>
          <a:xfrm>
            <a:off x="15817215" y="3408680"/>
            <a:ext cx="6096000" cy="306705"/>
          </a:xfrm>
          <a:prstGeom prst="rect">
            <a:avLst/>
          </a:prstGeom>
          <a:noFill/>
        </p:spPr>
        <p:txBody>
          <a:bodyPr wrap="square" rtlCol="0">
            <a:spAutoFit/>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grpSp>
        <p:nvGrpSpPr>
          <p:cNvPr id="104" name="Google Shape;104;p2"/>
          <p:cNvGrpSpPr/>
          <p:nvPr/>
        </p:nvGrpSpPr>
        <p:grpSpPr>
          <a:xfrm>
            <a:off x="2824213" y="1058567"/>
            <a:ext cx="12639575" cy="8169867"/>
            <a:chOff x="2824210" y="1058354"/>
            <a:chExt cx="12639575" cy="8169867"/>
          </a:xfrm>
        </p:grpSpPr>
        <p:sp>
          <p:nvSpPr>
            <p:cNvPr id="105" name="Google Shape;105;p2"/>
            <p:cNvSpPr/>
            <p:nvPr/>
          </p:nvSpPr>
          <p:spPr>
            <a:xfrm>
              <a:off x="2824210" y="7555832"/>
              <a:ext cx="12639575" cy="1672389"/>
            </a:xfrm>
            <a:prstGeom prst="rect">
              <a:avLst/>
            </a:prstGeom>
            <a:solidFill>
              <a:schemeClr val="accent6">
                <a:lumMod val="7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6" name="Google Shape;106;p2"/>
            <p:cNvSpPr txBox="1"/>
            <p:nvPr/>
          </p:nvSpPr>
          <p:spPr>
            <a:xfrm>
              <a:off x="3208943" y="7824601"/>
              <a:ext cx="11870100" cy="115379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r>
                <a:rPr lang="en-US" sz="3000" b="1" dirty="0">
                  <a:solidFill>
                    <a:srgbClr val="FFFFFF"/>
                  </a:solidFill>
                </a:rPr>
                <a:t>Fifth </a:t>
              </a:r>
              <a:r>
                <a:rPr lang="en-US" sz="3000" b="1" i="0" u="none" strike="noStrike" cap="none" dirty="0">
                  <a:solidFill>
                    <a:srgbClr val="FFFFFF"/>
                  </a:solidFill>
                  <a:latin typeface="Arial" panose="020B0604020202020204"/>
                  <a:ea typeface="Arial" panose="020B0604020202020204"/>
                  <a:cs typeface="Arial" panose="020B0604020202020204"/>
                  <a:sym typeface="Arial" panose="020B0604020202020204"/>
                </a:rPr>
                <a:t>Sunday of Easter – </a:t>
              </a:r>
              <a:r>
                <a:rPr lang="en-US" sz="3000" b="1" dirty="0">
                  <a:solidFill>
                    <a:srgbClr val="FFFFFF"/>
                  </a:solidFill>
                </a:rPr>
                <a:t>April 28</a:t>
              </a:r>
              <a:r>
                <a:rPr lang="en-US" sz="3000" b="1" i="0" u="none" strike="noStrike" cap="none" dirty="0">
                  <a:solidFill>
                    <a:srgbClr val="FFFFFF"/>
                  </a:solidFill>
                  <a:latin typeface="Arial" panose="020B0604020202020204"/>
                  <a:ea typeface="Arial" panose="020B0604020202020204"/>
                  <a:cs typeface="Arial" panose="020B0604020202020204"/>
                  <a:sym typeface="Arial" panose="020B0604020202020204"/>
                </a:rPr>
                <a:t>, 2024</a:t>
              </a:r>
            </a:p>
            <a:p>
              <a:pPr marL="0" marR="0" lvl="0" indent="0" algn="ctr" rtl="0">
                <a:lnSpc>
                  <a:spcPct val="100000"/>
                </a:lnSpc>
                <a:spcBef>
                  <a:spcPts val="0"/>
                </a:spcBef>
                <a:spcAft>
                  <a:spcPts val="0"/>
                </a:spcAft>
                <a:buClr>
                  <a:srgbClr val="000000"/>
                </a:buClr>
                <a:buSzPts val="3000"/>
                <a:buFont typeface="Arial" panose="020B0604020202020204"/>
                <a:buNone/>
              </a:pPr>
              <a:r>
                <a:rPr lang="en-US" sz="4500" b="0" i="0" u="none" strike="noStrike" cap="none" dirty="0">
                  <a:solidFill>
                    <a:srgbClr val="FFFFFF"/>
                  </a:solidFill>
                  <a:latin typeface="Arial" panose="020B0604020202020204"/>
                  <a:ea typeface="Arial" panose="020B0604020202020204"/>
                  <a:cs typeface="Arial" panose="020B0604020202020204"/>
                  <a:sym typeface="Arial" panose="020B0604020202020204"/>
                </a:rPr>
                <a:t>CYCLE B – YEAR II </a:t>
              </a:r>
              <a:endParaRPr lang="en-US" sz="45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107" name="Google Shape;107;p2" descr="A group of kids reading a bible&#10;&#10;Description automatically generated"/>
            <p:cNvPicPr preferRelativeResize="0"/>
            <p:nvPr/>
          </p:nvPicPr>
          <p:blipFill rotWithShape="1">
            <a:blip r:embed="rId3"/>
            <a:srcRect/>
            <a:stretch>
              <a:fillRect/>
            </a:stretch>
          </p:blipFill>
          <p:spPr>
            <a:xfrm>
              <a:off x="5185649" y="1058354"/>
              <a:ext cx="7916703" cy="6076787"/>
            </a:xfrm>
            <a:prstGeom prst="rect">
              <a:avLst/>
            </a:prstGeom>
            <a:noFill/>
            <a:ln>
              <a:noFill/>
            </a:ln>
          </p:spPr>
        </p:pic>
      </p:grpSp>
      <p:sp>
        <p:nvSpPr>
          <p:cNvPr id="2" name="Text Box 1"/>
          <p:cNvSpPr txBox="1"/>
          <p:nvPr/>
        </p:nvSpPr>
        <p:spPr>
          <a:xfrm>
            <a:off x="17524730" y="6951980"/>
            <a:ext cx="6096000" cy="306705"/>
          </a:xfrm>
          <a:prstGeom prst="rect">
            <a:avLst/>
          </a:prstGeom>
          <a:noFill/>
        </p:spPr>
        <p:txBody>
          <a:bodyPr wrap="square" rtlCol="0">
            <a:spAutoFit/>
          </a:bodyPr>
          <a:lstStyle/>
          <a:p>
            <a:endParaRPr lang="en-US"/>
          </a:p>
        </p:txBody>
      </p:sp>
      <p:sp>
        <p:nvSpPr>
          <p:cNvPr id="3" name="Text Box 0"/>
          <p:cNvSpPr txBox="1"/>
          <p:nvPr/>
        </p:nvSpPr>
        <p:spPr>
          <a:xfrm>
            <a:off x="15817215" y="3408680"/>
            <a:ext cx="6096000" cy="306705"/>
          </a:xfrm>
          <a:prstGeom prst="rect">
            <a:avLst/>
          </a:prstGeom>
          <a:noFill/>
        </p:spPr>
        <p:txBody>
          <a:bodyPr wrap="square" rtlCol="0">
            <a:spAutoFit/>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12"/>
        <p:cNvGrpSpPr/>
        <p:nvPr/>
      </p:nvGrpSpPr>
      <p:grpSpPr>
        <a:xfrm>
          <a:off x="0" y="0"/>
          <a:ext cx="0" cy="0"/>
          <a:chOff x="0" y="0"/>
          <a:chExt cx="0" cy="0"/>
        </a:xfrm>
      </p:grpSpPr>
      <p:sp>
        <p:nvSpPr>
          <p:cNvPr id="113" name="Google Shape;113;p3"/>
          <p:cNvSpPr txBox="1"/>
          <p:nvPr/>
        </p:nvSpPr>
        <p:spPr>
          <a:xfrm>
            <a:off x="953135" y="1772285"/>
            <a:ext cx="16381730" cy="2585323"/>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chemeClr val="dk1"/>
              </a:buClr>
              <a:buSzPts val="1100"/>
              <a:buFont typeface="Arial" panose="020B0604020202020204"/>
              <a:buNone/>
            </a:pPr>
            <a:r>
              <a:rPr lang="en-US" sz="2800" b="0" i="0" u="none" strike="noStrike" cap="none" dirty="0">
                <a:solidFill>
                  <a:schemeClr val="dk1"/>
                </a:solidFill>
                <a:latin typeface="Arial" panose="020B0604020202020204"/>
                <a:ea typeface="Arial" panose="020B0604020202020204"/>
                <a:cs typeface="Arial" panose="020B0604020202020204"/>
                <a:sym typeface="Arial" panose="020B0604020202020204"/>
              </a:rPr>
              <a:t>This message explains that we need to remain constantly connected to Christ. As a branch needs to be connected to the main part of the plant in order to live, we need to be “attached” to the Lord. What does this mean? Being rooted in prayer and Bible reading should be components of our daily life, providing the fuel we need to grow and stay healthy in our faith. Staying connected to Christ as the “vine” means resting in His presence and recognizing the power of His word, rather than relying on ourselves.</a:t>
            </a:r>
            <a:endParaRPr lang="en-US" sz="2800" dirty="0">
              <a:solidFill>
                <a:schemeClr val="dk1"/>
              </a:solidFill>
            </a:endParaRPr>
          </a:p>
          <a:p>
            <a:pPr marL="0" marR="0" lvl="0" indent="0" algn="just" rtl="0">
              <a:lnSpc>
                <a:spcPct val="100000"/>
              </a:lnSpc>
              <a:spcBef>
                <a:spcPts val="0"/>
              </a:spcBef>
              <a:spcAft>
                <a:spcPts val="0"/>
              </a:spcAft>
              <a:buClr>
                <a:schemeClr val="dk1"/>
              </a:buClr>
              <a:buSzPts val="1100"/>
              <a:buFont typeface="Arial" panose="020B0604020202020204"/>
              <a:buNone/>
            </a:pPr>
            <a:endParaRPr lang="en-US" sz="2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114" name="Google Shape;114;p3"/>
          <p:cNvSpPr txBox="1"/>
          <p:nvPr/>
        </p:nvSpPr>
        <p:spPr>
          <a:xfrm>
            <a:off x="1967250" y="738272"/>
            <a:ext cx="14353500" cy="6771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r>
              <a:rPr lang="en-US" sz="4400" b="1" i="0" u="none" strike="noStrike" cap="none">
                <a:solidFill>
                  <a:schemeClr val="dk1"/>
                </a:solidFill>
                <a:latin typeface="Arial" panose="020B0604020202020204"/>
                <a:ea typeface="Arial" panose="020B0604020202020204"/>
                <a:cs typeface="Arial" panose="020B0604020202020204"/>
                <a:sym typeface="Arial" panose="020B0604020202020204"/>
              </a:rPr>
              <a:t>UNDERSTANDING THE GOSPEL (for facilitators only)</a:t>
            </a:r>
            <a:endParaRPr sz="44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9"/>
        <p:cNvGrpSpPr/>
        <p:nvPr/>
      </p:nvGrpSpPr>
      <p:grpSpPr>
        <a:xfrm>
          <a:off x="0" y="0"/>
          <a:ext cx="0" cy="0"/>
          <a:chOff x="0" y="0"/>
          <a:chExt cx="0" cy="0"/>
        </a:xfrm>
      </p:grpSpPr>
      <p:sp>
        <p:nvSpPr>
          <p:cNvPr id="120" name="Google Shape;120;p4"/>
          <p:cNvSpPr/>
          <p:nvPr/>
        </p:nvSpPr>
        <p:spPr>
          <a:xfrm>
            <a:off x="2896" y="8121316"/>
            <a:ext cx="18285103" cy="2165684"/>
          </a:xfrm>
          <a:prstGeom prst="rect">
            <a:avLst/>
          </a:pr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1" name="Google Shape;121;p4"/>
          <p:cNvSpPr txBox="1"/>
          <p:nvPr/>
        </p:nvSpPr>
        <p:spPr>
          <a:xfrm>
            <a:off x="3047682" y="8311606"/>
            <a:ext cx="12191999" cy="1785104"/>
          </a:xfrm>
          <a:prstGeom prst="rect">
            <a:avLst/>
          </a:prstGeom>
          <a:noFill/>
          <a:ln>
            <a:noFill/>
          </a:ln>
        </p:spPr>
        <p:txBody>
          <a:bodyPr spcFirstLastPara="1" wrap="square" lIns="0" tIns="0" rIns="0" bIns="0" anchor="t" anchorCtr="0">
            <a:spAutoFit/>
          </a:bodyPr>
          <a:lstStyle/>
          <a:p>
            <a:pPr marL="0" indent="0" algn="ctr">
              <a:buNone/>
            </a:pPr>
            <a:r>
              <a:rPr lang="en-US" sz="5600" cap="none" dirty="0">
                <a:solidFill>
                  <a:schemeClr val="accent4"/>
                </a:solidFill>
                <a:latin typeface="Arial Black" panose="020B0A04020102020204"/>
                <a:ea typeface="Arial Black" panose="020B0A04020102020204"/>
                <a:cs typeface="Arial Black" panose="020B0A04020102020204"/>
                <a:sym typeface="Arial Black" panose="020B0A04020102020204"/>
              </a:rPr>
              <a:t>Jesus the Real Vine</a:t>
            </a:r>
          </a:p>
          <a:p>
            <a:pPr marL="0" indent="0" algn="ctr">
              <a:buNone/>
            </a:pPr>
            <a:r>
              <a:rPr lang="en-US" sz="6000" dirty="0">
                <a:solidFill>
                  <a:schemeClr val="dk1"/>
                </a:solidFill>
                <a:latin typeface="Arial Black" panose="020B0A04020102020204"/>
                <a:ea typeface="Arial Black" panose="020B0A04020102020204"/>
                <a:cs typeface="Arial Black" panose="020B0A04020102020204"/>
                <a:sym typeface="Arial Black" panose="020B0A04020102020204"/>
              </a:rPr>
              <a:t>John 15:1-8</a:t>
            </a:r>
            <a:endParaRPr sz="6000" cap="none" dirty="0">
              <a:solidFill>
                <a:schemeClr val="dk1"/>
              </a:solidFill>
              <a:latin typeface="Arial Black" panose="020B0A04020102020204"/>
              <a:ea typeface="Arial Black" panose="020B0A04020102020204"/>
              <a:cs typeface="Arial Black" panose="020B0A04020102020204"/>
              <a:sym typeface="Arial Black" panose="020B0A04020102020204"/>
            </a:endParaRPr>
          </a:p>
        </p:txBody>
      </p:sp>
      <p:pic>
        <p:nvPicPr>
          <p:cNvPr id="3" name="Picture 2">
            <a:extLst>
              <a:ext uri="{FF2B5EF4-FFF2-40B4-BE49-F238E27FC236}">
                <a16:creationId xmlns:a16="http://schemas.microsoft.com/office/drawing/2014/main" id="{071D8CCD-7987-DF2F-AFE4-096080EB5BA7}"/>
              </a:ext>
            </a:extLst>
          </p:cNvPr>
          <p:cNvPicPr>
            <a:picLocks noChangeAspect="1"/>
          </p:cNvPicPr>
          <p:nvPr/>
        </p:nvPicPr>
        <p:blipFill>
          <a:blip r:embed="rId3"/>
          <a:stretch>
            <a:fillRect/>
          </a:stretch>
        </p:blipFill>
        <p:spPr>
          <a:xfrm>
            <a:off x="4016828" y="240269"/>
            <a:ext cx="10254343" cy="769075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126"/>
        <p:cNvGrpSpPr/>
        <p:nvPr/>
      </p:nvGrpSpPr>
      <p:grpSpPr>
        <a:xfrm>
          <a:off x="0" y="0"/>
          <a:ext cx="0" cy="0"/>
          <a:chOff x="0" y="0"/>
          <a:chExt cx="0" cy="0"/>
        </a:xfrm>
      </p:grpSpPr>
      <p:sp>
        <p:nvSpPr>
          <p:cNvPr id="127" name="Google Shape;127;p5"/>
          <p:cNvSpPr txBox="1"/>
          <p:nvPr/>
        </p:nvSpPr>
        <p:spPr>
          <a:xfrm>
            <a:off x="1434809" y="2109702"/>
            <a:ext cx="17007900" cy="3459480"/>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1" i="1" u="none" strike="noStrike" cap="none" dirty="0">
                <a:solidFill>
                  <a:srgbClr val="FFC000"/>
                </a:solidFill>
                <a:latin typeface="Arial" panose="020B0604020202020204"/>
                <a:ea typeface="Arial" panose="020B0604020202020204"/>
                <a:cs typeface="Arial" panose="020B0604020202020204"/>
                <a:sym typeface="Arial" panose="020B0604020202020204"/>
              </a:rPr>
              <a:t>Leader: </a:t>
            </a:r>
            <a:r>
              <a:rPr lang="en-US" sz="7200" b="1" i="0" u="none" strike="noStrike" cap="none" dirty="0">
                <a:solidFill>
                  <a:srgbClr val="FFFFFF"/>
                </a:solidFill>
                <a:latin typeface="Arial" panose="020B0604020202020204"/>
                <a:ea typeface="Arial" panose="020B0604020202020204"/>
                <a:cs typeface="Arial" panose="020B0604020202020204"/>
                <a:sym typeface="Arial" panose="020B0604020202020204"/>
              </a:rPr>
              <a:t>A reading from</a:t>
            </a:r>
            <a:endParaRPr sz="21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7200"/>
              <a:buFont typeface="Arial" panose="020B0604020202020204"/>
              <a:buNone/>
            </a:pPr>
            <a:r>
              <a:rPr lang="en-US" sz="7200" b="1" i="0" u="none" strike="noStrike" cap="none" dirty="0">
                <a:solidFill>
                  <a:srgbClr val="FFFFFF"/>
                </a:solidFill>
                <a:latin typeface="Arial" panose="020B0604020202020204"/>
                <a:ea typeface="Arial" panose="020B0604020202020204"/>
                <a:cs typeface="Arial" panose="020B0604020202020204"/>
                <a:sym typeface="Arial" panose="020B0604020202020204"/>
              </a:rPr>
              <a:t>              the Holy Gospel</a:t>
            </a:r>
            <a:endParaRPr sz="21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7200"/>
              <a:buFont typeface="Arial" panose="020B0604020202020204"/>
              <a:buNone/>
            </a:pPr>
            <a:r>
              <a:rPr lang="en-US" sz="7200" b="1" i="0" u="none" strike="noStrike" cap="none" dirty="0">
                <a:solidFill>
                  <a:srgbClr val="FFFFFF"/>
                </a:solidFill>
                <a:latin typeface="Arial" panose="020B0604020202020204"/>
                <a:ea typeface="Arial" panose="020B0604020202020204"/>
                <a:cs typeface="Arial" panose="020B0604020202020204"/>
                <a:sym typeface="Arial" panose="020B0604020202020204"/>
              </a:rPr>
              <a:t>              according to John.</a:t>
            </a:r>
            <a:endParaRPr sz="21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28" name="Google Shape;128;p5"/>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1" i="1" u="none" strike="noStrike" cap="none">
                <a:solidFill>
                  <a:srgbClr val="FFC000"/>
                </a:solidFill>
                <a:latin typeface="Arial" panose="020B0604020202020204"/>
                <a:ea typeface="Arial" panose="020B0604020202020204"/>
                <a:cs typeface="Arial" panose="020B0604020202020204"/>
                <a:sym typeface="Arial" panose="020B0604020202020204"/>
              </a:rPr>
              <a:t>All: </a:t>
            </a:r>
            <a:r>
              <a:rPr lang="en-US" sz="7200" b="1" i="0" u="none" strike="noStrike" cap="none">
                <a:solidFill>
                  <a:srgbClr val="FFFFFF"/>
                </a:solidFill>
                <a:latin typeface="Arial" panose="020B0604020202020204"/>
                <a:ea typeface="Arial" panose="020B0604020202020204"/>
                <a:cs typeface="Arial" panose="020B0604020202020204"/>
                <a:sym typeface="Arial" panose="020B0604020202020204"/>
              </a:rPr>
              <a:t>Glory to You, Oh Lord.</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3"/>
        <p:cNvGrpSpPr/>
        <p:nvPr/>
      </p:nvGrpSpPr>
      <p:grpSpPr>
        <a:xfrm>
          <a:off x="0" y="0"/>
          <a:ext cx="0" cy="0"/>
          <a:chOff x="0" y="0"/>
          <a:chExt cx="0" cy="0"/>
        </a:xfrm>
      </p:grpSpPr>
      <p:sp>
        <p:nvSpPr>
          <p:cNvPr id="134" name="Google Shape;134;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36" name="Google Shape;136;p6"/>
          <p:cNvGrpSpPr/>
          <p:nvPr/>
        </p:nvGrpSpPr>
        <p:grpSpPr>
          <a:xfrm>
            <a:off x="1119414" y="3223350"/>
            <a:ext cx="5920740" cy="6650809"/>
            <a:chOff x="1185021" y="2030185"/>
            <a:chExt cx="5920740" cy="6650809"/>
          </a:xfrm>
        </p:grpSpPr>
        <p:sp>
          <p:nvSpPr>
            <p:cNvPr id="137" name="Google Shape;137;p6"/>
            <p:cNvSpPr txBox="1"/>
            <p:nvPr/>
          </p:nvSpPr>
          <p:spPr>
            <a:xfrm>
              <a:off x="1185021" y="2030185"/>
              <a:ext cx="1039800" cy="769500"/>
            </a:xfrm>
            <a:prstGeom prst="rect">
              <a:avLst/>
            </a:prstGeom>
            <a:solidFill>
              <a:schemeClr val="accent2">
                <a:lumMod val="60000"/>
                <a:lumOff val="40000"/>
              </a:schemeClr>
            </a:solidFill>
            <a:ln>
              <a:noFill/>
            </a:ln>
          </p:spPr>
          <p:txBody>
            <a:bodyPr spcFirstLastPara="1" wrap="square" lIns="0" tIns="0" rIns="0" bIns="0" anchor="t" anchorCtr="0">
              <a:normAutofit fontScale="97500"/>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rPr>
                <a:t>1</a:t>
              </a:r>
            </a:p>
          </p:txBody>
        </p:sp>
        <p:sp>
          <p:nvSpPr>
            <p:cNvPr id="138" name="Google Shape;138;p6"/>
            <p:cNvSpPr txBox="1"/>
            <p:nvPr/>
          </p:nvSpPr>
          <p:spPr>
            <a:xfrm>
              <a:off x="1185021" y="3312704"/>
              <a:ext cx="5920740" cy="536829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panose="020B0604020202020204"/>
                <a:buNone/>
              </a:pPr>
              <a:r>
                <a:rPr lang="en-US" sz="4000" b="1" i="0" u="none" strike="noStrike" cap="none" dirty="0">
                  <a:solidFill>
                    <a:schemeClr val="lt1"/>
                  </a:solidFill>
                  <a:latin typeface="Arial" panose="020B0604020202020204"/>
                  <a:ea typeface="Arial" panose="020B0604020202020204"/>
                  <a:cs typeface="Arial" panose="020B0604020202020204"/>
                  <a:sym typeface="Arial" panose="020B0604020202020204"/>
                </a:rPr>
                <a:t>“I am the real vine, and my Father is the gardener.</a:t>
              </a:r>
            </a:p>
          </p:txBody>
        </p:sp>
      </p:grpSp>
      <p:pic>
        <p:nvPicPr>
          <p:cNvPr id="3" name="Picture 2">
            <a:extLst>
              <a:ext uri="{FF2B5EF4-FFF2-40B4-BE49-F238E27FC236}">
                <a16:creationId xmlns:a16="http://schemas.microsoft.com/office/drawing/2014/main" id="{410A725D-6E48-855E-B05A-E6C8755C5520}"/>
              </a:ext>
            </a:extLst>
          </p:cNvPr>
          <p:cNvPicPr>
            <a:picLocks noChangeAspect="1"/>
          </p:cNvPicPr>
          <p:nvPr/>
        </p:nvPicPr>
        <p:blipFill>
          <a:blip r:embed="rId3"/>
          <a:stretch>
            <a:fillRect/>
          </a:stretch>
        </p:blipFill>
        <p:spPr>
          <a:xfrm>
            <a:off x="7040154" y="1126671"/>
            <a:ext cx="10711543" cy="80336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144"/>
        <p:cNvGrpSpPr/>
        <p:nvPr/>
      </p:nvGrpSpPr>
      <p:grpSpPr>
        <a:xfrm>
          <a:off x="0" y="0"/>
          <a:ext cx="0" cy="0"/>
          <a:chOff x="0" y="0"/>
          <a:chExt cx="0" cy="0"/>
        </a:xfrm>
      </p:grpSpPr>
      <p:sp>
        <p:nvSpPr>
          <p:cNvPr id="145" name="Google Shape;145;p7"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46" name="Google Shape;146;p7"/>
          <p:cNvGrpSpPr/>
          <p:nvPr/>
        </p:nvGrpSpPr>
        <p:grpSpPr>
          <a:xfrm>
            <a:off x="1080216" y="1555321"/>
            <a:ext cx="6498590" cy="6096164"/>
            <a:chOff x="1246033" y="2939802"/>
            <a:chExt cx="6498590" cy="6096164"/>
          </a:xfrm>
        </p:grpSpPr>
        <p:sp>
          <p:nvSpPr>
            <p:cNvPr id="147" name="Google Shape;147;p7"/>
            <p:cNvSpPr txBox="1"/>
            <p:nvPr/>
          </p:nvSpPr>
          <p:spPr>
            <a:xfrm>
              <a:off x="1246033" y="2939802"/>
              <a:ext cx="1070400" cy="768985"/>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dirty="0">
                  <a:solidFill>
                    <a:srgbClr val="FFFFFF"/>
                  </a:solidFill>
                  <a:latin typeface="Arial Black" panose="020B0A04020102020204"/>
                  <a:ea typeface="Arial Black" panose="020B0A04020102020204"/>
                  <a:cs typeface="Arial Black" panose="020B0A04020102020204"/>
                  <a:sym typeface="Arial Black" panose="020B0A04020102020204"/>
                </a:rPr>
                <a:t>2</a:t>
              </a:r>
            </a:p>
          </p:txBody>
        </p:sp>
        <p:sp>
          <p:nvSpPr>
            <p:cNvPr id="148" name="Google Shape;148;p7"/>
            <p:cNvSpPr txBox="1"/>
            <p:nvPr/>
          </p:nvSpPr>
          <p:spPr>
            <a:xfrm>
              <a:off x="1246033" y="4188485"/>
              <a:ext cx="6498590" cy="484748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panose="020B0604020202020204"/>
                <a:buNone/>
              </a:pPr>
              <a:r>
                <a:rPr lang="en-US" sz="4500" b="1" i="0" u="none" strike="noStrike" cap="none" dirty="0">
                  <a:solidFill>
                    <a:schemeClr val="lt1"/>
                  </a:solidFill>
                  <a:latin typeface="Arial" panose="020B0604020202020204"/>
                  <a:ea typeface="Arial" panose="020B0604020202020204"/>
                  <a:cs typeface="Arial" panose="020B0604020202020204"/>
                  <a:sym typeface="Arial" panose="020B0604020202020204"/>
                </a:rPr>
                <a:t>He breaks off every branch in me that does not bear fruit, and he prunes every branch that does bear fruit, so that it will be clean and bear more fruit.</a:t>
              </a:r>
            </a:p>
          </p:txBody>
        </p:sp>
      </p:grpSp>
      <p:pic>
        <p:nvPicPr>
          <p:cNvPr id="2" name="Picture 1">
            <a:extLst>
              <a:ext uri="{FF2B5EF4-FFF2-40B4-BE49-F238E27FC236}">
                <a16:creationId xmlns:a16="http://schemas.microsoft.com/office/drawing/2014/main" id="{A802C9C0-AD22-75DC-2A9B-81C964B5011C}"/>
              </a:ext>
            </a:extLst>
          </p:cNvPr>
          <p:cNvPicPr>
            <a:picLocks noChangeAspect="1"/>
          </p:cNvPicPr>
          <p:nvPr/>
        </p:nvPicPr>
        <p:blipFill>
          <a:blip r:embed="rId3"/>
          <a:stretch>
            <a:fillRect/>
          </a:stretch>
        </p:blipFill>
        <p:spPr>
          <a:xfrm>
            <a:off x="7578806" y="1385113"/>
            <a:ext cx="10428765" cy="78215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4"/>
        <p:cNvGrpSpPr/>
        <p:nvPr/>
      </p:nvGrpSpPr>
      <p:grpSpPr>
        <a:xfrm>
          <a:off x="0" y="0"/>
          <a:ext cx="0" cy="0"/>
          <a:chOff x="0" y="0"/>
          <a:chExt cx="0" cy="0"/>
        </a:xfrm>
      </p:grpSpPr>
      <p:grpSp>
        <p:nvGrpSpPr>
          <p:cNvPr id="155" name="Google Shape;155;p8"/>
          <p:cNvGrpSpPr/>
          <p:nvPr/>
        </p:nvGrpSpPr>
        <p:grpSpPr>
          <a:xfrm>
            <a:off x="1152219" y="1467110"/>
            <a:ext cx="5695999" cy="5887379"/>
            <a:chOff x="1571075" y="1485900"/>
            <a:chExt cx="5695999" cy="5887379"/>
          </a:xfrm>
        </p:grpSpPr>
        <p:sp>
          <p:nvSpPr>
            <p:cNvPr id="156" name="Google Shape;156;p8"/>
            <p:cNvSpPr/>
            <p:nvPr/>
          </p:nvSpPr>
          <p:spPr>
            <a:xfrm>
              <a:off x="1571075" y="1485900"/>
              <a:ext cx="1214400" cy="857400"/>
            </a:xfrm>
            <a:prstGeom prst="rect">
              <a:avLst/>
            </a:prstGeom>
            <a:solidFill>
              <a:schemeClr val="accent6">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a:solidFill>
                    <a:schemeClr val="lt1"/>
                  </a:solidFill>
                  <a:latin typeface="Arial Black" panose="020B0A04020102020204"/>
                  <a:ea typeface="Arial Black" panose="020B0A04020102020204"/>
                  <a:cs typeface="Arial Black" panose="020B0A04020102020204"/>
                  <a:sym typeface="Arial Black" panose="020B0A04020102020204"/>
                </a:rPr>
                <a:t>3</a:t>
              </a:r>
              <a:endParaRPr sz="5000" b="1"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
          <p:nvSpPr>
            <p:cNvPr id="157" name="Google Shape;157;p8"/>
            <p:cNvSpPr txBox="1"/>
            <p:nvPr/>
          </p:nvSpPr>
          <p:spPr>
            <a:xfrm>
              <a:off x="1571075" y="2756631"/>
              <a:ext cx="5695999" cy="461664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panose="020B0604020202020204"/>
                <a:buNone/>
              </a:pPr>
              <a:r>
                <a:rPr lang="en-US" sz="6000" b="1" i="0" u="none" strike="noStrike" cap="none" dirty="0">
                  <a:solidFill>
                    <a:schemeClr val="lt1"/>
                  </a:solidFill>
                  <a:latin typeface="Arial" panose="020B0604020202020204"/>
                  <a:ea typeface="Arial" panose="020B0604020202020204"/>
                  <a:cs typeface="Arial" panose="020B0604020202020204"/>
                  <a:sym typeface="Arial" panose="020B0604020202020204"/>
                </a:rPr>
                <a:t>You have been made clean already by the teaching I have given you.</a:t>
              </a:r>
            </a:p>
          </p:txBody>
        </p:sp>
      </p:grpSp>
      <p:pic>
        <p:nvPicPr>
          <p:cNvPr id="3" name="Picture 2">
            <a:extLst>
              <a:ext uri="{FF2B5EF4-FFF2-40B4-BE49-F238E27FC236}">
                <a16:creationId xmlns:a16="http://schemas.microsoft.com/office/drawing/2014/main" id="{E61DD5DC-6CD8-3C47-DF16-CE271BD8EE4F}"/>
              </a:ext>
            </a:extLst>
          </p:cNvPr>
          <p:cNvPicPr>
            <a:picLocks noChangeAspect="1"/>
          </p:cNvPicPr>
          <p:nvPr/>
        </p:nvPicPr>
        <p:blipFill>
          <a:blip r:embed="rId3"/>
          <a:stretch>
            <a:fillRect/>
          </a:stretch>
        </p:blipFill>
        <p:spPr>
          <a:xfrm>
            <a:off x="7075714" y="1154733"/>
            <a:ext cx="10636711" cy="79775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63"/>
        <p:cNvGrpSpPr/>
        <p:nvPr/>
      </p:nvGrpSpPr>
      <p:grpSpPr>
        <a:xfrm>
          <a:off x="0" y="0"/>
          <a:ext cx="0" cy="0"/>
          <a:chOff x="0" y="0"/>
          <a:chExt cx="0" cy="0"/>
        </a:xfrm>
      </p:grpSpPr>
      <p:grpSp>
        <p:nvGrpSpPr>
          <p:cNvPr id="164" name="Google Shape;164;p9"/>
          <p:cNvGrpSpPr/>
          <p:nvPr/>
        </p:nvGrpSpPr>
        <p:grpSpPr>
          <a:xfrm>
            <a:off x="1248666" y="1006654"/>
            <a:ext cx="5596438" cy="8944187"/>
            <a:chOff x="1258853" y="1943100"/>
            <a:chExt cx="5596438" cy="8944187"/>
          </a:xfrm>
        </p:grpSpPr>
        <p:sp>
          <p:nvSpPr>
            <p:cNvPr id="165" name="Google Shape;165;p9"/>
            <p:cNvSpPr/>
            <p:nvPr/>
          </p:nvSpPr>
          <p:spPr>
            <a:xfrm>
              <a:off x="1258853" y="1943100"/>
              <a:ext cx="1214400" cy="857400"/>
            </a:xfrm>
            <a:prstGeom prst="rect">
              <a:avLst/>
            </a:prstGeom>
            <a:solidFill>
              <a:schemeClr val="accent4">
                <a:lumMod val="40000"/>
                <a:lumOff val="6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dirty="0">
                  <a:solidFill>
                    <a:schemeClr val="lt1"/>
                  </a:solidFill>
                  <a:latin typeface="Arial Black" panose="020B0A04020102020204"/>
                  <a:ea typeface="Arial Black" panose="020B0A04020102020204"/>
                  <a:cs typeface="Arial Black" panose="020B0A04020102020204"/>
                  <a:sym typeface="Arial Black" panose="020B0A04020102020204"/>
                </a:rPr>
                <a:t>4</a:t>
              </a:r>
              <a:endParaRPr lang="en-US" sz="5000" b="1" i="0" u="none" strike="noStrike" cap="none" dirty="0">
                <a:solidFill>
                  <a:schemeClr val="lt1"/>
                </a:solidFill>
                <a:latin typeface="Arial Black" panose="020B0A04020102020204"/>
                <a:ea typeface="Arial Black" panose="020B0A04020102020204"/>
                <a:cs typeface="Arial Black" panose="020B0A04020102020204"/>
                <a:sym typeface="Arial Black" panose="020B0A04020102020204"/>
              </a:endParaRPr>
            </a:p>
          </p:txBody>
        </p:sp>
        <p:sp>
          <p:nvSpPr>
            <p:cNvPr id="166" name="Google Shape;166;p9"/>
            <p:cNvSpPr txBox="1"/>
            <p:nvPr/>
          </p:nvSpPr>
          <p:spPr>
            <a:xfrm>
              <a:off x="1258853" y="3439094"/>
              <a:ext cx="5596438" cy="744819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panose="020B0604020202020204"/>
                <a:buNone/>
              </a:pPr>
              <a:r>
                <a:rPr lang="en-US" sz="4400" b="1" i="0" u="none" strike="noStrike" cap="none" dirty="0">
                  <a:solidFill>
                    <a:schemeClr val="lt1"/>
                  </a:solidFill>
                  <a:latin typeface="Arial" panose="020B0604020202020204"/>
                  <a:ea typeface="Arial" panose="020B0604020202020204"/>
                  <a:cs typeface="Arial" panose="020B0604020202020204"/>
                  <a:sym typeface="Arial" panose="020B0604020202020204"/>
                </a:rPr>
                <a:t>Remain united to me, and I will remain united to you. A branch cannot bear fruit by itself; it can do so only if it remains in the vine. In the same way you cannot bear fruit unless you remain in me.</a:t>
              </a:r>
            </a:p>
          </p:txBody>
        </p:sp>
      </p:grpSp>
      <p:pic>
        <p:nvPicPr>
          <p:cNvPr id="4" name="Picture 3">
            <a:extLst>
              <a:ext uri="{FF2B5EF4-FFF2-40B4-BE49-F238E27FC236}">
                <a16:creationId xmlns:a16="http://schemas.microsoft.com/office/drawing/2014/main" id="{CEDE89E5-C8B3-F50D-C106-E0DB9383EA23}"/>
              </a:ext>
            </a:extLst>
          </p:cNvPr>
          <p:cNvPicPr>
            <a:picLocks noChangeAspect="1"/>
          </p:cNvPicPr>
          <p:nvPr/>
        </p:nvPicPr>
        <p:blipFill>
          <a:blip r:embed="rId3"/>
          <a:stretch>
            <a:fillRect/>
          </a:stretch>
        </p:blipFill>
        <p:spPr>
          <a:xfrm>
            <a:off x="7909150" y="531916"/>
            <a:ext cx="9543840" cy="92231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570</Words>
  <Application>Microsoft Office PowerPoint</Application>
  <PresentationFormat>Custom</PresentationFormat>
  <Paragraphs>72</Paragraphs>
  <Slides>20</Slides>
  <Notes>20</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Calibri</vt:lpstr>
      <vt:lpstr>Arial</vt:lpstr>
      <vt:lpstr>Arial Black</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abc</dc:creator>
  <cp:lastModifiedBy>angellette anne ambion</cp:lastModifiedBy>
  <cp:revision>11</cp:revision>
  <dcterms:created xsi:type="dcterms:W3CDTF">2024-02-01T02:11:00Z</dcterms:created>
  <dcterms:modified xsi:type="dcterms:W3CDTF">2024-04-21T16:13:56Z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8C7E81A7724D447C9044795D1C57BE73_13</vt:lpwstr>
  </property>
  <property fmtid="{D5CDD505-2E9C-101B-9397-08002B2CF9AE}" pid="3" name="KSOProductBuildVer">
    <vt:lpwstr>1033-12.2.0.13431</vt:lpwstr>
  </property>
</Properties>
</file>