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2" r:id="rId16"/>
    <p:sldId id="273" r:id="rId17"/>
    <p:sldId id="274" r:id="rId18"/>
    <p:sldId id="275" r:id="rId19"/>
    <p:sldId id="276" r:id="rId20"/>
    <p:sldId id="278" r:id="rId21"/>
    <p:sldId id="283" r:id="rId22"/>
  </p:sldIdLst>
  <p:sldSz cx="18288000" cy="10287000"/>
  <p:notesSz cx="6858000" cy="9144000"/>
  <p:embeddedFontLst>
    <p:embeddedFont>
      <p:font typeface="Arial Black" panose="020B0A04020102020204" pitchFamily="34" charset="0"/>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24" userDrawn="1">
          <p15:clr>
            <a:srgbClr val="A4A3A4"/>
          </p15:clr>
        </p15:guide>
        <p15:guide id="2" pos="2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892"/>
    <a:srgbClr val="F071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43" d="100"/>
          <a:sy n="43" d="100"/>
        </p:scale>
        <p:origin x="30" y="48"/>
      </p:cViewPr>
      <p:guideLst>
        <p:guide orient="horz" pos="2124"/>
        <p:guide pos="2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80" name="Google Shape;180;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89" name="Google Shape;189;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98" name="Google Shape;198;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endParaRPr/>
          </a:p>
        </p:txBody>
      </p:sp>
      <p:sp>
        <p:nvSpPr>
          <p:cNvPr id="256" name="Google Shape;256;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20</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3</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3" name="Google Shape;14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84"/>
        <p:cNvGrpSpPr/>
        <p:nvPr/>
      </p:nvGrpSpPr>
      <p:grpSpPr>
        <a:xfrm>
          <a:off x="0" y="0"/>
          <a:ext cx="0" cy="0"/>
          <a:chOff x="0" y="0"/>
          <a:chExt cx="0" cy="0"/>
        </a:xfrm>
      </p:grpSpPr>
      <p:sp>
        <p:nvSpPr>
          <p:cNvPr id="85" name="Google Shape;85;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86" name="Google Shape;86;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7" name="Google Shape;8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8" name="Google Shape;8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9" name="Google Shape;8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 descr="A logo with a cross in a square&#10;&#10;Description automatically generated"/>
          <p:cNvPicPr preferRelativeResize="0"/>
          <p:nvPr/>
        </p:nvPicPr>
        <p:blipFill rotWithShape="1">
          <a:blip r:embed="rId3"/>
          <a:srcRect/>
          <a:stretch>
            <a:fill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72"/>
        <p:cNvGrpSpPr/>
        <p:nvPr/>
      </p:nvGrpSpPr>
      <p:grpSpPr>
        <a:xfrm>
          <a:off x="0" y="0"/>
          <a:ext cx="0" cy="0"/>
          <a:chOff x="0" y="0"/>
          <a:chExt cx="0" cy="0"/>
        </a:xfrm>
      </p:grpSpPr>
      <p:grpSp>
        <p:nvGrpSpPr>
          <p:cNvPr id="173" name="Google Shape;173;p10"/>
          <p:cNvGrpSpPr/>
          <p:nvPr/>
        </p:nvGrpSpPr>
        <p:grpSpPr>
          <a:xfrm>
            <a:off x="1116094" y="2724470"/>
            <a:ext cx="5797424" cy="4838057"/>
            <a:chOff x="1265113" y="1485900"/>
            <a:chExt cx="5797424" cy="4838057"/>
          </a:xfrm>
        </p:grpSpPr>
        <p:sp>
          <p:nvSpPr>
            <p:cNvPr id="174" name="Google Shape;174;p10"/>
            <p:cNvSpPr/>
            <p:nvPr/>
          </p:nvSpPr>
          <p:spPr>
            <a:xfrm>
              <a:off x="1265113" y="1485900"/>
              <a:ext cx="1214400" cy="857400"/>
            </a:xfrm>
            <a:prstGeom prst="rect">
              <a:avLst/>
            </a:prstGeom>
            <a:solidFill>
              <a:schemeClr val="accent6">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632423"/>
                  </a:solidFill>
                  <a:latin typeface="Arial Black" panose="020B0A04020102020204"/>
                  <a:ea typeface="Arial Black" panose="020B0A04020102020204"/>
                  <a:cs typeface="Arial Black" panose="020B0A04020102020204"/>
                  <a:sym typeface="Arial Black" panose="020B0A04020102020204"/>
                </a:rPr>
                <a:t>15</a:t>
              </a:r>
              <a:endParaRPr lang="en-US" sz="5000" b="1" i="0" u="none" strike="noStrike" cap="none" dirty="0">
                <a:solidFill>
                  <a:srgbClr val="632423"/>
                </a:solidFill>
                <a:latin typeface="Arial Black" panose="020B0A04020102020204"/>
                <a:ea typeface="Arial Black" panose="020B0A04020102020204"/>
                <a:cs typeface="Arial Black" panose="020B0A04020102020204"/>
                <a:sym typeface="Arial Black" panose="020B0A04020102020204"/>
              </a:endParaRPr>
            </a:p>
          </p:txBody>
        </p:sp>
        <p:sp>
          <p:nvSpPr>
            <p:cNvPr id="175" name="Google Shape;175;p10"/>
            <p:cNvSpPr txBox="1"/>
            <p:nvPr/>
          </p:nvSpPr>
          <p:spPr>
            <a:xfrm>
              <a:off x="1265113" y="2630638"/>
              <a:ext cx="5797424" cy="369331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i="0" u="none" strike="noStrike" cap="none" dirty="0">
                  <a:solidFill>
                    <a:schemeClr val="lt1"/>
                  </a:solidFill>
                  <a:latin typeface="Arial" panose="020B0604020202020204"/>
                  <a:ea typeface="Arial" panose="020B0604020202020204"/>
                  <a:cs typeface="Arial" panose="020B0604020202020204"/>
                  <a:sym typeface="Arial" panose="020B0604020202020204"/>
                </a:rPr>
                <a:t>in the same way I know my sheep and they know me. And I am willing to die for them.</a:t>
              </a:r>
            </a:p>
          </p:txBody>
        </p:sp>
      </p:grpSp>
      <p:pic>
        <p:nvPicPr>
          <p:cNvPr id="2" name="Picture 1">
            <a:extLst>
              <a:ext uri="{FF2B5EF4-FFF2-40B4-BE49-F238E27FC236}">
                <a16:creationId xmlns:a16="http://schemas.microsoft.com/office/drawing/2014/main" id="{030BA897-0503-4219-7BD3-9E4FCEA93FD0}"/>
              </a:ext>
            </a:extLst>
          </p:cNvPr>
          <p:cNvPicPr>
            <a:picLocks noChangeAspect="1"/>
          </p:cNvPicPr>
          <p:nvPr/>
        </p:nvPicPr>
        <p:blipFill>
          <a:blip r:embed="rId3"/>
          <a:stretch>
            <a:fillRect/>
          </a:stretch>
        </p:blipFill>
        <p:spPr>
          <a:xfrm>
            <a:off x="6913518" y="1064443"/>
            <a:ext cx="10877484" cy="815811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Shape 181"/>
        <p:cNvGrpSpPr/>
        <p:nvPr/>
      </p:nvGrpSpPr>
      <p:grpSpPr>
        <a:xfrm>
          <a:off x="0" y="0"/>
          <a:ext cx="0" cy="0"/>
          <a:chOff x="0" y="0"/>
          <a:chExt cx="0" cy="0"/>
        </a:xfrm>
      </p:grpSpPr>
      <p:grpSp>
        <p:nvGrpSpPr>
          <p:cNvPr id="182" name="Google Shape;182;p11"/>
          <p:cNvGrpSpPr/>
          <p:nvPr/>
        </p:nvGrpSpPr>
        <p:grpSpPr>
          <a:xfrm>
            <a:off x="1615008" y="718457"/>
            <a:ext cx="6348295" cy="8843265"/>
            <a:chOff x="1147378" y="2421126"/>
            <a:chExt cx="6348295" cy="8843265"/>
          </a:xfrm>
        </p:grpSpPr>
        <p:sp>
          <p:nvSpPr>
            <p:cNvPr id="183" name="Google Shape;183;p11"/>
            <p:cNvSpPr txBox="1"/>
            <p:nvPr/>
          </p:nvSpPr>
          <p:spPr>
            <a:xfrm>
              <a:off x="1147378" y="3569977"/>
              <a:ext cx="6348295" cy="769441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i="0" u="none" strike="noStrike" cap="none" dirty="0">
                  <a:solidFill>
                    <a:schemeClr val="lt1"/>
                  </a:solidFill>
                  <a:latin typeface="Arial" panose="020B0604020202020204"/>
                  <a:ea typeface="Arial" panose="020B0604020202020204"/>
                  <a:cs typeface="Arial" panose="020B0604020202020204"/>
                  <a:sym typeface="Arial" panose="020B0604020202020204"/>
                </a:rPr>
                <a:t>There are other sheep which belong to me that are not in this sheep pen. I must bring them, too; they will listen to my voice, and they will become one flock with one shepherd.</a:t>
              </a:r>
            </a:p>
          </p:txBody>
        </p:sp>
        <p:sp>
          <p:nvSpPr>
            <p:cNvPr id="184" name="Google Shape;184;p11"/>
            <p:cNvSpPr txBox="1"/>
            <p:nvPr/>
          </p:nvSpPr>
          <p:spPr>
            <a:xfrm>
              <a:off x="1147378" y="2421126"/>
              <a:ext cx="1070844" cy="768985"/>
            </a:xfrm>
            <a:prstGeom prst="rect">
              <a:avLst/>
            </a:prstGeom>
            <a:solidFill>
              <a:schemeClr val="bg1">
                <a:lumMod val="8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16</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2" name="Text Box 1"/>
          <p:cNvSpPr txBox="1"/>
          <p:nvPr/>
        </p:nvSpPr>
        <p:spPr>
          <a:xfrm>
            <a:off x="17816830" y="7130415"/>
            <a:ext cx="6096000" cy="306705"/>
          </a:xfrm>
          <a:prstGeom prst="rect">
            <a:avLst/>
          </a:prstGeom>
          <a:noFill/>
        </p:spPr>
        <p:txBody>
          <a:bodyPr wrap="square" rtlCol="0">
            <a:spAutoFit/>
          </a:bodyPr>
          <a:lstStyle/>
          <a:p>
            <a:endParaRPr lang="en-US"/>
          </a:p>
        </p:txBody>
      </p:sp>
      <p:pic>
        <p:nvPicPr>
          <p:cNvPr id="3" name="Picture 2">
            <a:extLst>
              <a:ext uri="{FF2B5EF4-FFF2-40B4-BE49-F238E27FC236}">
                <a16:creationId xmlns:a16="http://schemas.microsoft.com/office/drawing/2014/main" id="{F13FF5DE-3FF7-4826-CAC8-4E38A90775D0}"/>
              </a:ext>
            </a:extLst>
          </p:cNvPr>
          <p:cNvPicPr>
            <a:picLocks noChangeAspect="1"/>
          </p:cNvPicPr>
          <p:nvPr/>
        </p:nvPicPr>
        <p:blipFill>
          <a:blip r:embed="rId3"/>
          <a:stretch>
            <a:fillRect/>
          </a:stretch>
        </p:blipFill>
        <p:spPr>
          <a:xfrm>
            <a:off x="8145643" y="1516805"/>
            <a:ext cx="9671187" cy="72533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90"/>
        <p:cNvGrpSpPr/>
        <p:nvPr/>
      </p:nvGrpSpPr>
      <p:grpSpPr>
        <a:xfrm>
          <a:off x="0" y="0"/>
          <a:ext cx="0" cy="0"/>
          <a:chOff x="0" y="0"/>
          <a:chExt cx="0" cy="0"/>
        </a:xfrm>
      </p:grpSpPr>
      <p:grpSp>
        <p:nvGrpSpPr>
          <p:cNvPr id="191" name="Google Shape;191;p12"/>
          <p:cNvGrpSpPr/>
          <p:nvPr/>
        </p:nvGrpSpPr>
        <p:grpSpPr>
          <a:xfrm>
            <a:off x="838838" y="2949885"/>
            <a:ext cx="5698589" cy="4387228"/>
            <a:chOff x="1231600" y="1485900"/>
            <a:chExt cx="5698589" cy="4387228"/>
          </a:xfrm>
        </p:grpSpPr>
        <p:sp>
          <p:nvSpPr>
            <p:cNvPr id="192" name="Google Shape;192;p12"/>
            <p:cNvSpPr txBox="1"/>
            <p:nvPr/>
          </p:nvSpPr>
          <p:spPr>
            <a:xfrm>
              <a:off x="1366566" y="2641474"/>
              <a:ext cx="5563623" cy="32316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200" b="1" i="0" u="none" strike="noStrike" cap="none" dirty="0">
                  <a:solidFill>
                    <a:schemeClr val="lt1"/>
                  </a:solidFill>
                  <a:latin typeface="Arial" panose="020B0604020202020204"/>
                  <a:ea typeface="Arial" panose="020B0604020202020204"/>
                  <a:cs typeface="Arial" panose="020B0604020202020204"/>
                  <a:sym typeface="Arial" panose="020B0604020202020204"/>
                </a:rPr>
                <a:t>“The Father loves me because I am willing to give up my life, in order that I may receive it back again.</a:t>
              </a:r>
            </a:p>
          </p:txBody>
        </p:sp>
        <p:sp>
          <p:nvSpPr>
            <p:cNvPr id="193" name="Google Shape;193;p12"/>
            <p:cNvSpPr txBox="1"/>
            <p:nvPr/>
          </p:nvSpPr>
          <p:spPr>
            <a:xfrm>
              <a:off x="1231600" y="1485900"/>
              <a:ext cx="925800" cy="768985"/>
            </a:xfrm>
            <a:prstGeom prst="rect">
              <a:avLst/>
            </a:prstGeom>
            <a:solidFill>
              <a:schemeClr val="dk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17</a:t>
              </a:r>
            </a:p>
          </p:txBody>
        </p:sp>
      </p:grpSp>
      <p:pic>
        <p:nvPicPr>
          <p:cNvPr id="3" name="Picture 2">
            <a:extLst>
              <a:ext uri="{FF2B5EF4-FFF2-40B4-BE49-F238E27FC236}">
                <a16:creationId xmlns:a16="http://schemas.microsoft.com/office/drawing/2014/main" id="{D93A1FAC-A340-4C0E-D7EA-B4ED4AF75FAE}"/>
              </a:ext>
            </a:extLst>
          </p:cNvPr>
          <p:cNvPicPr>
            <a:picLocks noChangeAspect="1"/>
          </p:cNvPicPr>
          <p:nvPr/>
        </p:nvPicPr>
        <p:blipFill>
          <a:blip r:embed="rId3"/>
          <a:stretch>
            <a:fillRect/>
          </a:stretch>
        </p:blipFill>
        <p:spPr>
          <a:xfrm>
            <a:off x="6789755" y="1006929"/>
            <a:ext cx="11030854" cy="827314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99"/>
        <p:cNvGrpSpPr/>
        <p:nvPr/>
      </p:nvGrpSpPr>
      <p:grpSpPr>
        <a:xfrm>
          <a:off x="0" y="0"/>
          <a:ext cx="0" cy="0"/>
          <a:chOff x="0" y="0"/>
          <a:chExt cx="0" cy="0"/>
        </a:xfrm>
      </p:grpSpPr>
      <p:grpSp>
        <p:nvGrpSpPr>
          <p:cNvPr id="200" name="Google Shape;200;p13"/>
          <p:cNvGrpSpPr/>
          <p:nvPr/>
        </p:nvGrpSpPr>
        <p:grpSpPr>
          <a:xfrm>
            <a:off x="1447984" y="522514"/>
            <a:ext cx="5666690" cy="9268302"/>
            <a:chOff x="1143184" y="1317457"/>
            <a:chExt cx="5666690" cy="9268302"/>
          </a:xfrm>
        </p:grpSpPr>
        <p:sp>
          <p:nvSpPr>
            <p:cNvPr id="201" name="Google Shape;201;p13"/>
            <p:cNvSpPr txBox="1"/>
            <p:nvPr/>
          </p:nvSpPr>
          <p:spPr>
            <a:xfrm>
              <a:off x="1143184" y="2460458"/>
              <a:ext cx="5666690" cy="81253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i="0" u="none" strike="noStrike" cap="none" dirty="0">
                  <a:solidFill>
                    <a:schemeClr val="lt1"/>
                  </a:solidFill>
                  <a:latin typeface="Arial" panose="020B0604020202020204"/>
                  <a:ea typeface="Arial" panose="020B0604020202020204"/>
                  <a:cs typeface="Arial" panose="020B0604020202020204"/>
                  <a:sym typeface="Arial" panose="020B0604020202020204"/>
                </a:rPr>
                <a:t>No one takes my life away from me. I give it up of my own free will. I have the right to give it up, and I have the right to take it back. This is what my Father has commanded me to do.”</a:t>
              </a:r>
            </a:p>
          </p:txBody>
        </p:sp>
        <p:sp>
          <p:nvSpPr>
            <p:cNvPr id="202" name="Google Shape;202;p13"/>
            <p:cNvSpPr txBox="1"/>
            <p:nvPr/>
          </p:nvSpPr>
          <p:spPr>
            <a:xfrm>
              <a:off x="1143184" y="1317457"/>
              <a:ext cx="925800" cy="768985"/>
            </a:xfrm>
            <a:prstGeom prst="rect">
              <a:avLst/>
            </a:prstGeom>
            <a:solidFill>
              <a:schemeClr val="tx2">
                <a:lumMod val="2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18</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3" name="Picture 2">
            <a:extLst>
              <a:ext uri="{FF2B5EF4-FFF2-40B4-BE49-F238E27FC236}">
                <a16:creationId xmlns:a16="http://schemas.microsoft.com/office/drawing/2014/main" id="{75C3262D-AB5A-39CE-EA9C-A67579707967}"/>
              </a:ext>
            </a:extLst>
          </p:cNvPr>
          <p:cNvPicPr>
            <a:picLocks noChangeAspect="1"/>
          </p:cNvPicPr>
          <p:nvPr/>
        </p:nvPicPr>
        <p:blipFill>
          <a:blip r:embed="rId3"/>
          <a:stretch>
            <a:fillRect/>
          </a:stretch>
        </p:blipFill>
        <p:spPr>
          <a:xfrm>
            <a:off x="7489371" y="1181100"/>
            <a:ext cx="10566399" cy="792479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33"/>
        <p:cNvGrpSpPr/>
        <p:nvPr/>
      </p:nvGrpSpPr>
      <p:grpSpPr>
        <a:xfrm>
          <a:off x="0" y="0"/>
          <a:ext cx="0" cy="0"/>
          <a:chOff x="0" y="0"/>
          <a:chExt cx="0" cy="0"/>
        </a:xfrm>
      </p:grpSpPr>
      <p:sp>
        <p:nvSpPr>
          <p:cNvPr id="234" name="Google Shape;234;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5" name="Google Shape;235;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40"/>
        <p:cNvGrpSpPr/>
        <p:nvPr/>
      </p:nvGrpSpPr>
      <p:grpSpPr>
        <a:xfrm>
          <a:off x="0" y="0"/>
          <a:ext cx="0" cy="0"/>
          <a:chOff x="0" y="0"/>
          <a:chExt cx="0" cy="0"/>
        </a:xfrm>
      </p:grpSpPr>
      <p:grpSp>
        <p:nvGrpSpPr>
          <p:cNvPr id="241" name="Google Shape;241;p18"/>
          <p:cNvGrpSpPr/>
          <p:nvPr/>
        </p:nvGrpSpPr>
        <p:grpSpPr>
          <a:xfrm>
            <a:off x="2532407" y="1638300"/>
            <a:ext cx="13223187" cy="7010400"/>
            <a:chOff x="2931213" y="1638300"/>
            <a:chExt cx="13223187" cy="7010400"/>
          </a:xfrm>
        </p:grpSpPr>
        <p:pic>
          <p:nvPicPr>
            <p:cNvPr id="242" name="Google Shape;242;p18"/>
            <p:cNvPicPr preferRelativeResize="0"/>
            <p:nvPr/>
          </p:nvPicPr>
          <p:blipFill rotWithShape="1">
            <a:blip r:embed="rId3"/>
            <a:srcRect/>
            <a:stretch>
              <a:fillRect/>
            </a:stretch>
          </p:blipFill>
          <p:spPr>
            <a:xfrm>
              <a:off x="9144000" y="1638300"/>
              <a:ext cx="7010400" cy="7010400"/>
            </a:xfrm>
            <a:prstGeom prst="rect">
              <a:avLst/>
            </a:prstGeom>
            <a:noFill/>
            <a:ln>
              <a:noFill/>
            </a:ln>
          </p:spPr>
        </p:pic>
        <p:sp>
          <p:nvSpPr>
            <p:cNvPr id="243" name="Google Shape;243;p18"/>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panose="020B0604020202020204"/>
                <a:buNone/>
              </a:pPr>
              <a: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t>GOSPEL</a:t>
              </a:r>
              <a:b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br>
              <a: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t>MESSAGE</a:t>
              </a:r>
              <a:endParaRPr sz="88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48"/>
        <p:cNvGrpSpPr/>
        <p:nvPr/>
      </p:nvGrpSpPr>
      <p:grpSpPr>
        <a:xfrm>
          <a:off x="0" y="0"/>
          <a:ext cx="0" cy="0"/>
          <a:chOff x="0" y="0"/>
          <a:chExt cx="0" cy="0"/>
        </a:xfrm>
      </p:grpSpPr>
      <p:sp>
        <p:nvSpPr>
          <p:cNvPr id="249" name="Google Shape;249;p19"/>
          <p:cNvSpPr/>
          <p:nvPr/>
        </p:nvSpPr>
        <p:spPr>
          <a:xfrm>
            <a:off x="1526540" y="1065530"/>
            <a:ext cx="14990445" cy="112712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6000" b="0" i="0" u="none" strike="noStrike" cap="none" dirty="0">
                <a:solidFill>
                  <a:schemeClr val="accent2"/>
                </a:solidFill>
                <a:latin typeface="Arial Black" panose="020B0A04020102020204"/>
                <a:ea typeface="Arial Black" panose="020B0A04020102020204"/>
                <a:cs typeface="Arial Black" panose="020B0A04020102020204"/>
                <a:sym typeface="Arial Black" panose="020B0A04020102020204"/>
              </a:rPr>
              <a:t>Activity: </a:t>
            </a:r>
            <a:r>
              <a:rPr lang="en-US" sz="6000" dirty="0">
                <a:solidFill>
                  <a:schemeClr val="accent2"/>
                </a:solidFill>
                <a:latin typeface="Arial Black" panose="020B0A04020102020204"/>
                <a:ea typeface="Arial Black" panose="020B0A04020102020204"/>
                <a:cs typeface="Arial Black" panose="020B0A04020102020204"/>
                <a:sym typeface="Arial Black" panose="020B0A04020102020204"/>
              </a:rPr>
              <a:t>Sheep in the Pen</a:t>
            </a:r>
            <a:endParaRPr sz="6000" b="0" i="0" u="none" strike="noStrike" cap="none" dirty="0">
              <a:solidFill>
                <a:schemeClr val="accent2"/>
              </a:solidFill>
              <a:latin typeface="Arial" panose="020B0604020202020204"/>
              <a:ea typeface="Arial" panose="020B0604020202020204"/>
              <a:cs typeface="Arial" panose="020B0604020202020204"/>
              <a:sym typeface="Arial" panose="020B0604020202020204"/>
            </a:endParaRPr>
          </a:p>
        </p:txBody>
      </p:sp>
      <p:sp>
        <p:nvSpPr>
          <p:cNvPr id="250" name="Google Shape;250;p19"/>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177800">
              <a:buClr>
                <a:schemeClr val="lt1"/>
              </a:buClr>
              <a:buSzPts val="4400"/>
              <a:buFont typeface="Calibri" panose="020F0502020204030204"/>
              <a:buNone/>
            </a:pPr>
            <a:endParaRPr sz="4400" b="1"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51" name="Google Shape;251;p19"/>
          <p:cNvSpPr txBox="1"/>
          <p:nvPr/>
        </p:nvSpPr>
        <p:spPr>
          <a:xfrm>
            <a:off x="1526540" y="2949121"/>
            <a:ext cx="7804785" cy="6771084"/>
          </a:xfrm>
          <a:prstGeom prst="rect">
            <a:avLst/>
          </a:prstGeom>
          <a:noFill/>
          <a:ln>
            <a:noFill/>
          </a:ln>
        </p:spPr>
        <p:txBody>
          <a:bodyPr spcFirstLastPara="1" wrap="square" lIns="0" tIns="0" rIns="0" bIns="0" anchor="t" anchorCtr="0">
            <a:spAutoFit/>
          </a:bodyPr>
          <a:lstStyle/>
          <a:p>
            <a:pPr algn="l">
              <a:buClr>
                <a:srgbClr val="000000"/>
              </a:buClr>
              <a:buSzPts val="3700"/>
            </a:pPr>
            <a:r>
              <a:rPr lang="en-US" sz="4400" b="1" cap="none" dirty="0">
                <a:solidFill>
                  <a:schemeClr val="lt1"/>
                </a:solidFill>
                <a:latin typeface="Arial" panose="020B0604020202020204"/>
                <a:ea typeface="Arial" panose="020B0604020202020204"/>
                <a:cs typeface="Arial" panose="020B0604020202020204"/>
                <a:sym typeface="Arial" panose="020B0604020202020204"/>
              </a:rPr>
              <a:t>Materials:</a:t>
            </a:r>
          </a:p>
          <a:p>
            <a:pPr marL="571500" indent="-571500" algn="l">
              <a:buClr>
                <a:srgbClr val="000000"/>
              </a:buClr>
              <a:buSzPts val="3700"/>
              <a:buFont typeface="Arial" panose="020B0604020202020204" pitchFamily="34" charset="0"/>
              <a:buChar char="•"/>
            </a:pPr>
            <a:endParaRPr lang="en-US" sz="4400" b="1" cap="none" dirty="0">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4400" b="1" cap="none" dirty="0">
                <a:solidFill>
                  <a:schemeClr val="lt1"/>
                </a:solidFill>
                <a:latin typeface="Arial" panose="020B0604020202020204"/>
                <a:ea typeface="Arial" panose="020B0604020202020204"/>
                <a:cs typeface="Arial" panose="020B0604020202020204"/>
                <a:sym typeface="Arial" panose="020B0604020202020204"/>
              </a:rPr>
              <a:t>Popsicle sticks, toothpicks, or Q-tips</a:t>
            </a:r>
          </a:p>
          <a:p>
            <a:pPr marL="571500" indent="-571500" algn="l">
              <a:buClr>
                <a:srgbClr val="000000"/>
              </a:buClr>
              <a:buSzPts val="3700"/>
              <a:buFont typeface="Arial" panose="020B0604020202020204" pitchFamily="34" charset="0"/>
              <a:buChar char="•"/>
            </a:pPr>
            <a:r>
              <a:rPr lang="en-US" sz="4400" b="1" cap="none" dirty="0">
                <a:solidFill>
                  <a:schemeClr val="lt1"/>
                </a:solidFill>
                <a:latin typeface="Arial" panose="020B0604020202020204"/>
                <a:ea typeface="Arial" panose="020B0604020202020204"/>
                <a:cs typeface="Arial" panose="020B0604020202020204"/>
                <a:sym typeface="Arial" panose="020B0604020202020204"/>
              </a:rPr>
              <a:t>Markers, stickers, or other decorating materials</a:t>
            </a:r>
          </a:p>
          <a:p>
            <a:pPr marL="571500" indent="-571500" algn="l">
              <a:buClr>
                <a:srgbClr val="000000"/>
              </a:buClr>
              <a:buSzPts val="3700"/>
              <a:buFont typeface="Arial" panose="020B0604020202020204" pitchFamily="34" charset="0"/>
              <a:buChar char="•"/>
            </a:pPr>
            <a:r>
              <a:rPr lang="en-US" sz="4400" b="1" cap="none" dirty="0">
                <a:solidFill>
                  <a:schemeClr val="lt1"/>
                </a:solidFill>
                <a:latin typeface="Arial" panose="020B0604020202020204"/>
                <a:ea typeface="Arial" panose="020B0604020202020204"/>
                <a:cs typeface="Arial" panose="020B0604020202020204"/>
                <a:sym typeface="Arial" panose="020B0604020202020204"/>
              </a:rPr>
              <a:t>Glue</a:t>
            </a:r>
          </a:p>
          <a:p>
            <a:pPr marL="571500" indent="-571500" algn="l">
              <a:buClr>
                <a:srgbClr val="000000"/>
              </a:buClr>
              <a:buSzPts val="3700"/>
              <a:buFont typeface="Arial" panose="020B0604020202020204" pitchFamily="34" charset="0"/>
              <a:buChar char="•"/>
            </a:pPr>
            <a:r>
              <a:rPr lang="en-US" sz="4400" b="1" cap="none" dirty="0">
                <a:solidFill>
                  <a:schemeClr val="lt1"/>
                </a:solidFill>
                <a:latin typeface="Arial" panose="020B0604020202020204"/>
                <a:ea typeface="Arial" panose="020B0604020202020204"/>
                <a:cs typeface="Arial" panose="020B0604020202020204"/>
                <a:sym typeface="Arial" panose="020B0604020202020204"/>
              </a:rPr>
              <a:t>Cotton Balls</a:t>
            </a:r>
          </a:p>
          <a:p>
            <a:pPr marL="571500" indent="-571500" algn="l">
              <a:buClr>
                <a:srgbClr val="000000"/>
              </a:buClr>
              <a:buSzPts val="3700"/>
              <a:buFont typeface="Arial" panose="020B0604020202020204" pitchFamily="34" charset="0"/>
              <a:buChar char="•"/>
            </a:pPr>
            <a:r>
              <a:rPr lang="en-US" sz="4400" b="1" cap="none" dirty="0">
                <a:solidFill>
                  <a:schemeClr val="lt1"/>
                </a:solidFill>
                <a:latin typeface="Arial" panose="020B0604020202020204"/>
                <a:ea typeface="Arial" panose="020B0604020202020204"/>
                <a:cs typeface="Arial" panose="020B0604020202020204"/>
                <a:sym typeface="Arial" panose="020B0604020202020204"/>
              </a:rPr>
              <a:t>Construction paper or card stock</a:t>
            </a:r>
          </a:p>
        </p:txBody>
      </p:sp>
      <p:pic>
        <p:nvPicPr>
          <p:cNvPr id="3" name="Picture 2">
            <a:extLst>
              <a:ext uri="{FF2B5EF4-FFF2-40B4-BE49-F238E27FC236}">
                <a16:creationId xmlns:a16="http://schemas.microsoft.com/office/drawing/2014/main" id="{479E61B1-2015-8CEB-204F-96555E425066}"/>
              </a:ext>
            </a:extLst>
          </p:cNvPr>
          <p:cNvPicPr>
            <a:picLocks noChangeAspect="1"/>
          </p:cNvPicPr>
          <p:nvPr/>
        </p:nvPicPr>
        <p:blipFill>
          <a:blip r:embed="rId3"/>
          <a:stretch>
            <a:fillRect/>
          </a:stretch>
        </p:blipFill>
        <p:spPr>
          <a:xfrm>
            <a:off x="10727147" y="2394857"/>
            <a:ext cx="5789838" cy="77197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57"/>
        <p:cNvGrpSpPr/>
        <p:nvPr/>
      </p:nvGrpSpPr>
      <p:grpSpPr>
        <a:xfrm>
          <a:off x="0" y="0"/>
          <a:ext cx="0" cy="0"/>
          <a:chOff x="0" y="0"/>
          <a:chExt cx="0" cy="0"/>
        </a:xfrm>
      </p:grpSpPr>
      <p:sp>
        <p:nvSpPr>
          <p:cNvPr id="258" name="Google Shape;258;p20"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259" name="Google Shape;259;p20"/>
          <p:cNvGrpSpPr/>
          <p:nvPr/>
        </p:nvGrpSpPr>
        <p:grpSpPr>
          <a:xfrm>
            <a:off x="743948" y="1797179"/>
            <a:ext cx="7213600" cy="6692642"/>
            <a:chOff x="1477806" y="1370302"/>
            <a:chExt cx="6322695" cy="6692642"/>
          </a:xfrm>
        </p:grpSpPr>
        <p:sp>
          <p:nvSpPr>
            <p:cNvPr id="260" name="Google Shape;260;p20"/>
            <p:cNvSpPr txBox="1"/>
            <p:nvPr/>
          </p:nvSpPr>
          <p:spPr>
            <a:xfrm>
              <a:off x="1477806" y="1370302"/>
              <a:ext cx="5007215" cy="7385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500"/>
                <a:buFont typeface="Arial" panose="020B0604020202020204"/>
                <a:buNone/>
              </a:pPr>
              <a:r>
                <a:rPr lang="en-US" sz="4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Instructions:</a:t>
              </a:r>
            </a:p>
          </p:txBody>
        </p:sp>
        <p:sp>
          <p:nvSpPr>
            <p:cNvPr id="261" name="Google Shape;261;p20"/>
            <p:cNvSpPr txBox="1"/>
            <p:nvPr/>
          </p:nvSpPr>
          <p:spPr>
            <a:xfrm>
              <a:off x="1477806" y="2245967"/>
              <a:ext cx="6322695" cy="5816977"/>
            </a:xfrm>
            <a:prstGeom prst="rect">
              <a:avLst/>
            </a:prstGeom>
            <a:noFill/>
            <a:ln>
              <a:noFill/>
            </a:ln>
          </p:spPr>
          <p:txBody>
            <a:bodyPr spcFirstLastPara="1" wrap="square" lIns="0" tIns="0" rIns="0" bIns="0" anchor="t" anchorCtr="0">
              <a:spAutoFit/>
            </a:bodyPr>
            <a:lstStyle/>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2800" b="0" i="0" u="none" strike="noStrike" cap="none" dirty="0">
                  <a:solidFill>
                    <a:srgbClr val="000000"/>
                  </a:solidFill>
                  <a:latin typeface="Arial" panose="020B0604020202020204"/>
                  <a:ea typeface="Arial" panose="020B0604020202020204"/>
                  <a:cs typeface="Arial" panose="020B0604020202020204"/>
                  <a:sym typeface="Arial" panose="020B0604020202020204"/>
                </a:rPr>
                <a:t>Build a “fence” on your paper: arrange toothpicks, sticks, or cotton swabs along the perimeter and glue them down to look like a barrier. Create an opening “gate.”</a:t>
              </a: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2800" b="0" i="0" u="none" strike="noStrike" cap="none" dirty="0">
                  <a:solidFill>
                    <a:srgbClr val="000000"/>
                  </a:solidFill>
                  <a:latin typeface="Arial" panose="020B0604020202020204"/>
                  <a:ea typeface="Arial" panose="020B0604020202020204"/>
                  <a:cs typeface="Arial" panose="020B0604020202020204"/>
                  <a:sym typeface="Arial" panose="020B0604020202020204"/>
                </a:rPr>
                <a:t>Place cotton ball “sheep” onto the paper within the fence. Glue the sheep down.</a:t>
              </a: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2800" b="0" i="0" u="none" strike="noStrike" cap="none" dirty="0">
                  <a:solidFill>
                    <a:srgbClr val="000000"/>
                  </a:solidFill>
                  <a:latin typeface="Arial" panose="020B0604020202020204"/>
                  <a:ea typeface="Arial" panose="020B0604020202020204"/>
                  <a:cs typeface="Arial" panose="020B0604020202020204"/>
                  <a:sym typeface="Arial" panose="020B0604020202020204"/>
                </a:rPr>
                <a:t>Decorate the sheep with legs, heads, and tails, if desired.</a:t>
              </a: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2800" b="0" i="0" u="none" strike="noStrike" cap="none" dirty="0">
                  <a:solidFill>
                    <a:srgbClr val="000000"/>
                  </a:solidFill>
                  <a:latin typeface="Arial" panose="020B0604020202020204"/>
                  <a:ea typeface="Arial" panose="020B0604020202020204"/>
                  <a:cs typeface="Arial" panose="020B0604020202020204"/>
                  <a:sym typeface="Arial" panose="020B0604020202020204"/>
                </a:rPr>
                <a:t>Add a verse and/or caption.</a:t>
              </a:r>
            </a:p>
          </p:txBody>
        </p:sp>
      </p:grpSp>
      <p:pic>
        <p:nvPicPr>
          <p:cNvPr id="1026" name="Picture 2" descr="Jesus is the good shepherd craft">
            <a:extLst>
              <a:ext uri="{FF2B5EF4-FFF2-40B4-BE49-F238E27FC236}">
                <a16:creationId xmlns:a16="http://schemas.microsoft.com/office/drawing/2014/main" id="{438F1885-9BB3-277C-D9A3-E96C37F36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8560" y="500742"/>
            <a:ext cx="7339693" cy="9786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70"/>
        <p:cNvGrpSpPr/>
        <p:nvPr/>
      </p:nvGrpSpPr>
      <p:grpSpPr>
        <a:xfrm>
          <a:off x="0" y="0"/>
          <a:ext cx="0" cy="0"/>
          <a:chOff x="0" y="0"/>
          <a:chExt cx="0" cy="0"/>
        </a:xfrm>
      </p:grpSpPr>
      <p:grpSp>
        <p:nvGrpSpPr>
          <p:cNvPr id="271" name="Google Shape;271;p21"/>
          <p:cNvGrpSpPr/>
          <p:nvPr/>
        </p:nvGrpSpPr>
        <p:grpSpPr>
          <a:xfrm>
            <a:off x="1268652" y="1120722"/>
            <a:ext cx="15750697" cy="8045556"/>
            <a:chOff x="1962255" y="1120722"/>
            <a:chExt cx="15750697" cy="8045556"/>
          </a:xfrm>
        </p:grpSpPr>
        <p:sp>
          <p:nvSpPr>
            <p:cNvPr id="272" name="Google Shape;272;p21"/>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3" name="Google Shape;273;p21"/>
            <p:cNvSpPr/>
            <p:nvPr/>
          </p:nvSpPr>
          <p:spPr>
            <a:xfrm>
              <a:off x="1962255" y="2332144"/>
              <a:ext cx="8505218" cy="683413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panose="020B0604020202020204"/>
                <a:buNone/>
              </a:pPr>
              <a:r>
                <a:rPr lang="en-US" sz="4400" b="1" i="0" u="none" strike="noStrike" cap="none" dirty="0">
                  <a:solidFill>
                    <a:schemeClr val="lt1"/>
                  </a:solidFill>
                  <a:latin typeface="Arial" panose="020B0604020202020204"/>
                  <a:ea typeface="Arial" panose="020B0604020202020204"/>
                  <a:cs typeface="Arial" panose="020B0604020202020204"/>
                  <a:sym typeface="Arial" panose="020B0604020202020204"/>
                </a:rPr>
                <a:t>Dear God,</a:t>
              </a:r>
            </a:p>
            <a:p>
              <a:pPr marL="0" marR="0" lvl="0" indent="0" algn="just" rtl="0">
                <a:lnSpc>
                  <a:spcPct val="100000"/>
                </a:lnSpc>
                <a:spcBef>
                  <a:spcPts val="0"/>
                </a:spcBef>
                <a:spcAft>
                  <a:spcPts val="0"/>
                </a:spcAft>
                <a:buClr>
                  <a:srgbClr val="000000"/>
                </a:buClr>
                <a:buSzPts val="4000"/>
                <a:buFont typeface="Arial" panose="020B0604020202020204"/>
                <a:buNone/>
              </a:pPr>
              <a:r>
                <a:rPr lang="en-US" sz="4400" b="1" i="0" u="none" strike="noStrike" cap="none" dirty="0">
                  <a:solidFill>
                    <a:schemeClr val="lt1"/>
                  </a:solidFill>
                  <a:latin typeface="Arial" panose="020B0604020202020204"/>
                  <a:ea typeface="Arial" panose="020B0604020202020204"/>
                  <a:cs typeface="Arial" panose="020B0604020202020204"/>
                  <a:sym typeface="Arial" panose="020B0604020202020204"/>
                </a:rPr>
                <a:t>You are the good shepherd</a:t>
              </a:r>
            </a:p>
            <a:p>
              <a:pPr marL="0" marR="0" lvl="0" indent="0" algn="just" rtl="0">
                <a:lnSpc>
                  <a:spcPct val="100000"/>
                </a:lnSpc>
                <a:spcBef>
                  <a:spcPts val="0"/>
                </a:spcBef>
                <a:spcAft>
                  <a:spcPts val="0"/>
                </a:spcAft>
                <a:buClr>
                  <a:srgbClr val="000000"/>
                </a:buClr>
                <a:buSzPts val="4000"/>
                <a:buFont typeface="Arial" panose="020B0604020202020204"/>
                <a:buNone/>
              </a:pPr>
              <a:r>
                <a:rPr lang="en-US" sz="4400" b="1" i="0" u="none" strike="noStrike" cap="none" dirty="0">
                  <a:solidFill>
                    <a:schemeClr val="lt1"/>
                  </a:solidFill>
                  <a:latin typeface="Arial" panose="020B0604020202020204"/>
                  <a:ea typeface="Arial" panose="020B0604020202020204"/>
                  <a:cs typeface="Arial" panose="020B0604020202020204"/>
                  <a:sym typeface="Arial" panose="020B0604020202020204"/>
                </a:rPr>
                <a:t>Thank you for taking care of us</a:t>
              </a:r>
            </a:p>
            <a:p>
              <a:pPr marL="0" marR="0" lvl="0" indent="0" algn="just" rtl="0">
                <a:lnSpc>
                  <a:spcPct val="100000"/>
                </a:lnSpc>
                <a:spcBef>
                  <a:spcPts val="0"/>
                </a:spcBef>
                <a:spcAft>
                  <a:spcPts val="0"/>
                </a:spcAft>
                <a:buClr>
                  <a:srgbClr val="000000"/>
                </a:buClr>
                <a:buSzPts val="4000"/>
                <a:buFont typeface="Arial" panose="020B0604020202020204"/>
                <a:buNone/>
              </a:pPr>
              <a:r>
                <a:rPr lang="en-US" sz="4400" b="1" i="0" u="none" strike="noStrike" cap="none" dirty="0">
                  <a:solidFill>
                    <a:schemeClr val="lt1"/>
                  </a:solidFill>
                  <a:latin typeface="Arial" panose="020B0604020202020204"/>
                  <a:ea typeface="Arial" panose="020B0604020202020204"/>
                  <a:cs typeface="Arial" panose="020B0604020202020204"/>
                  <a:sym typeface="Arial" panose="020B0604020202020204"/>
                </a:rPr>
                <a:t>Thank you for providing for us and protecting us</a:t>
              </a:r>
            </a:p>
            <a:p>
              <a:pPr marL="0" marR="0" lvl="0" indent="0" algn="just" rtl="0">
                <a:lnSpc>
                  <a:spcPct val="100000"/>
                </a:lnSpc>
                <a:spcBef>
                  <a:spcPts val="0"/>
                </a:spcBef>
                <a:spcAft>
                  <a:spcPts val="0"/>
                </a:spcAft>
                <a:buClr>
                  <a:srgbClr val="000000"/>
                </a:buClr>
                <a:buSzPts val="4000"/>
                <a:buFont typeface="Arial" panose="020B0604020202020204"/>
                <a:buNone/>
              </a:pPr>
              <a:r>
                <a:rPr lang="en-US" sz="4400" b="1" i="0" u="none" strike="noStrike" cap="none" dirty="0">
                  <a:solidFill>
                    <a:schemeClr val="lt1"/>
                  </a:solidFill>
                  <a:latin typeface="Arial" panose="020B0604020202020204"/>
                  <a:ea typeface="Arial" panose="020B0604020202020204"/>
                  <a:cs typeface="Arial" panose="020B0604020202020204"/>
                  <a:sym typeface="Arial" panose="020B0604020202020204"/>
                </a:rPr>
                <a:t>Help us to follow you</a:t>
              </a:r>
            </a:p>
            <a:p>
              <a:pPr marL="0" marR="0" lvl="0" indent="0" algn="just" rtl="0">
                <a:lnSpc>
                  <a:spcPct val="100000"/>
                </a:lnSpc>
                <a:spcBef>
                  <a:spcPts val="0"/>
                </a:spcBef>
                <a:spcAft>
                  <a:spcPts val="0"/>
                </a:spcAft>
                <a:buClr>
                  <a:srgbClr val="000000"/>
                </a:buClr>
                <a:buSzPts val="4000"/>
                <a:buFont typeface="Arial" panose="020B0604020202020204"/>
                <a:buNone/>
              </a:pPr>
              <a:r>
                <a:rPr lang="en-US" sz="4400" b="1" i="0" u="none" strike="noStrike" cap="none" dirty="0">
                  <a:solidFill>
                    <a:schemeClr val="lt1"/>
                  </a:solidFill>
                  <a:latin typeface="Arial" panose="020B0604020202020204"/>
                  <a:ea typeface="Arial" panose="020B0604020202020204"/>
                  <a:cs typeface="Arial" panose="020B0604020202020204"/>
                  <a:sym typeface="Arial" panose="020B0604020202020204"/>
                </a:rPr>
                <a:t>Thank you for your love</a:t>
              </a:r>
            </a:p>
            <a:p>
              <a:pPr marL="0" marR="0" lvl="0" indent="0" algn="just" rtl="0">
                <a:lnSpc>
                  <a:spcPct val="100000"/>
                </a:lnSpc>
                <a:spcBef>
                  <a:spcPts val="0"/>
                </a:spcBef>
                <a:spcAft>
                  <a:spcPts val="0"/>
                </a:spcAft>
                <a:buClr>
                  <a:srgbClr val="000000"/>
                </a:buClr>
                <a:buSzPts val="4000"/>
                <a:buFont typeface="Arial" panose="020B0604020202020204"/>
                <a:buNone/>
              </a:pPr>
              <a:r>
                <a:rPr lang="en-US" sz="4400" b="1" i="0" u="none" strike="noStrike" cap="none" dirty="0">
                  <a:solidFill>
                    <a:schemeClr val="lt1"/>
                  </a:solidFill>
                  <a:latin typeface="Arial" panose="020B0604020202020204"/>
                  <a:ea typeface="Arial" panose="020B0604020202020204"/>
                  <a:cs typeface="Arial" panose="020B0604020202020204"/>
                  <a:sym typeface="Arial" panose="020B0604020202020204"/>
                </a:rPr>
                <a:t>We love you, God!</a:t>
              </a:r>
            </a:p>
            <a:p>
              <a:pPr marL="0" marR="0" lvl="0" indent="0" algn="just" rtl="0">
                <a:lnSpc>
                  <a:spcPct val="100000"/>
                </a:lnSpc>
                <a:spcBef>
                  <a:spcPts val="0"/>
                </a:spcBef>
                <a:spcAft>
                  <a:spcPts val="0"/>
                </a:spcAft>
                <a:buClr>
                  <a:srgbClr val="000000"/>
                </a:buClr>
                <a:buSzPts val="4000"/>
                <a:buFont typeface="Arial" panose="020B0604020202020204"/>
                <a:buNone/>
              </a:pPr>
              <a:r>
                <a:rPr lang="en-US" sz="4400" b="1" i="0" u="none" strike="noStrike" cap="none" dirty="0">
                  <a:solidFill>
                    <a:schemeClr val="lt1"/>
                  </a:solidFill>
                  <a:latin typeface="Arial" panose="020B0604020202020204"/>
                  <a:ea typeface="Arial" panose="020B0604020202020204"/>
                  <a:cs typeface="Arial" panose="020B0604020202020204"/>
                  <a:sym typeface="Arial" panose="020B0604020202020204"/>
                </a:rPr>
                <a:t>In Jesus’s name, Amen!</a:t>
              </a:r>
            </a:p>
          </p:txBody>
        </p:sp>
        <p:pic>
          <p:nvPicPr>
            <p:cNvPr id="274" name="Google Shape;274;p21" descr="Image result for animated kid praying transparent background"/>
            <p:cNvPicPr preferRelativeResize="0"/>
            <p:nvPr/>
          </p:nvPicPr>
          <p:blipFill rotWithShape="1">
            <a:blip r:embed="rId3"/>
            <a:srcRect/>
            <a:stretch>
              <a:fillRect/>
            </a:stretch>
          </p:blipFill>
          <p:spPr>
            <a:xfrm>
              <a:off x="11160224" y="1120722"/>
              <a:ext cx="6552728" cy="8045556"/>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23" descr="A logo with a cross in a square&#10;&#10;Description automatically generated"/>
          <p:cNvPicPr preferRelativeResize="0"/>
          <p:nvPr/>
        </p:nvPicPr>
        <p:blipFill rotWithShape="1">
          <a:blip r:embed="rId3"/>
          <a:srcRect/>
          <a:stretch>
            <a:fillRect/>
          </a:stretch>
        </p:blipFill>
        <p:spPr>
          <a:xfrm>
            <a:off x="0" y="0"/>
            <a:ext cx="18288000" cy="1028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txBox="1"/>
            <p:nvPr/>
          </p:nvSpPr>
          <p:spPr>
            <a:xfrm>
              <a:off x="3208943" y="7824601"/>
              <a:ext cx="11870100" cy="11537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a:solidFill>
                    <a:srgbClr val="FFFFFF"/>
                  </a:solidFill>
                </a:rPr>
                <a:t>Fourth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Sunday of Easter – </a:t>
              </a:r>
              <a:r>
                <a:rPr lang="en-US" sz="3000" b="1" dirty="0">
                  <a:solidFill>
                    <a:srgbClr val="FFFFFF"/>
                  </a:solidFill>
                </a:rPr>
                <a:t>April 21</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2024</a:t>
              </a: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7" name="Google Shape;107;p2" descr="A group of kids reading a bible&#10;&#10;Description automatically generated"/>
            <p:cNvPicPr preferRelativeResize="0"/>
            <p:nvPr/>
          </p:nvPicPr>
          <p:blipFill rotWithShape="1">
            <a:blip r:embed="rId3"/>
            <a:srcRect/>
            <a:stretch>
              <a:fillRect/>
            </a:stretch>
          </p:blipFill>
          <p:spPr>
            <a:xfrm>
              <a:off x="5185649" y="1058354"/>
              <a:ext cx="7916703" cy="6076787"/>
            </a:xfrm>
            <a:prstGeom prst="rect">
              <a:avLst/>
            </a:prstGeom>
            <a:noFill/>
            <a:ln>
              <a:noFill/>
            </a:ln>
          </p:spPr>
        </p:pic>
      </p:grpSp>
      <p:sp>
        <p:nvSpPr>
          <p:cNvPr id="2" name="Text Box 1"/>
          <p:cNvSpPr txBox="1"/>
          <p:nvPr/>
        </p:nvSpPr>
        <p:spPr>
          <a:xfrm>
            <a:off x="17524730" y="6951980"/>
            <a:ext cx="6096000" cy="306705"/>
          </a:xfrm>
          <a:prstGeom prst="rect">
            <a:avLst/>
          </a:prstGeom>
          <a:noFill/>
        </p:spPr>
        <p:txBody>
          <a:bodyPr wrap="square" rtlCol="0">
            <a:spAutoFit/>
          </a:bodyPr>
          <a:lstStyle/>
          <a:p>
            <a:endParaRPr lang="en-US"/>
          </a:p>
        </p:txBody>
      </p:sp>
      <p:sp>
        <p:nvSpPr>
          <p:cNvPr id="3" name="Text Box 0"/>
          <p:cNvSpPr txBox="1"/>
          <p:nvPr/>
        </p:nvSpPr>
        <p:spPr>
          <a:xfrm>
            <a:off x="15817215" y="3408680"/>
            <a:ext cx="6096000" cy="306705"/>
          </a:xfrm>
          <a:prstGeom prst="rect">
            <a:avLst/>
          </a:prstGeom>
          <a:noFill/>
        </p:spPr>
        <p:txBody>
          <a:bodyPr wrap="square" rtlCol="0">
            <a:spAutoFit/>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txBox="1"/>
            <p:nvPr/>
          </p:nvSpPr>
          <p:spPr>
            <a:xfrm>
              <a:off x="3208943" y="7824601"/>
              <a:ext cx="11870100" cy="11537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a:solidFill>
                    <a:srgbClr val="FFFFFF"/>
                  </a:solidFill>
                </a:rPr>
                <a:t>Fourth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Sunday of Easter – </a:t>
              </a:r>
              <a:r>
                <a:rPr lang="en-US" sz="3000" b="1" dirty="0">
                  <a:solidFill>
                    <a:srgbClr val="FFFFFF"/>
                  </a:solidFill>
                </a:rPr>
                <a:t>April 21</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2024</a:t>
              </a: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B – YEAR II </a:t>
              </a:r>
              <a:endParaRPr lang="en-US" sz="45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7" name="Google Shape;107;p2" descr="A group of kids reading a bible&#10;&#10;Description automatically generated"/>
            <p:cNvPicPr preferRelativeResize="0"/>
            <p:nvPr/>
          </p:nvPicPr>
          <p:blipFill rotWithShape="1">
            <a:blip r:embed="rId3"/>
            <a:srcRect/>
            <a:stretch>
              <a:fillRect/>
            </a:stretch>
          </p:blipFill>
          <p:spPr>
            <a:xfrm>
              <a:off x="5185649" y="1058354"/>
              <a:ext cx="7916703" cy="6076787"/>
            </a:xfrm>
            <a:prstGeom prst="rect">
              <a:avLst/>
            </a:prstGeom>
            <a:noFill/>
            <a:ln>
              <a:noFill/>
            </a:ln>
          </p:spPr>
        </p:pic>
      </p:grpSp>
      <p:sp>
        <p:nvSpPr>
          <p:cNvPr id="2" name="Text Box 1"/>
          <p:cNvSpPr txBox="1"/>
          <p:nvPr/>
        </p:nvSpPr>
        <p:spPr>
          <a:xfrm>
            <a:off x="17524730" y="6951980"/>
            <a:ext cx="6096000" cy="306705"/>
          </a:xfrm>
          <a:prstGeom prst="rect">
            <a:avLst/>
          </a:prstGeom>
          <a:noFill/>
        </p:spPr>
        <p:txBody>
          <a:bodyPr wrap="square" rtlCol="0">
            <a:spAutoFit/>
          </a:bodyPr>
          <a:lstStyle/>
          <a:p>
            <a:endParaRPr lang="en-US"/>
          </a:p>
        </p:txBody>
      </p:sp>
      <p:sp>
        <p:nvSpPr>
          <p:cNvPr id="3" name="Text Box 0"/>
          <p:cNvSpPr txBox="1"/>
          <p:nvPr/>
        </p:nvSpPr>
        <p:spPr>
          <a:xfrm>
            <a:off x="15817215" y="3408680"/>
            <a:ext cx="6096000" cy="306705"/>
          </a:xfrm>
          <a:prstGeom prst="rect">
            <a:avLst/>
          </a:prstGeom>
          <a:noFill/>
        </p:spPr>
        <p:txBody>
          <a:bodyPr wrap="square" rtlCol="0">
            <a:spAutoFit/>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12"/>
        <p:cNvGrpSpPr/>
        <p:nvPr/>
      </p:nvGrpSpPr>
      <p:grpSpPr>
        <a:xfrm>
          <a:off x="0" y="0"/>
          <a:ext cx="0" cy="0"/>
          <a:chOff x="0" y="0"/>
          <a:chExt cx="0" cy="0"/>
        </a:xfrm>
      </p:grpSpPr>
      <p:sp>
        <p:nvSpPr>
          <p:cNvPr id="113" name="Google Shape;113;p3"/>
          <p:cNvSpPr txBox="1"/>
          <p:nvPr/>
        </p:nvSpPr>
        <p:spPr>
          <a:xfrm>
            <a:off x="953135" y="1772285"/>
            <a:ext cx="16381730" cy="2154436"/>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en-US" sz="2800" b="0" i="0" u="none" strike="noStrike" cap="none" dirty="0">
                <a:solidFill>
                  <a:schemeClr val="dk1"/>
                </a:solidFill>
                <a:latin typeface="Arial" panose="020B0604020202020204"/>
                <a:ea typeface="Arial" panose="020B0604020202020204"/>
                <a:cs typeface="Arial" panose="020B0604020202020204"/>
                <a:sym typeface="Arial" panose="020B0604020202020204"/>
              </a:rPr>
              <a:t>This message reminds students that God loves and cares for us, and that He protects us at all times. Just as a shepherd watches out for the needs of the lambs and sees that they have what they need, God provides for us. Jesus gave His life for His sheep, willing to sacrifice for those He loves.</a:t>
            </a:r>
          </a:p>
          <a:p>
            <a:pPr marL="0" marR="0" lvl="0" indent="0" algn="just" rtl="0">
              <a:lnSpc>
                <a:spcPct val="100000"/>
              </a:lnSpc>
              <a:spcBef>
                <a:spcPts val="0"/>
              </a:spcBef>
              <a:spcAft>
                <a:spcPts val="0"/>
              </a:spcAft>
              <a:buClr>
                <a:schemeClr val="dk1"/>
              </a:buClr>
              <a:buSzPts val="1100"/>
              <a:buFont typeface="Arial" panose="020B0604020202020204"/>
              <a:buNone/>
            </a:pPr>
            <a:endParaRPr lang="en-US" sz="2800" dirty="0">
              <a:solidFill>
                <a:schemeClr val="dk1"/>
              </a:solidFill>
            </a:endParaRPr>
          </a:p>
          <a:p>
            <a:pPr marL="0" marR="0" lvl="0" indent="0" algn="just" rtl="0">
              <a:lnSpc>
                <a:spcPct val="100000"/>
              </a:lnSpc>
              <a:spcBef>
                <a:spcPts val="0"/>
              </a:spcBef>
              <a:spcAft>
                <a:spcPts val="0"/>
              </a:spcAft>
              <a:buClr>
                <a:schemeClr val="dk1"/>
              </a:buClr>
              <a:buSzPts val="1100"/>
              <a:buFont typeface="Arial" panose="020B0604020202020204"/>
              <a:buNone/>
            </a:pPr>
            <a:endParaRPr lang="en-US" sz="2800" b="0" i="0" u="none" strike="noStrike" cap="none" dirty="0">
              <a:solidFill>
                <a:schemeClr val="dk1"/>
              </a:solidFill>
              <a:latin typeface="Arial" panose="020B0604020202020204"/>
              <a:ea typeface="Arial" panose="020B0604020202020204"/>
              <a:cs typeface="Arial" panose="020B0604020202020204"/>
              <a:sym typeface="Arial" panose="020B0604020202020204"/>
            </a:endParaRPr>
          </a:p>
        </p:txBody>
      </p:sp>
      <p:sp>
        <p:nvSpPr>
          <p:cNvPr id="114" name="Google Shape;114;p3"/>
          <p:cNvSpPr txBox="1"/>
          <p:nvPr/>
        </p:nvSpPr>
        <p:spPr>
          <a:xfrm>
            <a:off x="1967250" y="738272"/>
            <a:ext cx="14353500" cy="67710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4400" b="1" i="0" u="none" strike="noStrike" cap="none">
                <a:solidFill>
                  <a:schemeClr val="dk1"/>
                </a:solidFill>
                <a:latin typeface="Arial" panose="020B0604020202020204"/>
                <a:ea typeface="Arial" panose="020B0604020202020204"/>
                <a:cs typeface="Arial" panose="020B0604020202020204"/>
                <a:sym typeface="Arial" panose="020B0604020202020204"/>
              </a:rPr>
              <a:t>UNDERSTANDING THE GOSPEL (for facilitators only)</a:t>
            </a:r>
            <a:endParaRPr sz="44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19"/>
        <p:cNvGrpSpPr/>
        <p:nvPr/>
      </p:nvGrpSpPr>
      <p:grpSpPr>
        <a:xfrm>
          <a:off x="0" y="0"/>
          <a:ext cx="0" cy="0"/>
          <a:chOff x="0" y="0"/>
          <a:chExt cx="0" cy="0"/>
        </a:xfrm>
      </p:grpSpPr>
      <p:sp>
        <p:nvSpPr>
          <p:cNvPr id="120" name="Google Shape;120;p4"/>
          <p:cNvSpPr/>
          <p:nvPr/>
        </p:nvSpPr>
        <p:spPr>
          <a:xfrm>
            <a:off x="2896" y="8121316"/>
            <a:ext cx="18285103" cy="2165684"/>
          </a:xfrm>
          <a:prstGeom prst="rect">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21" name="Google Shape;121;p4"/>
          <p:cNvSpPr txBox="1"/>
          <p:nvPr/>
        </p:nvSpPr>
        <p:spPr>
          <a:xfrm>
            <a:off x="3047682" y="8311606"/>
            <a:ext cx="12191999" cy="1785104"/>
          </a:xfrm>
          <a:prstGeom prst="rect">
            <a:avLst/>
          </a:prstGeom>
          <a:noFill/>
          <a:ln>
            <a:noFill/>
          </a:ln>
        </p:spPr>
        <p:txBody>
          <a:bodyPr spcFirstLastPara="1" wrap="square" lIns="0" tIns="0" rIns="0" bIns="0" anchor="t" anchorCtr="0">
            <a:spAutoFit/>
          </a:bodyPr>
          <a:lstStyle/>
          <a:p>
            <a:pPr marL="0" indent="0" algn="ctr">
              <a:buNone/>
            </a:pPr>
            <a:r>
              <a:rPr lang="en-US" sz="5600" cap="none" dirty="0">
                <a:solidFill>
                  <a:srgbClr val="C00000"/>
                </a:solidFill>
                <a:latin typeface="Arial Black" panose="020B0A04020102020204"/>
                <a:ea typeface="Arial Black" panose="020B0A04020102020204"/>
                <a:cs typeface="Arial Black" panose="020B0A04020102020204"/>
                <a:sym typeface="Arial Black" panose="020B0A04020102020204"/>
              </a:rPr>
              <a:t>The Good Shepherd</a:t>
            </a:r>
          </a:p>
          <a:p>
            <a:pPr marL="0" indent="0" algn="ctr">
              <a:buNone/>
            </a:pPr>
            <a:r>
              <a:rPr lang="en-US" sz="6000" dirty="0">
                <a:solidFill>
                  <a:schemeClr val="dk1"/>
                </a:solidFill>
                <a:latin typeface="Arial Black" panose="020B0A04020102020204"/>
                <a:ea typeface="Arial Black" panose="020B0A04020102020204"/>
                <a:cs typeface="Arial Black" panose="020B0A04020102020204"/>
                <a:sym typeface="Arial Black" panose="020B0A04020102020204"/>
              </a:rPr>
              <a:t>John 10:11-18</a:t>
            </a:r>
            <a:endParaRPr sz="6000"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a:extLst>
              <a:ext uri="{FF2B5EF4-FFF2-40B4-BE49-F238E27FC236}">
                <a16:creationId xmlns:a16="http://schemas.microsoft.com/office/drawing/2014/main" id="{AB37FD4A-F248-F020-A98E-96F6C4612444}"/>
              </a:ext>
            </a:extLst>
          </p:cNvPr>
          <p:cNvPicPr>
            <a:picLocks noChangeAspect="1"/>
          </p:cNvPicPr>
          <p:nvPr/>
        </p:nvPicPr>
        <p:blipFill>
          <a:blip r:embed="rId3"/>
          <a:stretch>
            <a:fillRect/>
          </a:stretch>
        </p:blipFill>
        <p:spPr>
          <a:xfrm>
            <a:off x="3983509" y="190290"/>
            <a:ext cx="10320982" cy="77407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26"/>
        <p:cNvGrpSpPr/>
        <p:nvPr/>
      </p:nvGrpSpPr>
      <p:grpSpPr>
        <a:xfrm>
          <a:off x="0" y="0"/>
          <a:ext cx="0" cy="0"/>
          <a:chOff x="0" y="0"/>
          <a:chExt cx="0" cy="0"/>
        </a:xfrm>
      </p:grpSpPr>
      <p:sp>
        <p:nvSpPr>
          <p:cNvPr id="127" name="Google Shape;127;p5"/>
          <p:cNvSpPr txBox="1"/>
          <p:nvPr/>
        </p:nvSpPr>
        <p:spPr>
          <a:xfrm>
            <a:off x="1434809" y="2109702"/>
            <a:ext cx="1700790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John.</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8" name="Google Shape;12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Shape 133"/>
        <p:cNvGrpSpPr/>
        <p:nvPr/>
      </p:nvGrpSpPr>
      <p:grpSpPr>
        <a:xfrm>
          <a:off x="0" y="0"/>
          <a:ext cx="0" cy="0"/>
          <a:chOff x="0" y="0"/>
          <a:chExt cx="0" cy="0"/>
        </a:xfrm>
      </p:grpSpPr>
      <p:sp>
        <p:nvSpPr>
          <p:cNvPr id="134" name="Google Shape;134;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36" name="Google Shape;136;p6"/>
          <p:cNvGrpSpPr/>
          <p:nvPr/>
        </p:nvGrpSpPr>
        <p:grpSpPr>
          <a:xfrm>
            <a:off x="1119414" y="3223350"/>
            <a:ext cx="5920740" cy="6650809"/>
            <a:chOff x="1185021" y="2030185"/>
            <a:chExt cx="5920740" cy="6650809"/>
          </a:xfrm>
        </p:grpSpPr>
        <p:sp>
          <p:nvSpPr>
            <p:cNvPr id="137" name="Google Shape;137;p6"/>
            <p:cNvSpPr txBox="1"/>
            <p:nvPr/>
          </p:nvSpPr>
          <p:spPr>
            <a:xfrm>
              <a:off x="1185021" y="2030185"/>
              <a:ext cx="1039800" cy="769500"/>
            </a:xfrm>
            <a:prstGeom prst="rect">
              <a:avLst/>
            </a:prstGeom>
            <a:solidFill>
              <a:schemeClr val="bg2">
                <a:lumMod val="40000"/>
                <a:lumOff val="60000"/>
              </a:schemeClr>
            </a:solidFill>
            <a:ln>
              <a:noFill/>
            </a:ln>
          </p:spPr>
          <p:txBody>
            <a:bodyPr spcFirstLastPara="1" wrap="square" lIns="0" tIns="0" rIns="0" bIns="0" anchor="t" anchorCtr="0">
              <a:normAutofit fontScale="97500"/>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11</a:t>
              </a:r>
            </a:p>
          </p:txBody>
        </p:sp>
        <p:sp>
          <p:nvSpPr>
            <p:cNvPr id="138" name="Google Shape;138;p6"/>
            <p:cNvSpPr txBox="1"/>
            <p:nvPr/>
          </p:nvSpPr>
          <p:spPr>
            <a:xfrm>
              <a:off x="1185021" y="3312704"/>
              <a:ext cx="5920740" cy="536829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“I am the good shepherd, who is willing to die for the sheep.</a:t>
              </a:r>
            </a:p>
          </p:txBody>
        </p:sp>
      </p:grpSp>
      <p:pic>
        <p:nvPicPr>
          <p:cNvPr id="2" name="Picture 1">
            <a:extLst>
              <a:ext uri="{FF2B5EF4-FFF2-40B4-BE49-F238E27FC236}">
                <a16:creationId xmlns:a16="http://schemas.microsoft.com/office/drawing/2014/main" id="{FA7D863D-FF70-600F-137E-29063DE36CD9}"/>
              </a:ext>
            </a:extLst>
          </p:cNvPr>
          <p:cNvPicPr>
            <a:picLocks noChangeAspect="1"/>
          </p:cNvPicPr>
          <p:nvPr/>
        </p:nvPicPr>
        <p:blipFill>
          <a:blip r:embed="rId3"/>
          <a:stretch>
            <a:fillRect/>
          </a:stretch>
        </p:blipFill>
        <p:spPr>
          <a:xfrm>
            <a:off x="7380514" y="1231704"/>
            <a:ext cx="10431456" cy="78235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44"/>
        <p:cNvGrpSpPr/>
        <p:nvPr/>
      </p:nvGrpSpPr>
      <p:grpSpPr>
        <a:xfrm>
          <a:off x="0" y="0"/>
          <a:ext cx="0" cy="0"/>
          <a:chOff x="0" y="0"/>
          <a:chExt cx="0" cy="0"/>
        </a:xfrm>
      </p:grpSpPr>
      <p:sp>
        <p:nvSpPr>
          <p:cNvPr id="145" name="Google Shape;145;p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46" name="Google Shape;146;p7"/>
          <p:cNvGrpSpPr/>
          <p:nvPr/>
        </p:nvGrpSpPr>
        <p:grpSpPr>
          <a:xfrm>
            <a:off x="1080216" y="1555321"/>
            <a:ext cx="6498590" cy="7481158"/>
            <a:chOff x="1246033" y="2939802"/>
            <a:chExt cx="6498590" cy="7481158"/>
          </a:xfrm>
        </p:grpSpPr>
        <p:sp>
          <p:nvSpPr>
            <p:cNvPr id="147" name="Google Shape;147;p7"/>
            <p:cNvSpPr txBox="1"/>
            <p:nvPr/>
          </p:nvSpPr>
          <p:spPr>
            <a:xfrm>
              <a:off x="1246033" y="2939802"/>
              <a:ext cx="1070400" cy="768985"/>
            </a:xfrm>
            <a:prstGeom prst="rect">
              <a:avLst/>
            </a:prstGeom>
            <a:solidFill>
              <a:schemeClr val="accent4">
                <a:lumMod val="40000"/>
                <a:lumOff val="6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12</a:t>
              </a:r>
            </a:p>
          </p:txBody>
        </p:sp>
        <p:sp>
          <p:nvSpPr>
            <p:cNvPr id="148" name="Google Shape;148;p7"/>
            <p:cNvSpPr txBox="1"/>
            <p:nvPr/>
          </p:nvSpPr>
          <p:spPr>
            <a:xfrm>
              <a:off x="1246033" y="4188485"/>
              <a:ext cx="6498590" cy="62324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4500" b="1" i="0" u="none" strike="noStrike" cap="none" dirty="0">
                  <a:solidFill>
                    <a:schemeClr val="lt1"/>
                  </a:solidFill>
                  <a:latin typeface="Arial" panose="020B0604020202020204"/>
                  <a:ea typeface="Arial" panose="020B0604020202020204"/>
                  <a:cs typeface="Arial" panose="020B0604020202020204"/>
                  <a:sym typeface="Arial" panose="020B0604020202020204"/>
                </a:rPr>
                <a:t>When the hired man, who is not a shepherd and does not own the sheep, sees a wolf coming, he leaves the sheep and runs away; so the wolf snatches the sheep and scatters them. </a:t>
              </a:r>
            </a:p>
          </p:txBody>
        </p:sp>
      </p:grpSp>
      <p:pic>
        <p:nvPicPr>
          <p:cNvPr id="4" name="Picture 3">
            <a:extLst>
              <a:ext uri="{FF2B5EF4-FFF2-40B4-BE49-F238E27FC236}">
                <a16:creationId xmlns:a16="http://schemas.microsoft.com/office/drawing/2014/main" id="{04588E44-7B09-28EA-9052-A864B1C170F0}"/>
              </a:ext>
            </a:extLst>
          </p:cNvPr>
          <p:cNvPicPr>
            <a:picLocks noChangeAspect="1"/>
          </p:cNvPicPr>
          <p:nvPr/>
        </p:nvPicPr>
        <p:blipFill>
          <a:blip r:embed="rId3"/>
          <a:stretch>
            <a:fillRect/>
          </a:stretch>
        </p:blipFill>
        <p:spPr>
          <a:xfrm>
            <a:off x="7578806" y="1087904"/>
            <a:ext cx="10408523" cy="780639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54"/>
        <p:cNvGrpSpPr/>
        <p:nvPr/>
      </p:nvGrpSpPr>
      <p:grpSpPr>
        <a:xfrm>
          <a:off x="0" y="0"/>
          <a:ext cx="0" cy="0"/>
          <a:chOff x="0" y="0"/>
          <a:chExt cx="0" cy="0"/>
        </a:xfrm>
      </p:grpSpPr>
      <p:grpSp>
        <p:nvGrpSpPr>
          <p:cNvPr id="155" name="Google Shape;155;p8"/>
          <p:cNvGrpSpPr/>
          <p:nvPr/>
        </p:nvGrpSpPr>
        <p:grpSpPr>
          <a:xfrm>
            <a:off x="1152219" y="1467110"/>
            <a:ext cx="5695999" cy="7734039"/>
            <a:chOff x="1571075" y="1485900"/>
            <a:chExt cx="5695999" cy="7734039"/>
          </a:xfrm>
        </p:grpSpPr>
        <p:sp>
          <p:nvSpPr>
            <p:cNvPr id="156" name="Google Shape;156;p8"/>
            <p:cNvSpPr/>
            <p:nvPr/>
          </p:nvSpPr>
          <p:spPr>
            <a:xfrm>
              <a:off x="1571075" y="1485900"/>
              <a:ext cx="1214400" cy="857400"/>
            </a:xfrm>
            <a:prstGeom prst="rect">
              <a:avLst/>
            </a:prstGeom>
            <a:solidFill>
              <a:schemeClr val="accent2">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13</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7" name="Google Shape;157;p8"/>
            <p:cNvSpPr txBox="1"/>
            <p:nvPr/>
          </p:nvSpPr>
          <p:spPr>
            <a:xfrm>
              <a:off x="1571075" y="2756631"/>
              <a:ext cx="5695999" cy="64633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000" b="1" i="0" u="none" strike="noStrike" cap="none" dirty="0">
                  <a:solidFill>
                    <a:schemeClr val="lt1"/>
                  </a:solidFill>
                  <a:latin typeface="Arial" panose="020B0604020202020204"/>
                  <a:ea typeface="Arial" panose="020B0604020202020204"/>
                  <a:cs typeface="Arial" panose="020B0604020202020204"/>
                  <a:sym typeface="Arial" panose="020B0604020202020204"/>
                </a:rPr>
                <a:t>The hired man runs away because he is only a hired man and does not care about the sheep.</a:t>
              </a:r>
            </a:p>
          </p:txBody>
        </p:sp>
      </p:grpSp>
      <p:pic>
        <p:nvPicPr>
          <p:cNvPr id="2" name="Picture 1">
            <a:extLst>
              <a:ext uri="{FF2B5EF4-FFF2-40B4-BE49-F238E27FC236}">
                <a16:creationId xmlns:a16="http://schemas.microsoft.com/office/drawing/2014/main" id="{FCED84C5-1E56-70CE-C3AD-E3710F8BED30}"/>
              </a:ext>
            </a:extLst>
          </p:cNvPr>
          <p:cNvPicPr>
            <a:picLocks noChangeAspect="1"/>
          </p:cNvPicPr>
          <p:nvPr/>
        </p:nvPicPr>
        <p:blipFill>
          <a:blip r:embed="rId3"/>
          <a:stretch>
            <a:fillRect/>
          </a:stretch>
        </p:blipFill>
        <p:spPr>
          <a:xfrm>
            <a:off x="7228114" y="1085850"/>
            <a:ext cx="10820399" cy="81152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63"/>
        <p:cNvGrpSpPr/>
        <p:nvPr/>
      </p:nvGrpSpPr>
      <p:grpSpPr>
        <a:xfrm>
          <a:off x="0" y="0"/>
          <a:ext cx="0" cy="0"/>
          <a:chOff x="0" y="0"/>
          <a:chExt cx="0" cy="0"/>
        </a:xfrm>
      </p:grpSpPr>
      <p:grpSp>
        <p:nvGrpSpPr>
          <p:cNvPr id="164" name="Google Shape;164;p9"/>
          <p:cNvGrpSpPr/>
          <p:nvPr/>
        </p:nvGrpSpPr>
        <p:grpSpPr>
          <a:xfrm>
            <a:off x="1030952" y="2356483"/>
            <a:ext cx="5596438" cy="5574033"/>
            <a:chOff x="1258853" y="1943100"/>
            <a:chExt cx="5596438" cy="5574033"/>
          </a:xfrm>
        </p:grpSpPr>
        <p:sp>
          <p:nvSpPr>
            <p:cNvPr id="165" name="Google Shape;165;p9"/>
            <p:cNvSpPr/>
            <p:nvPr/>
          </p:nvSpPr>
          <p:spPr>
            <a:xfrm>
              <a:off x="1258853" y="1943100"/>
              <a:ext cx="1214400" cy="857400"/>
            </a:xfrm>
            <a:prstGeom prst="rect">
              <a:avLst/>
            </a:prstGeom>
            <a:solidFill>
              <a:schemeClr val="accent3">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14</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6" name="Google Shape;166;p9"/>
            <p:cNvSpPr txBox="1"/>
            <p:nvPr/>
          </p:nvSpPr>
          <p:spPr>
            <a:xfrm>
              <a:off x="1258853" y="3439094"/>
              <a:ext cx="5596438" cy="407803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300" b="1" i="0" u="none" strike="noStrike" cap="none" dirty="0">
                  <a:solidFill>
                    <a:schemeClr val="lt1"/>
                  </a:solidFill>
                  <a:latin typeface="Arial" panose="020B0604020202020204"/>
                  <a:ea typeface="Arial" panose="020B0604020202020204"/>
                  <a:cs typeface="Arial" panose="020B0604020202020204"/>
                  <a:sym typeface="Arial" panose="020B0604020202020204"/>
                </a:rPr>
                <a:t>I am the good shepherd. As the Father knows me and I know the Father,</a:t>
              </a:r>
            </a:p>
          </p:txBody>
        </p:sp>
      </p:grpSp>
      <p:pic>
        <p:nvPicPr>
          <p:cNvPr id="2" name="Picture 1">
            <a:extLst>
              <a:ext uri="{FF2B5EF4-FFF2-40B4-BE49-F238E27FC236}">
                <a16:creationId xmlns:a16="http://schemas.microsoft.com/office/drawing/2014/main" id="{EAB6DB1A-96CF-E25A-AFDF-9A83AD2E493F}"/>
              </a:ext>
            </a:extLst>
          </p:cNvPr>
          <p:cNvPicPr>
            <a:picLocks noChangeAspect="1"/>
          </p:cNvPicPr>
          <p:nvPr/>
        </p:nvPicPr>
        <p:blipFill>
          <a:blip r:embed="rId3"/>
          <a:stretch>
            <a:fillRect/>
          </a:stretch>
        </p:blipFill>
        <p:spPr>
          <a:xfrm>
            <a:off x="6943904" y="1061358"/>
            <a:ext cx="10885713" cy="816428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559</Words>
  <Application>Microsoft Office PowerPoint</Application>
  <PresentationFormat>Custom</PresentationFormat>
  <Paragraphs>70</Paragraphs>
  <Slides>20</Slides>
  <Notes>20</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Calibri</vt:lpstr>
      <vt:lpstr>Arial</vt:lpstr>
      <vt:lpstr>Arial Black</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angellette anne ambion</cp:lastModifiedBy>
  <cp:revision>10</cp:revision>
  <dcterms:created xsi:type="dcterms:W3CDTF">2024-02-01T02:11:00Z</dcterms:created>
  <dcterms:modified xsi:type="dcterms:W3CDTF">2024-04-14T14:14:01Z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8C7E81A7724D447C9044795D1C57BE73_13</vt:lpwstr>
  </property>
  <property fmtid="{D5CDD505-2E9C-101B-9397-08002B2CF9AE}" pid="3" name="KSOProductBuildVer">
    <vt:lpwstr>1033-12.2.0.13431</vt:lpwstr>
  </property>
</Properties>
</file>