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3"/>
  </p:notesMasterIdLst>
  <p:sldIdLst>
    <p:sldId id="284" r:id="rId3"/>
    <p:sldId id="285" r:id="rId4"/>
    <p:sldId id="287" r:id="rId5"/>
    <p:sldId id="258" r:id="rId6"/>
    <p:sldId id="257" r:id="rId7"/>
    <p:sldId id="259" r:id="rId8"/>
    <p:sldId id="260" r:id="rId9"/>
    <p:sldId id="261" r:id="rId10"/>
    <p:sldId id="262" r:id="rId11"/>
    <p:sldId id="263" r:id="rId12"/>
    <p:sldId id="273" r:id="rId13"/>
    <p:sldId id="274" r:id="rId14"/>
    <p:sldId id="288" r:id="rId15"/>
    <p:sldId id="289" r:id="rId16"/>
    <p:sldId id="264" r:id="rId17"/>
    <p:sldId id="265" r:id="rId18"/>
    <p:sldId id="266" r:id="rId19"/>
    <p:sldId id="267" r:id="rId20"/>
    <p:sldId id="268" r:id="rId21"/>
    <p:sldId id="286" r:id="rId22"/>
  </p:sldIdLst>
  <p:sldSz cx="18288000" cy="10287000"/>
  <p:notesSz cx="6858000" cy="9144000"/>
  <p:embeddedFontLst>
    <p:embeddedFont>
      <p:font typeface="Arial Black" panose="020B0A04020102020204" pitchFamily="34" charset="0"/>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5A16"/>
    <a:srgbClr val="40CBD2"/>
    <a:srgbClr val="46CC60"/>
    <a:srgbClr val="FFCC00"/>
    <a:srgbClr val="DE1068"/>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6449" autoAdjust="0"/>
  </p:normalViewPr>
  <p:slideViewPr>
    <p:cSldViewPr snapToGrid="0" showGuides="1">
      <p:cViewPr varScale="1">
        <p:scale>
          <a:sx n="46" d="100"/>
          <a:sy n="46" d="100"/>
        </p:scale>
        <p:origin x="780"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a:p>
        </p:txBody>
      </p:sp>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200"/>
              <a:buFont typeface="Calibri" panose="020F0502020204030204"/>
              <a:buNone/>
            </a:pPr>
            <a:endParaRPr/>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lang="en-US"/>
          </a:p>
        </p:txBody>
      </p:sp>
    </p:spTree>
    <p:extLst>
      <p:ext uri="{BB962C8B-B14F-4D97-AF65-F5344CB8AC3E}">
        <p14:creationId xmlns:p14="http://schemas.microsoft.com/office/powerpoint/2010/main" val="2411173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200"/>
              <a:buFont typeface="Calibri" panose="020F0502020204030204"/>
              <a:buNone/>
            </a:pPr>
            <a:endParaRPr/>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lang="en-US"/>
          </a:p>
        </p:txBody>
      </p:sp>
    </p:spTree>
    <p:extLst>
      <p:ext uri="{BB962C8B-B14F-4D97-AF65-F5344CB8AC3E}">
        <p14:creationId xmlns:p14="http://schemas.microsoft.com/office/powerpoint/2010/main" val="395872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200"/>
              <a:buFont typeface="Calibri" panose="020F0502020204030204"/>
              <a:buNone/>
            </a:pPr>
            <a:endParaRPr/>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200"/>
              <a:buFont typeface="Calibri" panose="020F0502020204030204"/>
              <a:buNone/>
            </a:pPr>
            <a:endParaRPr/>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8"/>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8" name="Google Shape;28;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panose="020B0604020202020204"/>
              <a:buNone/>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560"/>
              </a:spcBef>
              <a:spcAft>
                <a:spcPts val="0"/>
              </a:spcAft>
              <a:buClr>
                <a:schemeClr val="dk1"/>
              </a:buClr>
              <a:buSzPts val="2800"/>
              <a:buFont typeface="Arial" panose="020B0604020202020204"/>
              <a:buNone/>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480"/>
              </a:spcBef>
              <a:spcAft>
                <a:spcPts val="0"/>
              </a:spcAft>
              <a:buClr>
                <a:schemeClr val="dk1"/>
              </a:buClr>
              <a:buSzPts val="2400"/>
              <a:buFont typeface="Arial" panose="020B0604020202020204"/>
              <a:buNone/>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68" name="Google Shape;68;p2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7" name="Google Shape;87;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8" name="Google Shape;88;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9" name="Google Shape;89;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u="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u="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u="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u="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u="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u="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u="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u="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Google Shape;98;p1" descr="A logo with a cross in a square&#10;&#10;Description automatically generated"/>
          <p:cNvPicPr preferRelativeResize="0"/>
          <p:nvPr>
            <p:custDataLst>
              <p:tags r:id="rId1"/>
            </p:custDataLst>
          </p:nvPr>
        </p:nvPicPr>
        <p:blipFill rotWithShape="1">
          <a:blip r:embed="rId3"/>
          <a:srcRect/>
          <a:stretch>
            <a:fill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E1068"/>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1427834" y="2925229"/>
            <a:ext cx="6120600" cy="646330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200" b="1" dirty="0">
                <a:solidFill>
                  <a:schemeClr val="lt1"/>
                </a:solidFill>
                <a:latin typeface="Arial Black" panose="020B0A04020102020204"/>
                <a:ea typeface="Arial Black" panose="020B0A04020102020204"/>
                <a:cs typeface="Arial Black" panose="020B0A04020102020204"/>
                <a:sym typeface="Arial Black" panose="020B0A04020102020204"/>
              </a:rPr>
              <a:t>“If anyone should cause one of these little ones to lose faith in me, it would be better for that person to have a large millstone tied around the neck and be thrown into the sea.</a:t>
            </a:r>
            <a:endParaRPr sz="4200" b="1"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56" name="Google Shape;156;p8"/>
          <p:cNvSpPr txBox="1"/>
          <p:nvPr/>
        </p:nvSpPr>
        <p:spPr>
          <a:xfrm>
            <a:off x="11427834" y="1226127"/>
            <a:ext cx="1285800" cy="923400"/>
          </a:xfrm>
          <a:prstGeom prst="rect">
            <a:avLst/>
          </a:prstGeom>
          <a:solidFill>
            <a:srgbClr val="00B050"/>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6000" b="1" dirty="0">
                <a:solidFill>
                  <a:srgbClr val="FFFFFF"/>
                </a:solidFill>
                <a:latin typeface="Arial Black" panose="020B0A04020102020204"/>
                <a:ea typeface="Arial Black" panose="020B0A04020102020204"/>
                <a:cs typeface="Arial Black" panose="020B0A04020102020204"/>
                <a:sym typeface="Arial Black" panose="020B0A04020102020204"/>
              </a:rPr>
              <a:t>42</a:t>
            </a:r>
            <a:endParaRPr sz="6000" b="1"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a:extLst>
              <a:ext uri="{FF2B5EF4-FFF2-40B4-BE49-F238E27FC236}">
                <a16:creationId xmlns:a16="http://schemas.microsoft.com/office/drawing/2014/main" id="{CE86C358-BDFE-FBA6-BD84-C31074F3846D}"/>
              </a:ext>
            </a:extLst>
          </p:cNvPr>
          <p:cNvPicPr>
            <a:picLocks noChangeAspect="1"/>
          </p:cNvPicPr>
          <p:nvPr/>
        </p:nvPicPr>
        <p:blipFill>
          <a:blip r:embed="rId3"/>
          <a:stretch>
            <a:fillRect/>
          </a:stretch>
        </p:blipFill>
        <p:spPr>
          <a:xfrm>
            <a:off x="561109" y="1330036"/>
            <a:ext cx="10169237" cy="762692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2276957" y="3147417"/>
            <a:ext cx="5691375" cy="615553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dirty="0">
                <a:solidFill>
                  <a:schemeClr val="lt1"/>
                </a:solidFill>
                <a:latin typeface="Arial Black" panose="020B0A04020102020204"/>
                <a:ea typeface="Arial Black" panose="020B0A04020102020204"/>
                <a:cs typeface="Arial Black" panose="020B0A04020102020204"/>
                <a:sym typeface="Arial Black" panose="020B0A04020102020204"/>
              </a:rPr>
              <a:t>So if your hand makes you lose your faith, cut it off! It is better for you to enter life without a hand than to keep both hands and go off to hell, to the fire that never goes out.</a:t>
            </a:r>
            <a:endParaRPr sz="4000" b="1"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31" name="Google Shape;131;p5"/>
          <p:cNvSpPr txBox="1"/>
          <p:nvPr/>
        </p:nvSpPr>
        <p:spPr>
          <a:xfrm>
            <a:off x="12276957" y="1564439"/>
            <a:ext cx="1214446" cy="923330"/>
          </a:xfrm>
          <a:prstGeom prst="rect">
            <a:avLst/>
          </a:prstGeom>
          <a:solidFill>
            <a:schemeClr val="accent3"/>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6000" b="1" dirty="0">
                <a:solidFill>
                  <a:srgbClr val="FFFFFF"/>
                </a:solidFill>
                <a:latin typeface="Arial Black" panose="020B0A04020102020204"/>
                <a:ea typeface="Arial Black" panose="020B0A04020102020204"/>
                <a:cs typeface="Arial Black" panose="020B0A04020102020204"/>
                <a:sym typeface="Arial Black" panose="020B0A04020102020204"/>
              </a:rPr>
              <a:t>43</a:t>
            </a:r>
            <a:endParaRPr sz="6000" b="1"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a:extLst>
              <a:ext uri="{FF2B5EF4-FFF2-40B4-BE49-F238E27FC236}">
                <a16:creationId xmlns:a16="http://schemas.microsoft.com/office/drawing/2014/main" id="{FDEA8A29-984E-5EAA-B4C2-ED9D10936565}"/>
              </a:ext>
            </a:extLst>
          </p:cNvPr>
          <p:cNvPicPr>
            <a:picLocks noChangeAspect="1"/>
          </p:cNvPicPr>
          <p:nvPr/>
        </p:nvPicPr>
        <p:blipFill>
          <a:blip r:embed="rId3"/>
          <a:stretch>
            <a:fillRect/>
          </a:stretch>
        </p:blipFill>
        <p:spPr>
          <a:xfrm>
            <a:off x="466268" y="2026104"/>
            <a:ext cx="11089550" cy="623479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124583" y="3136256"/>
            <a:ext cx="5009335" cy="58169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200" b="1" dirty="0">
                <a:solidFill>
                  <a:schemeClr val="lt1"/>
                </a:solidFill>
                <a:latin typeface="Arial Black" panose="020B0A04020102020204"/>
                <a:ea typeface="Arial Black" panose="020B0A04020102020204"/>
                <a:cs typeface="Arial Black" panose="020B0A04020102020204"/>
                <a:sym typeface="Arial Black" panose="020B0A04020102020204"/>
              </a:rPr>
              <a:t>And if your foot makes you lose your faith, cut it off! It is better for you to enter life without a foot than to keep both feet and be thrown into hell.</a:t>
            </a:r>
          </a:p>
        </p:txBody>
      </p:sp>
      <p:sp>
        <p:nvSpPr>
          <p:cNvPr id="139" name="Google Shape;139;p6"/>
          <p:cNvSpPr txBox="1"/>
          <p:nvPr/>
        </p:nvSpPr>
        <p:spPr>
          <a:xfrm>
            <a:off x="1124583" y="1333767"/>
            <a:ext cx="1428760" cy="1015663"/>
          </a:xfrm>
          <a:prstGeom prst="rect">
            <a:avLst/>
          </a:prstGeom>
          <a:solidFill>
            <a:schemeClr val="accent5"/>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6600" b="1" dirty="0">
                <a:solidFill>
                  <a:srgbClr val="FFFFFF"/>
                </a:solidFill>
                <a:latin typeface="Arial Black" panose="020B0A04020102020204"/>
                <a:ea typeface="Arial Black" panose="020B0A04020102020204"/>
                <a:cs typeface="Arial Black" panose="020B0A04020102020204"/>
                <a:sym typeface="Arial Black" panose="020B0A04020102020204"/>
              </a:rPr>
              <a:t>45</a:t>
            </a:r>
            <a:endParaRPr sz="6600" b="1"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3" name="Picture 2">
            <a:extLst>
              <a:ext uri="{FF2B5EF4-FFF2-40B4-BE49-F238E27FC236}">
                <a16:creationId xmlns:a16="http://schemas.microsoft.com/office/drawing/2014/main" id="{FEA8AFA2-767B-527E-0035-75F8AF4123E2}"/>
              </a:ext>
            </a:extLst>
          </p:cNvPr>
          <p:cNvPicPr>
            <a:picLocks noChangeAspect="1"/>
          </p:cNvPicPr>
          <p:nvPr/>
        </p:nvPicPr>
        <p:blipFill>
          <a:blip r:embed="rId3"/>
          <a:stretch>
            <a:fillRect/>
          </a:stretch>
        </p:blipFill>
        <p:spPr>
          <a:xfrm>
            <a:off x="8603224" y="780276"/>
            <a:ext cx="8726448" cy="872644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958328" y="2284202"/>
            <a:ext cx="5009335" cy="710963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200" b="1" dirty="0">
                <a:solidFill>
                  <a:schemeClr val="lt1"/>
                </a:solidFill>
                <a:latin typeface="Arial Black" panose="020B0A04020102020204"/>
                <a:ea typeface="Arial Black" panose="020B0A04020102020204"/>
                <a:cs typeface="Arial Black" panose="020B0A04020102020204"/>
                <a:sym typeface="Arial Black" panose="020B0A04020102020204"/>
              </a:rPr>
              <a:t>And if your eye makes you lose your faith, take it out! It is better for you to enter the Kingdom of God with only one eye than to keep both eyes and be thrown into hell.</a:t>
            </a:r>
            <a:endParaRPr sz="4200" b="1"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958328" y="893159"/>
            <a:ext cx="1428760" cy="1015663"/>
          </a:xfrm>
          <a:prstGeom prst="rect">
            <a:avLst/>
          </a:prstGeom>
          <a:solidFill>
            <a:srgbClr val="FFC000"/>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6600" b="1" dirty="0">
                <a:solidFill>
                  <a:srgbClr val="FFFFFF"/>
                </a:solidFill>
                <a:latin typeface="Arial Black" panose="020B0A04020102020204"/>
                <a:ea typeface="Arial Black" panose="020B0A04020102020204"/>
                <a:cs typeface="Arial Black" panose="020B0A04020102020204"/>
                <a:sym typeface="Arial Black" panose="020B0A04020102020204"/>
              </a:rPr>
              <a:t>47</a:t>
            </a:r>
            <a:endParaRPr sz="6600" b="1"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a:extLst>
              <a:ext uri="{FF2B5EF4-FFF2-40B4-BE49-F238E27FC236}">
                <a16:creationId xmlns:a16="http://schemas.microsoft.com/office/drawing/2014/main" id="{0055D79E-8D4F-9E96-7FE2-15C3CD91A873}"/>
              </a:ext>
            </a:extLst>
          </p:cNvPr>
          <p:cNvPicPr>
            <a:picLocks noChangeAspect="1"/>
          </p:cNvPicPr>
          <p:nvPr/>
        </p:nvPicPr>
        <p:blipFill>
          <a:blip r:embed="rId3"/>
          <a:stretch>
            <a:fillRect/>
          </a:stretch>
        </p:blipFill>
        <p:spPr>
          <a:xfrm>
            <a:off x="7675662" y="966125"/>
            <a:ext cx="9965904" cy="8354750"/>
          </a:xfrm>
          <a:prstGeom prst="rect">
            <a:avLst/>
          </a:prstGeom>
        </p:spPr>
      </p:pic>
    </p:spTree>
    <p:extLst>
      <p:ext uri="{BB962C8B-B14F-4D97-AF65-F5344CB8AC3E}">
        <p14:creationId xmlns:p14="http://schemas.microsoft.com/office/powerpoint/2010/main" val="1978848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103801" y="3905184"/>
            <a:ext cx="5009335" cy="387798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200" b="1" dirty="0">
                <a:solidFill>
                  <a:schemeClr val="lt1"/>
                </a:solidFill>
                <a:latin typeface="Arial Black" panose="020B0A04020102020204"/>
                <a:ea typeface="Arial Black" panose="020B0A04020102020204"/>
                <a:cs typeface="Arial Black" panose="020B0A04020102020204"/>
                <a:sym typeface="Arial Black" panose="020B0A04020102020204"/>
              </a:rPr>
              <a:t>There ‘the worms that eat them never die, and the fire that burns them is never put out.’</a:t>
            </a:r>
            <a:endParaRPr sz="4200" b="1"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103801" y="1786777"/>
            <a:ext cx="1428760" cy="1015663"/>
          </a:xfrm>
          <a:prstGeom prst="rect">
            <a:avLst/>
          </a:prstGeom>
          <a:solidFill>
            <a:schemeClr val="bg1">
              <a:lumMod val="50000"/>
            </a:schemeClr>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6600" b="1" dirty="0">
                <a:solidFill>
                  <a:srgbClr val="FFFFFF"/>
                </a:solidFill>
                <a:latin typeface="Arial Black" panose="020B0A04020102020204"/>
                <a:ea typeface="Arial Black" panose="020B0A04020102020204"/>
                <a:cs typeface="Arial Black" panose="020B0A04020102020204"/>
                <a:sym typeface="Arial Black" panose="020B0A04020102020204"/>
              </a:rPr>
              <a:t>48</a:t>
            </a:r>
            <a:endParaRPr sz="6600" b="1"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a:extLst>
              <a:ext uri="{FF2B5EF4-FFF2-40B4-BE49-F238E27FC236}">
                <a16:creationId xmlns:a16="http://schemas.microsoft.com/office/drawing/2014/main" id="{B80E4F3F-F538-F978-B08F-EB2F6DB2A5C5}"/>
              </a:ext>
            </a:extLst>
          </p:cNvPr>
          <p:cNvPicPr>
            <a:picLocks noChangeAspect="1"/>
          </p:cNvPicPr>
          <p:nvPr/>
        </p:nvPicPr>
        <p:blipFill>
          <a:blip r:embed="rId3"/>
          <a:stretch>
            <a:fillRect/>
          </a:stretch>
        </p:blipFill>
        <p:spPr>
          <a:xfrm>
            <a:off x="6567055" y="964987"/>
            <a:ext cx="11142702" cy="8357026"/>
          </a:xfrm>
          <a:prstGeom prst="rect">
            <a:avLst/>
          </a:prstGeom>
        </p:spPr>
      </p:pic>
    </p:spTree>
    <p:extLst>
      <p:ext uri="{BB962C8B-B14F-4D97-AF65-F5344CB8AC3E}">
        <p14:creationId xmlns:p14="http://schemas.microsoft.com/office/powerpoint/2010/main" val="2151456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36C09"/>
        </a:solidFill>
        <a:effectLst/>
      </p:bgPr>
    </p:bg>
    <p:spTree>
      <p:nvGrpSpPr>
        <p:cNvPr id="1" name="Shape 161"/>
        <p:cNvGrpSpPr/>
        <p:nvPr/>
      </p:nvGrpSpPr>
      <p:grpSpPr>
        <a:xfrm>
          <a:off x="0" y="0"/>
          <a:ext cx="0" cy="0"/>
          <a:chOff x="0" y="0"/>
          <a:chExt cx="0" cy="0"/>
        </a:xfrm>
      </p:grpSpPr>
      <p:sp>
        <p:nvSpPr>
          <p:cNvPr id="162" name="Google Shape;162;p9"/>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3" name="Google Shape;163;p9"/>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93620"/>
        </a:solidFill>
        <a:effectLst/>
      </p:bgPr>
    </p:bg>
    <p:spTree>
      <p:nvGrpSpPr>
        <p:cNvPr id="1" name="Shape 168"/>
        <p:cNvGrpSpPr/>
        <p:nvPr/>
      </p:nvGrpSpPr>
      <p:grpSpPr>
        <a:xfrm>
          <a:off x="0" y="0"/>
          <a:ext cx="0" cy="0"/>
          <a:chOff x="0" y="0"/>
          <a:chExt cx="0" cy="0"/>
        </a:xfrm>
      </p:grpSpPr>
      <p:sp>
        <p:nvSpPr>
          <p:cNvPr id="169" name="Google Shape;169;p10"/>
          <p:cNvSpPr/>
          <p:nvPr/>
        </p:nvSpPr>
        <p:spPr>
          <a:xfrm>
            <a:off x="742950" y="2853081"/>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1000"/>
              </a:lnSpc>
              <a:spcBef>
                <a:spcPts val="0"/>
              </a:spcBef>
              <a:spcAft>
                <a:spcPts val="0"/>
              </a:spcAft>
              <a:buNone/>
            </a:pPr>
            <a:r>
              <a:rPr lang="en-US" sz="9600" b="1">
                <a:solidFill>
                  <a:srgbClr val="FFFFFF"/>
                </a:solidFill>
                <a:latin typeface="Arial" panose="020B0604020202020204"/>
                <a:ea typeface="Arial" panose="020B0604020202020204"/>
                <a:cs typeface="Arial" panose="020B0604020202020204"/>
                <a:sym typeface="Arial" panose="020B0604020202020204"/>
              </a:rPr>
              <a:t>GOSPEL MESSAGE</a:t>
            </a:r>
          </a:p>
        </p:txBody>
      </p:sp>
      <p:pic>
        <p:nvPicPr>
          <p:cNvPr id="170" name="Google Shape;170;p10"/>
          <p:cNvPicPr preferRelativeResize="0"/>
          <p:nvPr/>
        </p:nvPicPr>
        <p:blipFill rotWithShape="1">
          <a:blip r:embed="rId3"/>
          <a:srcRect/>
          <a:stretch>
            <a:fillRect/>
          </a:stretch>
        </p:blipFill>
        <p:spPr>
          <a:xfrm>
            <a:off x="9720064" y="1471092"/>
            <a:ext cx="7010400" cy="7010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75"/>
        <p:cNvGrpSpPr/>
        <p:nvPr/>
      </p:nvGrpSpPr>
      <p:grpSpPr>
        <a:xfrm>
          <a:off x="0" y="0"/>
          <a:ext cx="0" cy="0"/>
          <a:chOff x="0" y="0"/>
          <a:chExt cx="0" cy="0"/>
        </a:xfrm>
      </p:grpSpPr>
      <p:sp>
        <p:nvSpPr>
          <p:cNvPr id="176" name="Google Shape;176;p11"/>
          <p:cNvSpPr/>
          <p:nvPr/>
        </p:nvSpPr>
        <p:spPr>
          <a:xfrm>
            <a:off x="8308272" y="777774"/>
            <a:ext cx="8430008" cy="1932497"/>
          </a:xfrm>
          <a:prstGeom prst="rect">
            <a:avLst/>
          </a:prstGeom>
          <a:solidFill>
            <a:schemeClr val="accent2"/>
          </a:solidFill>
          <a:ln>
            <a:noFill/>
          </a:ln>
        </p:spPr>
        <p:txBody>
          <a:bodyPr spcFirstLastPara="1" wrap="square" lIns="91425" tIns="45700" rIns="91425" bIns="45700" anchor="t" anchorCtr="0">
            <a:noAutofit/>
          </a:bodyPr>
          <a:lstStyle/>
          <a:p>
            <a:pPr lvl="1" algn="ctr"/>
            <a:r>
              <a:rPr lang="en-US" sz="5000" dirty="0">
                <a:solidFill>
                  <a:schemeClr val="lt1"/>
                </a:solidFill>
                <a:latin typeface="Arial Black" panose="020B0A04020102020204"/>
                <a:ea typeface="Arial Black" panose="020B0A04020102020204"/>
                <a:cs typeface="Arial Black" panose="020B0A04020102020204"/>
                <a:sym typeface="Arial Black" panose="020B0A04020102020204"/>
              </a:rPr>
              <a:t>Activity:</a:t>
            </a:r>
          </a:p>
          <a:p>
            <a:pPr lvl="1" algn="ctr"/>
            <a:r>
              <a:rPr lang="en-US" sz="5000" dirty="0">
                <a:solidFill>
                  <a:schemeClr val="lt1"/>
                </a:solidFill>
                <a:latin typeface="Arial Black" panose="020B0A04020102020204"/>
                <a:ea typeface="Arial Black" panose="020B0A04020102020204"/>
                <a:cs typeface="Arial Black" panose="020B0A04020102020204"/>
                <a:sym typeface="Arial Black" panose="020B0A04020102020204"/>
              </a:rPr>
              <a:t>“Perfect Faith”</a:t>
            </a:r>
            <a:endParaRPr sz="5000" dirty="0"/>
          </a:p>
        </p:txBody>
      </p:sp>
      <p:sp>
        <p:nvSpPr>
          <p:cNvPr id="7" name="Google Shape;130;p5"/>
          <p:cNvSpPr txBox="1"/>
          <p:nvPr/>
        </p:nvSpPr>
        <p:spPr>
          <a:xfrm>
            <a:off x="8515443" y="3276751"/>
            <a:ext cx="7098688" cy="553997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500" dirty="0">
                <a:solidFill>
                  <a:schemeClr val="lt1"/>
                </a:solidFill>
                <a:latin typeface="Arial Black" panose="020B0A04020102020204"/>
                <a:ea typeface="Arial Black" panose="020B0A04020102020204"/>
                <a:cs typeface="Arial Black" panose="020B0A04020102020204"/>
                <a:sym typeface="Arial Black" panose="020B0A04020102020204"/>
              </a:rPr>
              <a:t>Materials:</a:t>
            </a:r>
          </a:p>
          <a:p>
            <a:pPr marL="0" marR="0" lvl="0" indent="0" algn="l" rtl="0">
              <a:spcBef>
                <a:spcPts val="0"/>
              </a:spcBef>
              <a:spcAft>
                <a:spcPts val="0"/>
              </a:spcAft>
              <a:buNone/>
            </a:pPr>
            <a:endParaRPr lang="en-US" sz="4500" dirty="0">
              <a:solidFill>
                <a:schemeClr val="lt1"/>
              </a:solidFill>
              <a:latin typeface="Arial Black" panose="020B0A04020102020204"/>
              <a:ea typeface="Arial Black" panose="020B0A04020102020204"/>
              <a:cs typeface="Arial Black" panose="020B0A04020102020204"/>
              <a:sym typeface="Arial Black" panose="020B0A04020102020204"/>
            </a:endParaRPr>
          </a:p>
          <a:p>
            <a:pPr marR="0" lvl="0" algn="l" rtl="0">
              <a:spcBef>
                <a:spcPts val="0"/>
              </a:spcBef>
              <a:spcAft>
                <a:spcPts val="0"/>
              </a:spcAft>
            </a:pPr>
            <a:r>
              <a:rPr lang="en-US" sz="4500" b="1" dirty="0">
                <a:solidFill>
                  <a:schemeClr val="lt1"/>
                </a:solidFill>
                <a:latin typeface="Arial Black" panose="020B0A04020102020204"/>
                <a:ea typeface="Arial Black" panose="020B0A04020102020204"/>
                <a:cs typeface="Arial Black" panose="020B0A04020102020204"/>
                <a:sym typeface="Arial Black" panose="020B0A04020102020204"/>
              </a:rPr>
              <a:t>1. Construction Paper/ Colored paper</a:t>
            </a:r>
          </a:p>
          <a:p>
            <a:pPr marR="0" lvl="0" algn="l" rtl="0">
              <a:spcBef>
                <a:spcPts val="0"/>
              </a:spcBef>
              <a:spcAft>
                <a:spcPts val="0"/>
              </a:spcAft>
            </a:pPr>
            <a:r>
              <a:rPr lang="en-US" sz="4500" b="1" dirty="0">
                <a:solidFill>
                  <a:schemeClr val="lt1"/>
                </a:solidFill>
                <a:latin typeface="Arial Black" panose="020B0A04020102020204"/>
                <a:ea typeface="Arial Black" panose="020B0A04020102020204"/>
                <a:cs typeface="Arial Black" panose="020B0A04020102020204"/>
                <a:sym typeface="Arial Black" panose="020B0A04020102020204"/>
              </a:rPr>
              <a:t>2. Scissors</a:t>
            </a:r>
          </a:p>
          <a:p>
            <a:pPr marR="0" lvl="0" algn="l" rtl="0">
              <a:spcBef>
                <a:spcPts val="0"/>
              </a:spcBef>
              <a:spcAft>
                <a:spcPts val="0"/>
              </a:spcAft>
            </a:pPr>
            <a:r>
              <a:rPr lang="en-US" sz="4500" b="1" dirty="0">
                <a:solidFill>
                  <a:schemeClr val="lt1"/>
                </a:solidFill>
                <a:latin typeface="Arial Black" panose="020B0A04020102020204"/>
                <a:ea typeface="Arial Black" panose="020B0A04020102020204"/>
                <a:cs typeface="Arial Black" panose="020B0A04020102020204"/>
                <a:sym typeface="Arial Black" panose="020B0A04020102020204"/>
              </a:rPr>
              <a:t>3. Glue/Tape</a:t>
            </a:r>
          </a:p>
          <a:p>
            <a:pPr marR="0" lvl="0" algn="l" rtl="0">
              <a:spcBef>
                <a:spcPts val="0"/>
              </a:spcBef>
              <a:spcAft>
                <a:spcPts val="0"/>
              </a:spcAft>
            </a:pPr>
            <a:r>
              <a:rPr lang="en-US" sz="4500" b="1" dirty="0">
                <a:solidFill>
                  <a:schemeClr val="lt1"/>
                </a:solidFill>
                <a:latin typeface="Arial Black" panose="020B0A04020102020204"/>
                <a:ea typeface="Arial Black" panose="020B0A04020102020204"/>
                <a:cs typeface="Arial Black" panose="020B0A04020102020204"/>
                <a:sym typeface="Arial Black" panose="020B0A04020102020204"/>
              </a:rPr>
              <a:t>4. Markers/Crayons</a:t>
            </a:r>
          </a:p>
          <a:p>
            <a:pPr marR="0" lvl="0" algn="l" rtl="0">
              <a:spcBef>
                <a:spcPts val="0"/>
              </a:spcBef>
              <a:spcAft>
                <a:spcPts val="0"/>
              </a:spcAft>
            </a:pPr>
            <a:endParaRPr lang="en-US" sz="4500" b="1"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3" name="Picture 2">
            <a:extLst>
              <a:ext uri="{FF2B5EF4-FFF2-40B4-BE49-F238E27FC236}">
                <a16:creationId xmlns:a16="http://schemas.microsoft.com/office/drawing/2014/main" id="{8A00A766-B505-5CFE-9AFD-EA4CE7315FCA}"/>
              </a:ext>
            </a:extLst>
          </p:cNvPr>
          <p:cNvPicPr>
            <a:picLocks noChangeAspect="1"/>
          </p:cNvPicPr>
          <p:nvPr/>
        </p:nvPicPr>
        <p:blipFill>
          <a:blip r:embed="rId3"/>
          <a:stretch>
            <a:fillRect/>
          </a:stretch>
        </p:blipFill>
        <p:spPr>
          <a:xfrm>
            <a:off x="879761" y="1782885"/>
            <a:ext cx="6721229" cy="672122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183"/>
        <p:cNvGrpSpPr/>
        <p:nvPr/>
      </p:nvGrpSpPr>
      <p:grpSpPr>
        <a:xfrm>
          <a:off x="0" y="0"/>
          <a:ext cx="0" cy="0"/>
          <a:chOff x="0" y="0"/>
          <a:chExt cx="0" cy="0"/>
        </a:xfrm>
      </p:grpSpPr>
      <p:sp>
        <p:nvSpPr>
          <p:cNvPr id="185" name="Google Shape;185;p12"/>
          <p:cNvSpPr txBox="1"/>
          <p:nvPr/>
        </p:nvSpPr>
        <p:spPr>
          <a:xfrm>
            <a:off x="999002" y="2118833"/>
            <a:ext cx="7563107" cy="6247824"/>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chemeClr val="lt1"/>
              </a:buClr>
              <a:buSzPts val="4800"/>
              <a:buAutoNum type="arabicPeriod"/>
            </a:pPr>
            <a:r>
              <a:rPr lang="en-US" sz="4000" b="1" dirty="0">
                <a:solidFill>
                  <a:schemeClr val="lt1"/>
                </a:solidFill>
                <a:latin typeface="Calibri" panose="020F0502020204030204"/>
                <a:ea typeface="Calibri" panose="020F0502020204030204"/>
                <a:cs typeface="Calibri" panose="020F0502020204030204"/>
                <a:sym typeface="Calibri" panose="020F0502020204030204"/>
              </a:rPr>
              <a:t>Cut the construction/colored paper into heart, cross and hands shapes.</a:t>
            </a:r>
          </a:p>
          <a:p>
            <a:pPr marL="514350" marR="0" lvl="0" indent="-514350" algn="l" rtl="0">
              <a:spcBef>
                <a:spcPts val="0"/>
              </a:spcBef>
              <a:spcAft>
                <a:spcPts val="0"/>
              </a:spcAft>
              <a:buClr>
                <a:schemeClr val="lt1"/>
              </a:buClr>
              <a:buSzPts val="4800"/>
              <a:buAutoNum type="arabicPeriod"/>
            </a:pPr>
            <a:endParaRPr lang="en-US" sz="4000" b="1" dirty="0">
              <a:solidFill>
                <a:schemeClr val="lt1"/>
              </a:solidFill>
              <a:latin typeface="Calibri" panose="020F0502020204030204"/>
              <a:ea typeface="Calibri" panose="020F0502020204030204"/>
              <a:cs typeface="Calibri" panose="020F0502020204030204"/>
              <a:sym typeface="Calibri" panose="020F0502020204030204"/>
            </a:endParaRPr>
          </a:p>
          <a:p>
            <a:pPr marL="514350" marR="0" lvl="0" indent="-514350" algn="l" rtl="0">
              <a:spcBef>
                <a:spcPts val="0"/>
              </a:spcBef>
              <a:spcAft>
                <a:spcPts val="0"/>
              </a:spcAft>
              <a:buClr>
                <a:schemeClr val="lt1"/>
              </a:buClr>
              <a:buSzPts val="4800"/>
              <a:buAutoNum type="arabicPeriod"/>
            </a:pPr>
            <a:r>
              <a:rPr lang="en-US" sz="4000" b="1" dirty="0">
                <a:solidFill>
                  <a:schemeClr val="lt1"/>
                </a:solidFill>
                <a:latin typeface="Calibri" panose="020F0502020204030204"/>
                <a:ea typeface="Calibri" panose="020F0502020204030204"/>
                <a:cs typeface="Calibri" panose="020F0502020204030204"/>
                <a:sym typeface="Calibri" panose="020F0502020204030204"/>
              </a:rPr>
              <a:t>Glue first the hands on the cross and after glue the heart shape on the hand.</a:t>
            </a:r>
          </a:p>
          <a:p>
            <a:pPr marL="514350" marR="0" lvl="0" indent="-514350" algn="l" rtl="0">
              <a:spcBef>
                <a:spcPts val="0"/>
              </a:spcBef>
              <a:spcAft>
                <a:spcPts val="0"/>
              </a:spcAft>
              <a:buClr>
                <a:schemeClr val="lt1"/>
              </a:buClr>
              <a:buSzPts val="4800"/>
              <a:buAutoNum type="arabicPeriod"/>
            </a:pPr>
            <a:endParaRPr lang="en-US" sz="4000" b="1" dirty="0">
              <a:solidFill>
                <a:schemeClr val="lt1"/>
              </a:solidFill>
              <a:latin typeface="Calibri" panose="020F0502020204030204"/>
              <a:ea typeface="Calibri" panose="020F0502020204030204"/>
              <a:cs typeface="Calibri" panose="020F0502020204030204"/>
              <a:sym typeface="Calibri" panose="020F0502020204030204"/>
            </a:endParaRPr>
          </a:p>
          <a:p>
            <a:pPr marL="514350" marR="0" lvl="0" indent="-514350" algn="l" rtl="0">
              <a:spcBef>
                <a:spcPts val="0"/>
              </a:spcBef>
              <a:spcAft>
                <a:spcPts val="0"/>
              </a:spcAft>
              <a:buClr>
                <a:schemeClr val="lt1"/>
              </a:buClr>
              <a:buSzPts val="4800"/>
              <a:buAutoNum type="arabicPeriod"/>
            </a:pPr>
            <a:r>
              <a:rPr lang="en-US" sz="4000" b="1" dirty="0">
                <a:solidFill>
                  <a:schemeClr val="lt1"/>
                </a:solidFill>
                <a:latin typeface="Calibri" panose="020F0502020204030204"/>
                <a:ea typeface="Calibri" panose="020F0502020204030204"/>
                <a:cs typeface="Calibri" panose="020F0502020204030204"/>
                <a:sym typeface="Calibri" panose="020F0502020204030204"/>
              </a:rPr>
              <a:t>Write your conviction of faith on the heart shape.</a:t>
            </a:r>
          </a:p>
        </p:txBody>
      </p:sp>
      <p:sp>
        <p:nvSpPr>
          <p:cNvPr id="5" name="Google Shape;176;p11"/>
          <p:cNvSpPr/>
          <p:nvPr/>
        </p:nvSpPr>
        <p:spPr>
          <a:xfrm>
            <a:off x="935171" y="937285"/>
            <a:ext cx="4511151" cy="7765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500" dirty="0">
                <a:solidFill>
                  <a:schemeClr val="lt1"/>
                </a:solidFill>
                <a:latin typeface="Arial Black" panose="020B0A04020102020204"/>
                <a:ea typeface="Arial Black" panose="020B0A04020102020204"/>
                <a:cs typeface="Arial Black" panose="020B0A04020102020204"/>
                <a:sym typeface="Arial Black" panose="020B0A04020102020204"/>
              </a:rPr>
              <a:t>Instructions:</a:t>
            </a:r>
            <a:endParaRPr sz="4500" dirty="0"/>
          </a:p>
        </p:txBody>
      </p:sp>
      <p:pic>
        <p:nvPicPr>
          <p:cNvPr id="2" name="Picture 1">
            <a:extLst>
              <a:ext uri="{FF2B5EF4-FFF2-40B4-BE49-F238E27FC236}">
                <a16:creationId xmlns:a16="http://schemas.microsoft.com/office/drawing/2014/main" id="{6F4D34BB-FA49-08FD-C200-093C170B8115}"/>
              </a:ext>
            </a:extLst>
          </p:cNvPr>
          <p:cNvPicPr>
            <a:picLocks noChangeAspect="1"/>
          </p:cNvPicPr>
          <p:nvPr/>
        </p:nvPicPr>
        <p:blipFill>
          <a:blip r:embed="rId3"/>
          <a:stretch>
            <a:fillRect/>
          </a:stretch>
        </p:blipFill>
        <p:spPr>
          <a:xfrm>
            <a:off x="9414164" y="937285"/>
            <a:ext cx="8412430" cy="841243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604B"/>
        </a:solidFill>
        <a:effectLst/>
      </p:bgPr>
    </p:bg>
    <p:spTree>
      <p:nvGrpSpPr>
        <p:cNvPr id="1" name="Shape 191"/>
        <p:cNvGrpSpPr/>
        <p:nvPr/>
      </p:nvGrpSpPr>
      <p:grpSpPr>
        <a:xfrm>
          <a:off x="0" y="0"/>
          <a:ext cx="0" cy="0"/>
          <a:chOff x="0" y="0"/>
          <a:chExt cx="0" cy="0"/>
        </a:xfrm>
      </p:grpSpPr>
      <p:sp>
        <p:nvSpPr>
          <p:cNvPr id="192" name="Google Shape;192;p13"/>
          <p:cNvSpPr/>
          <p:nvPr/>
        </p:nvSpPr>
        <p:spPr>
          <a:xfrm>
            <a:off x="845332" y="1398415"/>
            <a:ext cx="5857916" cy="857256"/>
          </a:xfrm>
          <a:prstGeom prst="rect">
            <a:avLst/>
          </a:prstGeom>
          <a:solidFill>
            <a:srgbClr val="53B88A"/>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500" b="1">
                <a:solidFill>
                  <a:schemeClr val="lt1"/>
                </a:solidFill>
                <a:latin typeface="Arial Black" panose="020B0A04020102020204"/>
                <a:ea typeface="Arial Black" panose="020B0A04020102020204"/>
                <a:cs typeface="Arial Black" panose="020B0A04020102020204"/>
                <a:sym typeface="Arial Black" panose="020B0A04020102020204"/>
              </a:rPr>
              <a:t>Closing Prayer</a:t>
            </a:r>
          </a:p>
        </p:txBody>
      </p:sp>
      <p:sp>
        <p:nvSpPr>
          <p:cNvPr id="193" name="Google Shape;193;p13"/>
          <p:cNvSpPr/>
          <p:nvPr/>
        </p:nvSpPr>
        <p:spPr>
          <a:xfrm>
            <a:off x="840541" y="2660630"/>
            <a:ext cx="10114098" cy="132343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C000"/>
              </a:buClr>
              <a:buSzPts val="4000"/>
              <a:buFont typeface="Arial Black" panose="020B0A04020102020204"/>
              <a:buNone/>
            </a:pPr>
            <a:r>
              <a:rPr lang="en-US" sz="4000" b="1" i="1" u="none" strike="noStrike" cap="none" dirty="0">
                <a:solidFill>
                  <a:srgbClr val="FFC000"/>
                </a:solidFill>
                <a:latin typeface="Arial Black" panose="020B0A04020102020204"/>
                <a:ea typeface="Arial Black" panose="020B0A04020102020204"/>
                <a:cs typeface="Arial Black" panose="020B0A04020102020204"/>
                <a:sym typeface="Arial Black" panose="020B0A04020102020204"/>
              </a:rPr>
              <a:t>All: </a:t>
            </a:r>
            <a:r>
              <a:rPr lang="en-US" sz="4000" b="1" i="1"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In the Name of the Father, the Son and the Holy Spirit. Amen.</a:t>
            </a:r>
            <a:endParaRPr sz="3200" b="0" i="1" u="none" strike="noStrike" cap="none" dirty="0">
              <a:solidFill>
                <a:schemeClr val="dk1"/>
              </a:solidFill>
              <a:latin typeface="Arial" panose="020B0604020202020204"/>
              <a:ea typeface="Arial" panose="020B0604020202020204"/>
              <a:cs typeface="Arial" panose="020B0604020202020204"/>
              <a:sym typeface="Arial" panose="020B0604020202020204"/>
            </a:endParaRPr>
          </a:p>
        </p:txBody>
      </p:sp>
      <p:sp>
        <p:nvSpPr>
          <p:cNvPr id="194" name="Google Shape;194;p13"/>
          <p:cNvSpPr/>
          <p:nvPr/>
        </p:nvSpPr>
        <p:spPr>
          <a:xfrm>
            <a:off x="840541" y="4364310"/>
            <a:ext cx="9217859" cy="452427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4000"/>
              <a:buFont typeface="Arial Black" panose="020B0A04020102020204"/>
              <a:buNone/>
            </a:pPr>
            <a:r>
              <a:rPr lang="en-US" sz="36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Dear God, thank you for giving us faith. Help us trust in you for all things help us to be perfect Christians. So, we can love and influence others. Thank you for your love We love you, God!</a:t>
            </a:r>
          </a:p>
          <a:p>
            <a:pPr marL="0" marR="0" lvl="0" indent="0" algn="l" rtl="0">
              <a:lnSpc>
                <a:spcPct val="100000"/>
              </a:lnSpc>
              <a:spcBef>
                <a:spcPts val="0"/>
              </a:spcBef>
              <a:spcAft>
                <a:spcPts val="0"/>
              </a:spcAft>
              <a:buClr>
                <a:srgbClr val="FFFFFF"/>
              </a:buClr>
              <a:buSzPts val="4000"/>
              <a:buFont typeface="Arial Black" panose="020B0A04020102020204"/>
              <a:buNone/>
            </a:pPr>
            <a:endParaRPr lang="en-US" sz="36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Clr>
                <a:srgbClr val="FFFFFF"/>
              </a:buClr>
              <a:buSzPts val="4000"/>
              <a:buFont typeface="Arial Black" panose="020B0A04020102020204"/>
              <a:buNone/>
            </a:pPr>
            <a:r>
              <a:rPr lang="en-US" sz="36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In Jesus name, Amen!</a:t>
            </a:r>
            <a:endParaRPr lang="en-US" sz="3600" b="0" i="0" u="none" strike="noStrike" cap="none" dirty="0">
              <a:solidFill>
                <a:schemeClr val="dk1"/>
              </a:solidFill>
              <a:latin typeface="Arial" panose="020B0604020202020204"/>
              <a:ea typeface="Arial" panose="020B0604020202020204"/>
              <a:cs typeface="Arial" panose="020B0604020202020204"/>
              <a:sym typeface="Arial" panose="020B0604020202020204"/>
            </a:endParaRPr>
          </a:p>
        </p:txBody>
      </p:sp>
      <p:pic>
        <p:nvPicPr>
          <p:cNvPr id="195" name="Google Shape;195;p13" descr="Image result for animated kid praying transparent background"/>
          <p:cNvPicPr preferRelativeResize="0"/>
          <p:nvPr/>
        </p:nvPicPr>
        <p:blipFill rotWithShape="1">
          <a:blip r:embed="rId3"/>
          <a:srcRect/>
          <a:stretch>
            <a:fillRect/>
          </a:stretch>
        </p:blipFill>
        <p:spPr>
          <a:xfrm>
            <a:off x="11160224" y="1120722"/>
            <a:ext cx="6552728" cy="80455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Google Shape;104;p2"/>
          <p:cNvGrpSpPr/>
          <p:nvPr/>
        </p:nvGrpSpPr>
        <p:grpSpPr>
          <a:xfrm>
            <a:off x="2824213" y="1058567"/>
            <a:ext cx="12639575" cy="8169867"/>
            <a:chOff x="2824210" y="1058354"/>
            <a:chExt cx="12639575" cy="8169867"/>
          </a:xfrm>
        </p:grpSpPr>
        <p:sp>
          <p:nvSpPr>
            <p:cNvPr id="105" name="Google Shape;105;p2"/>
            <p:cNvSpPr/>
            <p:nvPr>
              <p:custDataLst>
                <p:tags r:id="rId1"/>
              </p:custDataLst>
            </p:nvPr>
          </p:nvSpPr>
          <p:spPr>
            <a:xfrm>
              <a:off x="2824210" y="7555832"/>
              <a:ext cx="12639575" cy="1672389"/>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6" name="Google Shape;106;p2"/>
            <p:cNvSpPr txBox="1"/>
            <p:nvPr>
              <p:custDataLst>
                <p:tags r:id="rId2"/>
              </p:custDataLst>
            </p:nvPr>
          </p:nvSpPr>
          <p:spPr>
            <a:xfrm>
              <a:off x="3208943" y="7824601"/>
              <a:ext cx="11870100" cy="115379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Twenty-Sixth Sunday in Ordinary Time – September </a:t>
              </a:r>
              <a:r>
                <a:rPr lang="en-US" sz="3000" b="1" dirty="0">
                  <a:solidFill>
                    <a:srgbClr val="FFFFFF"/>
                  </a:solidFill>
                </a:rPr>
                <a:t>29</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 2024</a:t>
              </a:r>
              <a:endParaRPr sz="3000" b="1" i="0" u="none" strike="noStrike" cap="none" dirty="0">
                <a:solidFill>
                  <a:srgbClr val="FFFFFF"/>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3000"/>
                <a:buFont typeface="Arial" panose="020B0604020202020204"/>
                <a:buNone/>
              </a:pPr>
              <a:r>
                <a:rPr lang="en-US" sz="45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B – YEAR II </a:t>
              </a:r>
              <a:endParaRPr sz="45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7" name="Google Shape;107;p2" descr="A group of kids reading a bible&#10;&#10;Description automatically generated"/>
            <p:cNvPicPr preferRelativeResize="0"/>
            <p:nvPr>
              <p:custDataLst>
                <p:tags r:id="rId3"/>
              </p:custDataLst>
            </p:nvPr>
          </p:nvPicPr>
          <p:blipFill rotWithShape="1">
            <a:blip r:embed="rId5"/>
            <a:srcRect/>
            <a:stretch>
              <a:fillRect/>
            </a:stretch>
          </p:blipFill>
          <p:spPr>
            <a:xfrm>
              <a:off x="5185649" y="1058354"/>
              <a:ext cx="7916703" cy="6076787"/>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Google Shape;104;p2"/>
          <p:cNvGrpSpPr/>
          <p:nvPr/>
        </p:nvGrpSpPr>
        <p:grpSpPr>
          <a:xfrm>
            <a:off x="2824213" y="1058567"/>
            <a:ext cx="12639575" cy="8169867"/>
            <a:chOff x="2824210" y="1058354"/>
            <a:chExt cx="12639575" cy="8169867"/>
          </a:xfrm>
        </p:grpSpPr>
        <p:sp>
          <p:nvSpPr>
            <p:cNvPr id="105" name="Google Shape;105;p2"/>
            <p:cNvSpPr/>
            <p:nvPr>
              <p:custDataLst>
                <p:tags r:id="rId1"/>
              </p:custDataLst>
            </p:nvPr>
          </p:nvSpPr>
          <p:spPr>
            <a:xfrm>
              <a:off x="2824210" y="7555832"/>
              <a:ext cx="12639575" cy="1672389"/>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6" name="Google Shape;106;p2"/>
            <p:cNvSpPr txBox="1"/>
            <p:nvPr>
              <p:custDataLst>
                <p:tags r:id="rId2"/>
              </p:custDataLst>
            </p:nvPr>
          </p:nvSpPr>
          <p:spPr>
            <a:xfrm>
              <a:off x="3208943" y="7824601"/>
              <a:ext cx="11870100" cy="115379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Twenty-Sixth Sunday in Ordinary Time – September </a:t>
              </a:r>
              <a:r>
                <a:rPr lang="en-US" sz="3000" b="1" dirty="0">
                  <a:solidFill>
                    <a:srgbClr val="FFFFFF"/>
                  </a:solidFill>
                </a:rPr>
                <a:t>29</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 2024</a:t>
              </a:r>
            </a:p>
            <a:p>
              <a:pPr marL="0" marR="0" lvl="0" indent="0" algn="ctr" rtl="0">
                <a:lnSpc>
                  <a:spcPct val="100000"/>
                </a:lnSpc>
                <a:spcBef>
                  <a:spcPts val="0"/>
                </a:spcBef>
                <a:spcAft>
                  <a:spcPts val="0"/>
                </a:spcAft>
                <a:buClr>
                  <a:srgbClr val="000000"/>
                </a:buClr>
                <a:buSzPts val="3000"/>
                <a:buFont typeface="Arial" panose="020B0604020202020204"/>
                <a:buNone/>
              </a:pPr>
              <a:r>
                <a:rPr lang="en-US" sz="45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B – YEAR II </a:t>
              </a:r>
              <a:endParaRPr lang="en-US" sz="45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7" name="Google Shape;107;p2" descr="A group of kids reading a bible&#10;&#10;Description automatically generated"/>
            <p:cNvPicPr preferRelativeResize="0"/>
            <p:nvPr>
              <p:custDataLst>
                <p:tags r:id="rId3"/>
              </p:custDataLst>
            </p:nvPr>
          </p:nvPicPr>
          <p:blipFill rotWithShape="1">
            <a:blip r:embed="rId5"/>
            <a:srcRect/>
            <a:stretch>
              <a:fillRect/>
            </a:stretch>
          </p:blipFill>
          <p:spPr>
            <a:xfrm>
              <a:off x="5185649" y="1058354"/>
              <a:ext cx="7916703" cy="6076787"/>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7D5F8F6-3D97-D4D5-3DDB-185EFD75E612}"/>
              </a:ext>
            </a:extLst>
          </p:cNvPr>
          <p:cNvGrpSpPr/>
          <p:nvPr/>
        </p:nvGrpSpPr>
        <p:grpSpPr>
          <a:xfrm>
            <a:off x="1094700" y="1663581"/>
            <a:ext cx="16098600" cy="6959838"/>
            <a:chOff x="1094700" y="577685"/>
            <a:chExt cx="16098600" cy="6959838"/>
          </a:xfrm>
        </p:grpSpPr>
        <p:sp>
          <p:nvSpPr>
            <p:cNvPr id="115" name="Google Shape;115;p3"/>
            <p:cNvSpPr txBox="1"/>
            <p:nvPr>
              <p:custDataLst>
                <p:tags r:id="rId1"/>
              </p:custDataLst>
            </p:nvPr>
          </p:nvSpPr>
          <p:spPr>
            <a:xfrm>
              <a:off x="1967250" y="577685"/>
              <a:ext cx="14353500" cy="677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4400" b="1" i="0" u="none" strike="noStrike" cap="none" dirty="0">
                  <a:solidFill>
                    <a:schemeClr val="dk1"/>
                  </a:solidFill>
                  <a:latin typeface="Arial" panose="020B0604020202020204"/>
                  <a:ea typeface="Arial" panose="020B0604020202020204"/>
                  <a:cs typeface="Arial" panose="020B0604020202020204"/>
                  <a:sym typeface="Arial" panose="020B0604020202020204"/>
                </a:rPr>
                <a:t>UNDERSTANDING THE GOSPEL (for facilitators only)</a:t>
              </a:r>
              <a:endParaRPr sz="4400" b="1" i="0" u="none" strike="noStrike" cap="none" dirty="0">
                <a:solidFill>
                  <a:schemeClr val="dk1"/>
                </a:solidFill>
                <a:latin typeface="Arial" panose="020B0604020202020204"/>
                <a:ea typeface="Arial" panose="020B0604020202020204"/>
                <a:cs typeface="Arial" panose="020B0604020202020204"/>
                <a:sym typeface="Arial" panose="020B0604020202020204"/>
              </a:endParaRPr>
            </a:p>
          </p:txBody>
        </p:sp>
        <p:sp>
          <p:nvSpPr>
            <p:cNvPr id="114" name="Google Shape;114;p3"/>
            <p:cNvSpPr txBox="1"/>
            <p:nvPr>
              <p:custDataLst>
                <p:tags r:id="rId2"/>
              </p:custDataLst>
            </p:nvPr>
          </p:nvSpPr>
          <p:spPr>
            <a:xfrm>
              <a:off x="1094700" y="1628213"/>
              <a:ext cx="16098600" cy="590931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chemeClr val="dk1"/>
                </a:buClr>
                <a:buSzPts val="1100"/>
                <a:buFont typeface="Arial" panose="020B0604020202020204"/>
                <a:buNone/>
              </a:pPr>
              <a:r>
                <a:rPr lang="en-US" sz="3200" dirty="0">
                  <a:solidFill>
                    <a:schemeClr val="dk1"/>
                  </a:solidFill>
                </a:rPr>
                <a:t>Jesus wants us to do all things in and through Him. He tells the disciples that all things done in His name are for Him, and it is essential for us to remain faithful and focused. In the same way, we aren’t going to accidentally lose faith as if we dropped it on the sidewalk, but we can reject God’s teachings if we choose to. However, as long as we maintain trust in Jesus, we know He will live in us and help us. Christ will help us to make a difference for others who see us.</a:t>
              </a:r>
            </a:p>
            <a:p>
              <a:pPr marL="0" marR="0" lvl="0" indent="0" algn="just" rtl="0">
                <a:lnSpc>
                  <a:spcPct val="100000"/>
                </a:lnSpc>
                <a:spcBef>
                  <a:spcPts val="0"/>
                </a:spcBef>
                <a:spcAft>
                  <a:spcPts val="0"/>
                </a:spcAft>
                <a:buClr>
                  <a:schemeClr val="dk1"/>
                </a:buClr>
                <a:buSzPts val="1100"/>
                <a:buFont typeface="Arial" panose="020B0604020202020204"/>
                <a:buNone/>
              </a:pPr>
              <a:endParaRPr lang="en-US" sz="3200" dirty="0">
                <a:solidFill>
                  <a:schemeClr val="dk1"/>
                </a:solidFill>
              </a:endParaRPr>
            </a:p>
            <a:p>
              <a:pPr marL="0" marR="0" lvl="0" indent="0" algn="just" rtl="0">
                <a:lnSpc>
                  <a:spcPct val="100000"/>
                </a:lnSpc>
                <a:spcBef>
                  <a:spcPts val="0"/>
                </a:spcBef>
                <a:spcAft>
                  <a:spcPts val="0"/>
                </a:spcAft>
                <a:buClr>
                  <a:schemeClr val="dk1"/>
                </a:buClr>
                <a:buSzPts val="1100"/>
                <a:buFont typeface="Arial" panose="020B0604020202020204"/>
                <a:buNone/>
              </a:pPr>
              <a:r>
                <a:rPr lang="en-US" sz="3200" dirty="0">
                  <a:solidFill>
                    <a:schemeClr val="dk1"/>
                  </a:solidFill>
                </a:rPr>
                <a:t>We will never manage to be “perfect Christians”, but our faith is not about us. Living solid lives for God means recognizing and embracing what He does for us. When we do things in the name of Jesus and for Him, He understands and appreciates our efforts. God wants us to be a positive influence on the world around us, and we can do that when we live in service and love for God and one another.</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F497A"/>
        </a:solidFill>
        <a:effectLst/>
      </p:bgPr>
    </p:bg>
    <p:spTree>
      <p:nvGrpSpPr>
        <p:cNvPr id="1" name="Shape 114"/>
        <p:cNvGrpSpPr/>
        <p:nvPr/>
      </p:nvGrpSpPr>
      <p:grpSpPr>
        <a:xfrm>
          <a:off x="0" y="0"/>
          <a:ext cx="0" cy="0"/>
          <a:chOff x="0" y="0"/>
          <a:chExt cx="0" cy="0"/>
        </a:xfrm>
      </p:grpSpPr>
      <p:sp>
        <p:nvSpPr>
          <p:cNvPr id="115" name="Google Shape;115;p3"/>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spcBef>
                <a:spcPts val="0"/>
              </a:spcBef>
              <a:spcAft>
                <a:spcPts val="0"/>
              </a:spcAft>
              <a:buNone/>
            </a:pPr>
            <a:r>
              <a:rPr lang="en-US" sz="7200" b="1" i="1"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dirty="0">
                <a:solidFill>
                  <a:srgbClr val="FFFFFF"/>
                </a:solidFill>
                <a:latin typeface="Arial" panose="020B0604020202020204"/>
                <a:ea typeface="Arial" panose="020B0604020202020204"/>
                <a:cs typeface="Arial" panose="020B0604020202020204"/>
                <a:sym typeface="Arial" panose="020B0604020202020204"/>
              </a:rPr>
              <a:t>A reading from</a:t>
            </a:r>
            <a:endParaRPr sz="2100"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US" sz="7200" b="1"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US" sz="7200" b="1" dirty="0">
                <a:solidFill>
                  <a:srgbClr val="FFFFFF"/>
                </a:solidFill>
                <a:latin typeface="Arial" panose="020B0604020202020204"/>
                <a:ea typeface="Arial" panose="020B0604020202020204"/>
                <a:cs typeface="Arial" panose="020B0604020202020204"/>
                <a:sym typeface="Arial" panose="020B0604020202020204"/>
              </a:rPr>
              <a:t>              according to Mark.</a:t>
            </a:r>
            <a:endParaRPr sz="2100"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16" name="Google Shape;116;p3"/>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spcBef>
                <a:spcPts val="0"/>
              </a:spcBef>
              <a:spcAft>
                <a:spcPts val="0"/>
              </a:spcAft>
              <a:buNone/>
            </a:pPr>
            <a:r>
              <a:rPr lang="en-US" sz="7200" b="1" i="1">
                <a:solidFill>
                  <a:srgbClr val="FFC000"/>
                </a:solidFill>
                <a:latin typeface="Arial" panose="020B0604020202020204"/>
                <a:ea typeface="Arial" panose="020B0604020202020204"/>
                <a:cs typeface="Arial" panose="020B0604020202020204"/>
                <a:sym typeface="Arial" panose="020B0604020202020204"/>
              </a:rPr>
              <a:t>All: </a:t>
            </a:r>
            <a:r>
              <a:rPr lang="en-US" sz="7200" b="1">
                <a:solidFill>
                  <a:srgbClr val="FFFFFF"/>
                </a:solidFill>
                <a:latin typeface="Arial" panose="020B0604020202020204"/>
                <a:ea typeface="Arial" panose="020B0604020202020204"/>
                <a:cs typeface="Arial" panose="020B0604020202020204"/>
                <a:sym typeface="Arial" panose="020B0604020202020204"/>
              </a:rPr>
              <a:t>Glory to You, Oh Lord.</a:t>
            </a:r>
            <a:endParaRPr sz="2100">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07"/>
        <p:cNvGrpSpPr/>
        <p:nvPr/>
      </p:nvGrpSpPr>
      <p:grpSpPr>
        <a:xfrm>
          <a:off x="0" y="0"/>
          <a:ext cx="0" cy="0"/>
          <a:chOff x="0" y="0"/>
          <a:chExt cx="0" cy="0"/>
        </a:xfrm>
      </p:grpSpPr>
      <p:sp>
        <p:nvSpPr>
          <p:cNvPr id="108" name="Google Shape;108;p2"/>
          <p:cNvSpPr txBox="1"/>
          <p:nvPr/>
        </p:nvSpPr>
        <p:spPr>
          <a:xfrm>
            <a:off x="1248902" y="7857885"/>
            <a:ext cx="15790195" cy="107721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7000" b="1" dirty="0">
                <a:solidFill>
                  <a:schemeClr val="lt1"/>
                </a:solidFill>
                <a:latin typeface="Arial Black" panose="020B0A04020102020204"/>
                <a:ea typeface="Arial Black" panose="020B0A04020102020204"/>
                <a:cs typeface="Arial Black" panose="020B0A04020102020204"/>
                <a:sym typeface="Arial Black" panose="020B0A04020102020204"/>
              </a:rPr>
              <a:t>Temptations to Sin</a:t>
            </a:r>
          </a:p>
        </p:txBody>
      </p:sp>
      <p:sp>
        <p:nvSpPr>
          <p:cNvPr id="109" name="Google Shape;109;p2"/>
          <p:cNvSpPr txBox="1"/>
          <p:nvPr/>
        </p:nvSpPr>
        <p:spPr>
          <a:xfrm>
            <a:off x="1239196" y="9076437"/>
            <a:ext cx="16002112" cy="769441"/>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5000" b="1" dirty="0">
                <a:solidFill>
                  <a:schemeClr val="lt1"/>
                </a:solidFill>
                <a:latin typeface="Arial Black" panose="020B0A04020102020204"/>
                <a:ea typeface="Arial Black" panose="020B0A04020102020204"/>
                <a:cs typeface="Arial Black" panose="020B0A04020102020204"/>
                <a:sym typeface="Arial Black" panose="020B0A04020102020204"/>
              </a:rPr>
              <a:t>Mark 9:38-43,45,47-48</a:t>
            </a:r>
            <a:endParaRPr sz="5000" b="1"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a:extLst>
              <a:ext uri="{FF2B5EF4-FFF2-40B4-BE49-F238E27FC236}">
                <a16:creationId xmlns:a16="http://schemas.microsoft.com/office/drawing/2014/main" id="{20486569-805E-70A2-20ED-442ADBB84D4C}"/>
              </a:ext>
            </a:extLst>
          </p:cNvPr>
          <p:cNvPicPr>
            <a:picLocks noChangeAspect="1"/>
          </p:cNvPicPr>
          <p:nvPr/>
        </p:nvPicPr>
        <p:blipFill>
          <a:blip r:embed="rId3"/>
          <a:stretch>
            <a:fillRect/>
          </a:stretch>
        </p:blipFill>
        <p:spPr>
          <a:xfrm>
            <a:off x="4081282" y="114971"/>
            <a:ext cx="10317939" cy="774291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21"/>
        <p:cNvGrpSpPr/>
        <p:nvPr/>
      </p:nvGrpSpPr>
      <p:grpSpPr>
        <a:xfrm>
          <a:off x="0" y="0"/>
          <a:ext cx="0" cy="0"/>
          <a:chOff x="0" y="0"/>
          <a:chExt cx="0" cy="0"/>
        </a:xfrm>
      </p:grpSpPr>
      <p:sp>
        <p:nvSpPr>
          <p:cNvPr id="122" name="Google Shape;122;p4"/>
          <p:cNvSpPr txBox="1"/>
          <p:nvPr/>
        </p:nvSpPr>
        <p:spPr>
          <a:xfrm>
            <a:off x="11947786" y="1120864"/>
            <a:ext cx="1104900" cy="769441"/>
          </a:xfrm>
          <a:prstGeom prst="rect">
            <a:avLst/>
          </a:prstGeom>
          <a:solidFill>
            <a:srgbClr val="00B050"/>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38</a:t>
            </a:r>
            <a:endParaRPr sz="5000" b="1"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23" name="Google Shape;123;p4"/>
          <p:cNvSpPr txBox="1"/>
          <p:nvPr/>
        </p:nvSpPr>
        <p:spPr>
          <a:xfrm>
            <a:off x="11947786" y="2241162"/>
            <a:ext cx="5715746" cy="692497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500" b="1" dirty="0">
                <a:solidFill>
                  <a:schemeClr val="lt1"/>
                </a:solidFill>
                <a:latin typeface="Arial Black" panose="020B0A04020102020204"/>
                <a:ea typeface="Arial Black" panose="020B0A04020102020204"/>
                <a:cs typeface="Arial Black" panose="020B0A04020102020204"/>
                <a:sym typeface="Arial Black" panose="020B0A04020102020204"/>
              </a:rPr>
              <a:t>John said to him, “Teacher, we saw a man who was driving out demons in your name, and we told him to stop, because he doesn't belong to our group.”</a:t>
            </a:r>
            <a:endParaRPr sz="4500" b="1"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a:extLst>
              <a:ext uri="{FF2B5EF4-FFF2-40B4-BE49-F238E27FC236}">
                <a16:creationId xmlns:a16="http://schemas.microsoft.com/office/drawing/2014/main" id="{A7A95493-CB68-8894-41FD-8CCD2CFA6D58}"/>
              </a:ext>
            </a:extLst>
          </p:cNvPr>
          <p:cNvPicPr>
            <a:picLocks noChangeAspect="1"/>
          </p:cNvPicPr>
          <p:nvPr/>
        </p:nvPicPr>
        <p:blipFill>
          <a:blip r:embed="rId3"/>
          <a:stretch>
            <a:fillRect/>
          </a:stretch>
        </p:blipFill>
        <p:spPr>
          <a:xfrm>
            <a:off x="624468" y="1120864"/>
            <a:ext cx="10727028" cy="804527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730801" y="2720197"/>
            <a:ext cx="6333892" cy="62324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500" dirty="0">
                <a:solidFill>
                  <a:schemeClr val="lt1"/>
                </a:solidFill>
                <a:latin typeface="Arial Black" panose="020B0A04020102020204"/>
                <a:ea typeface="Arial Black" panose="020B0A04020102020204"/>
                <a:cs typeface="Arial Black" panose="020B0A04020102020204"/>
                <a:sym typeface="Arial Black" panose="020B0A04020102020204"/>
              </a:rPr>
              <a:t>“Do not try to stop him,” Jesus told them, “because no one who performs a miracle in my name will be able soon afterward to say evil things about me.</a:t>
            </a:r>
            <a:endParaRPr sz="4500" b="1"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31" name="Google Shape;131;p5"/>
          <p:cNvSpPr txBox="1"/>
          <p:nvPr/>
        </p:nvSpPr>
        <p:spPr>
          <a:xfrm>
            <a:off x="730801" y="1334328"/>
            <a:ext cx="1214446" cy="923330"/>
          </a:xfrm>
          <a:prstGeom prst="rect">
            <a:avLst/>
          </a:prstGeom>
          <a:solidFill>
            <a:srgbClr val="7030A0"/>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6000" b="1" dirty="0">
                <a:solidFill>
                  <a:srgbClr val="FFFFFF"/>
                </a:solidFill>
                <a:latin typeface="Arial Black" panose="020B0A04020102020204"/>
                <a:ea typeface="Arial Black" panose="020B0A04020102020204"/>
                <a:cs typeface="Arial Black" panose="020B0A04020102020204"/>
                <a:sym typeface="Arial Black" panose="020B0A04020102020204"/>
              </a:rPr>
              <a:t>39</a:t>
            </a:r>
            <a:endParaRPr sz="6000" b="1"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a:extLst>
              <a:ext uri="{FF2B5EF4-FFF2-40B4-BE49-F238E27FC236}">
                <a16:creationId xmlns:a16="http://schemas.microsoft.com/office/drawing/2014/main" id="{807BEE3D-3981-7F81-42CB-8C057F23C93D}"/>
              </a:ext>
            </a:extLst>
          </p:cNvPr>
          <p:cNvPicPr>
            <a:picLocks noChangeAspect="1"/>
          </p:cNvPicPr>
          <p:nvPr/>
        </p:nvPicPr>
        <p:blipFill>
          <a:blip r:embed="rId3"/>
          <a:stretch>
            <a:fillRect/>
          </a:stretch>
        </p:blipFill>
        <p:spPr>
          <a:xfrm>
            <a:off x="7272431" y="1176318"/>
            <a:ext cx="10579151" cy="793436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976231" y="4298793"/>
            <a:ext cx="5760640" cy="207749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500" b="1" dirty="0">
                <a:solidFill>
                  <a:schemeClr val="lt1"/>
                </a:solidFill>
                <a:latin typeface="Arial Black" panose="020B0A04020102020204"/>
                <a:ea typeface="Arial Black" panose="020B0A04020102020204"/>
                <a:cs typeface="Arial Black" panose="020B0A04020102020204"/>
                <a:sym typeface="Arial Black" panose="020B0A04020102020204"/>
              </a:rPr>
              <a:t>For whoever is not against us is for us.</a:t>
            </a:r>
            <a:endParaRPr sz="4500" b="1"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976231" y="2289057"/>
            <a:ext cx="1428760" cy="1015663"/>
          </a:xfrm>
          <a:prstGeom prst="rect">
            <a:avLst/>
          </a:prstGeom>
          <a:solidFill>
            <a:srgbClr val="DE1068"/>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6600" b="1" dirty="0">
                <a:solidFill>
                  <a:srgbClr val="FFFFFF"/>
                </a:solidFill>
                <a:latin typeface="Arial Black" panose="020B0A04020102020204"/>
                <a:ea typeface="Arial Black" panose="020B0A04020102020204"/>
                <a:cs typeface="Arial Black" panose="020B0A04020102020204"/>
                <a:sym typeface="Arial Black" panose="020B0A04020102020204"/>
              </a:rPr>
              <a:t>40</a:t>
            </a:r>
            <a:endParaRPr sz="6600" b="1"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4" name="Picture 3">
            <a:extLst>
              <a:ext uri="{FF2B5EF4-FFF2-40B4-BE49-F238E27FC236}">
                <a16:creationId xmlns:a16="http://schemas.microsoft.com/office/drawing/2014/main" id="{CE725119-F622-9305-D93F-58C0BA08EE3D}"/>
              </a:ext>
            </a:extLst>
          </p:cNvPr>
          <p:cNvPicPr>
            <a:picLocks noChangeAspect="1"/>
          </p:cNvPicPr>
          <p:nvPr/>
        </p:nvPicPr>
        <p:blipFill>
          <a:blip r:embed="rId3"/>
          <a:stretch>
            <a:fillRect/>
          </a:stretch>
        </p:blipFill>
        <p:spPr>
          <a:xfrm>
            <a:off x="6961909" y="1052079"/>
            <a:ext cx="10910455" cy="818284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45"/>
        <p:cNvGrpSpPr/>
        <p:nvPr/>
      </p:nvGrpSpPr>
      <p:grpSpPr>
        <a:xfrm>
          <a:off x="0" y="0"/>
          <a:ext cx="0" cy="0"/>
          <a:chOff x="0" y="0"/>
          <a:chExt cx="0" cy="0"/>
        </a:xfrm>
      </p:grpSpPr>
      <p:sp>
        <p:nvSpPr>
          <p:cNvPr id="146" name="Google Shape;146;p7"/>
          <p:cNvSpPr txBox="1"/>
          <p:nvPr/>
        </p:nvSpPr>
        <p:spPr>
          <a:xfrm>
            <a:off x="1139455" y="2218100"/>
            <a:ext cx="1285884" cy="923330"/>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6000" b="1" dirty="0">
                <a:solidFill>
                  <a:srgbClr val="FFFFFF"/>
                </a:solidFill>
                <a:latin typeface="Arial Black" panose="020B0A04020102020204"/>
                <a:ea typeface="Arial Black" panose="020B0A04020102020204"/>
                <a:cs typeface="Arial Black" panose="020B0A04020102020204"/>
                <a:sym typeface="Arial Black" panose="020B0A04020102020204"/>
              </a:rPr>
              <a:t>41</a:t>
            </a:r>
            <a:endParaRPr sz="6000" b="1"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47" name="Google Shape;147;p7"/>
          <p:cNvSpPr txBox="1"/>
          <p:nvPr/>
        </p:nvSpPr>
        <p:spPr>
          <a:xfrm>
            <a:off x="1139455" y="3760028"/>
            <a:ext cx="6287257" cy="369331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b="1" dirty="0">
                <a:solidFill>
                  <a:schemeClr val="lt1"/>
                </a:solidFill>
                <a:latin typeface="Arial Black" panose="020B0A04020102020204"/>
                <a:ea typeface="Arial Black" panose="020B0A04020102020204"/>
                <a:cs typeface="Arial Black" panose="020B0A04020102020204"/>
                <a:sym typeface="Arial Black" panose="020B0A04020102020204"/>
              </a:rPr>
              <a:t>I assure you that anyone who gives you a drink of water because you belong to me will certainly receive a reward.</a:t>
            </a:r>
            <a:endParaRPr sz="4000" b="1"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 name="Picture 1">
            <a:extLst>
              <a:ext uri="{FF2B5EF4-FFF2-40B4-BE49-F238E27FC236}">
                <a16:creationId xmlns:a16="http://schemas.microsoft.com/office/drawing/2014/main" id="{31D7763A-72CD-0AF7-17CB-A06FA57D4E0F}"/>
              </a:ext>
            </a:extLst>
          </p:cNvPr>
          <p:cNvPicPr>
            <a:picLocks noChangeAspect="1"/>
          </p:cNvPicPr>
          <p:nvPr/>
        </p:nvPicPr>
        <p:blipFill>
          <a:blip r:embed="rId3"/>
          <a:stretch>
            <a:fillRect/>
          </a:stretch>
        </p:blipFill>
        <p:spPr>
          <a:xfrm>
            <a:off x="7730836" y="1133475"/>
            <a:ext cx="10286999" cy="7715249"/>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2199</TotalTime>
  <Words>728</Words>
  <Application>Microsoft Office PowerPoint</Application>
  <PresentationFormat>Custom</PresentationFormat>
  <Paragraphs>69</Paragraphs>
  <Slides>20</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 Black</vt:lpstr>
      <vt:lpstr>Arial</vt:lpstr>
      <vt:lpstr>Calibri</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Jerry Cruz</cp:lastModifiedBy>
  <cp:revision>28</cp:revision>
  <dcterms:created xsi:type="dcterms:W3CDTF">2020-09-06T06:27:00Z</dcterms:created>
  <dcterms:modified xsi:type="dcterms:W3CDTF">2024-09-10T13:15:18Z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26AF1B208448485A9CDC58AD748AE3F3_12</vt:lpwstr>
  </property>
  <property fmtid="{D5CDD505-2E9C-101B-9397-08002B2CF9AE}" pid="3" name="KSOProductBuildVer">
    <vt:lpwstr>1033-12.2.0.17153</vt:lpwstr>
  </property>
</Properties>
</file>