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8288000" cy="10287000"/>
  <p:notesSz cx="6858000" cy="9144000"/>
  <p:embeddedFontLst>
    <p:embeddedFont>
      <p:font typeface="Arial Black" panose="020B0A04020102020204" pitchFamily="3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qOP+HvyYaVgAkIycdeIF22ov3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93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endParaRPr/>
          </a:p>
        </p:txBody>
      </p:sp>
      <p:sp>
        <p:nvSpPr>
          <p:cNvPr id="179" name="Google Shape;1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endParaRPr/>
          </a:p>
        </p:txBody>
      </p:sp>
      <p:sp>
        <p:nvSpPr>
          <p:cNvPr id="187" name="Google Shape;18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endParaRPr/>
          </a:p>
        </p:txBody>
      </p:sp>
      <p:sp>
        <p:nvSpPr>
          <p:cNvPr id="195" name="Google Shape;19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endParaRPr/>
          </a:p>
        </p:txBody>
      </p:sp>
      <p:sp>
        <p:nvSpPr>
          <p:cNvPr id="146" name="Google Shape;14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2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2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2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2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a:spLocks noGrp="1"/>
          </p:cNvSpPr>
          <p:nvPr>
            <p:ph type="pic" idx="2"/>
          </p:nvPr>
        </p:nvSpPr>
        <p:spPr>
          <a:xfrm>
            <a:off x="1792288" y="612775"/>
            <a:ext cx="5486400" cy="4114800"/>
          </a:xfrm>
          <a:prstGeom prst="rect">
            <a:avLst/>
          </a:prstGeom>
          <a:noFill/>
          <a:ln>
            <a:noFill/>
          </a:ln>
        </p:spPr>
      </p:sp>
      <p:sp>
        <p:nvSpPr>
          <p:cNvPr id="68" name="Google Shape;68;p3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Google Shape;87;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 descr="A logo with a cross in a square&#10;&#10;Description automatically generated"/>
          <p:cNvPicPr preferRelativeResize="0"/>
          <p:nvPr/>
        </p:nvPicPr>
        <p:blipFill rotWithShape="1">
          <a:blip r:embed="rId3">
            <a:alphaModFix/>
          </a:blip>
          <a:srcRect/>
          <a:stretch/>
        </p:blipFill>
        <p:spPr>
          <a:xfrm>
            <a:off x="0" y="0"/>
            <a:ext cx="18288000" cy="1028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64"/>
        <p:cNvGrpSpPr/>
        <p:nvPr/>
      </p:nvGrpSpPr>
      <p:grpSpPr>
        <a:xfrm>
          <a:off x="0" y="0"/>
          <a:ext cx="0" cy="0"/>
          <a:chOff x="0" y="0"/>
          <a:chExt cx="0" cy="0"/>
        </a:xfrm>
      </p:grpSpPr>
      <p:sp>
        <p:nvSpPr>
          <p:cNvPr id="165" name="Google Shape;165;p10"/>
          <p:cNvSpPr txBox="1"/>
          <p:nvPr/>
        </p:nvSpPr>
        <p:spPr>
          <a:xfrm>
            <a:off x="11666375" y="2231300"/>
            <a:ext cx="5684100" cy="677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000" b="1" i="0" u="none" strike="noStrike" cap="none">
                <a:solidFill>
                  <a:schemeClr val="lt1"/>
                </a:solidFill>
              </a:rPr>
              <a:t>Then Jesus began to teach his disciples:</a:t>
            </a:r>
            <a:endParaRPr sz="4000" b="1">
              <a:solidFill>
                <a:schemeClr val="lt1"/>
              </a:solidFill>
            </a:endParaRPr>
          </a:p>
          <a:p>
            <a:pPr marL="0" marR="0" lvl="0" indent="0" algn="l" rtl="0">
              <a:lnSpc>
                <a:spcPct val="100000"/>
              </a:lnSpc>
              <a:spcBef>
                <a:spcPts val="0"/>
              </a:spcBef>
              <a:spcAft>
                <a:spcPts val="0"/>
              </a:spcAft>
              <a:buClr>
                <a:srgbClr val="000000"/>
              </a:buClr>
              <a:buSzPts val="4200"/>
              <a:buFont typeface="Arial"/>
              <a:buNone/>
            </a:pPr>
            <a:r>
              <a:rPr lang="en-US" sz="4000" b="1" i="0" u="none" strike="noStrike" cap="none">
                <a:solidFill>
                  <a:schemeClr val="lt1"/>
                </a:solidFill>
              </a:rPr>
              <a:t>“The Son of Man must suffer much and be rejected by the elders, the chief priests, and the teachers of the Law. He will be put to death, but three days later he will rise to life.” </a:t>
            </a:r>
            <a:endParaRPr sz="4000" b="1" i="0" u="none" strike="noStrike" cap="none">
              <a:solidFill>
                <a:schemeClr val="lt1"/>
              </a:solidFill>
            </a:endParaRPr>
          </a:p>
        </p:txBody>
      </p:sp>
      <p:sp>
        <p:nvSpPr>
          <p:cNvPr id="166" name="Google Shape;166;p10"/>
          <p:cNvSpPr txBox="1"/>
          <p:nvPr/>
        </p:nvSpPr>
        <p:spPr>
          <a:xfrm>
            <a:off x="11666366" y="1122523"/>
            <a:ext cx="1285800" cy="923400"/>
          </a:xfrm>
          <a:prstGeom prst="rect">
            <a:avLst/>
          </a:prstGeom>
          <a:solidFill>
            <a:srgbClr val="FFCC00"/>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FFFFFF"/>
                </a:solidFill>
              </a:rPr>
              <a:t>31</a:t>
            </a:r>
            <a:endParaRPr sz="6000" b="1" i="0" u="none" strike="noStrike" cap="none">
              <a:solidFill>
                <a:srgbClr val="FFFFFF"/>
              </a:solidFill>
            </a:endParaRPr>
          </a:p>
        </p:txBody>
      </p:sp>
      <p:pic>
        <p:nvPicPr>
          <p:cNvPr id="167" name="Google Shape;167;p10"/>
          <p:cNvPicPr preferRelativeResize="0"/>
          <p:nvPr/>
        </p:nvPicPr>
        <p:blipFill rotWithShape="1">
          <a:blip r:embed="rId3">
            <a:alphaModFix/>
          </a:blip>
          <a:srcRect/>
          <a:stretch/>
        </p:blipFill>
        <p:spPr>
          <a:xfrm>
            <a:off x="854775" y="903613"/>
            <a:ext cx="10260275" cy="8479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2"/>
        <p:cNvGrpSpPr/>
        <p:nvPr/>
      </p:nvGrpSpPr>
      <p:grpSpPr>
        <a:xfrm>
          <a:off x="0" y="0"/>
          <a:ext cx="0" cy="0"/>
          <a:chOff x="0" y="0"/>
          <a:chExt cx="0" cy="0"/>
        </a:xfrm>
      </p:grpSpPr>
      <p:sp>
        <p:nvSpPr>
          <p:cNvPr id="173" name="Google Shape;173;p11"/>
          <p:cNvSpPr txBox="1"/>
          <p:nvPr/>
        </p:nvSpPr>
        <p:spPr>
          <a:xfrm>
            <a:off x="12276951" y="3604625"/>
            <a:ext cx="5148300" cy="3463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500" b="1" i="0" u="none" strike="noStrike" cap="none">
                <a:solidFill>
                  <a:schemeClr val="lt1"/>
                </a:solidFill>
              </a:rPr>
              <a:t>He made this very clear to them. So Peter took him aside and began to rebuke him. </a:t>
            </a:r>
            <a:endParaRPr sz="4500" b="1" i="0" u="none" strike="noStrike" cap="none">
              <a:solidFill>
                <a:schemeClr val="lt1"/>
              </a:solidFill>
            </a:endParaRPr>
          </a:p>
        </p:txBody>
      </p:sp>
      <p:sp>
        <p:nvSpPr>
          <p:cNvPr id="174" name="Google Shape;174;p11"/>
          <p:cNvSpPr txBox="1"/>
          <p:nvPr/>
        </p:nvSpPr>
        <p:spPr>
          <a:xfrm>
            <a:off x="12276957" y="2000497"/>
            <a:ext cx="1214446" cy="923330"/>
          </a:xfrm>
          <a:prstGeom prst="rect">
            <a:avLst/>
          </a:prstGeom>
          <a:solidFill>
            <a:schemeClr val="accent3"/>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FFFFFF"/>
                </a:solidFill>
              </a:rPr>
              <a:t>32</a:t>
            </a:r>
            <a:endParaRPr sz="6000" b="1" i="0" u="none" strike="noStrike" cap="none">
              <a:solidFill>
                <a:srgbClr val="FFFFFF"/>
              </a:solidFill>
            </a:endParaRPr>
          </a:p>
        </p:txBody>
      </p:sp>
      <p:pic>
        <p:nvPicPr>
          <p:cNvPr id="175" name="Google Shape;175;p11"/>
          <p:cNvPicPr preferRelativeResize="0"/>
          <p:nvPr/>
        </p:nvPicPr>
        <p:blipFill rotWithShape="1">
          <a:blip r:embed="rId3">
            <a:alphaModFix/>
          </a:blip>
          <a:srcRect/>
          <a:stretch/>
        </p:blipFill>
        <p:spPr>
          <a:xfrm>
            <a:off x="789836" y="998995"/>
            <a:ext cx="11052013" cy="82890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E1068"/>
        </a:solidFill>
        <a:effectLst/>
      </p:bgPr>
    </p:bg>
    <p:spTree>
      <p:nvGrpSpPr>
        <p:cNvPr id="1" name="Shape 180"/>
        <p:cNvGrpSpPr/>
        <p:nvPr/>
      </p:nvGrpSpPr>
      <p:grpSpPr>
        <a:xfrm>
          <a:off x="0" y="0"/>
          <a:ext cx="0" cy="0"/>
          <a:chOff x="0" y="0"/>
          <a:chExt cx="0" cy="0"/>
        </a:xfrm>
      </p:grpSpPr>
      <p:sp>
        <p:nvSpPr>
          <p:cNvPr id="181" name="Google Shape;181;p12"/>
          <p:cNvSpPr txBox="1"/>
          <p:nvPr/>
        </p:nvSpPr>
        <p:spPr>
          <a:xfrm>
            <a:off x="958325" y="2284200"/>
            <a:ext cx="5484000" cy="581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chemeClr val="lt1"/>
                </a:solidFill>
              </a:rPr>
              <a:t>But Jesus turned around, looked at his disciples, and rebuked Peter.</a:t>
            </a:r>
            <a:endParaRPr sz="4200" b="1">
              <a:solidFill>
                <a:schemeClr val="lt1"/>
              </a:solidFill>
            </a:endParaRPr>
          </a:p>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chemeClr val="lt1"/>
                </a:solidFill>
              </a:rPr>
              <a:t>“Get away from me, Satan,” he said. “Your thoughts don't come from God but from human nature!”</a:t>
            </a:r>
            <a:endParaRPr sz="4200" b="1" i="0" u="none" strike="noStrike" cap="none">
              <a:solidFill>
                <a:schemeClr val="lt1"/>
              </a:solidFill>
            </a:endParaRPr>
          </a:p>
        </p:txBody>
      </p:sp>
      <p:sp>
        <p:nvSpPr>
          <p:cNvPr id="182" name="Google Shape;182;p12"/>
          <p:cNvSpPr txBox="1"/>
          <p:nvPr/>
        </p:nvSpPr>
        <p:spPr>
          <a:xfrm>
            <a:off x="958328" y="893159"/>
            <a:ext cx="1428760" cy="1015663"/>
          </a:xfrm>
          <a:prstGeom prst="rect">
            <a:avLst/>
          </a:prstGeom>
          <a:solidFill>
            <a:srgbClr val="7030A0"/>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FFFFFF"/>
                </a:solidFill>
              </a:rPr>
              <a:t>33</a:t>
            </a:r>
            <a:endParaRPr sz="6600" b="1" i="0" u="none" strike="noStrike" cap="none">
              <a:solidFill>
                <a:srgbClr val="FFFFFF"/>
              </a:solidFill>
            </a:endParaRPr>
          </a:p>
        </p:txBody>
      </p:sp>
      <p:pic>
        <p:nvPicPr>
          <p:cNvPr id="183" name="Google Shape;183;p12"/>
          <p:cNvPicPr preferRelativeResize="0"/>
          <p:nvPr/>
        </p:nvPicPr>
        <p:blipFill rotWithShape="1">
          <a:blip r:embed="rId3">
            <a:alphaModFix/>
          </a:blip>
          <a:srcRect r="2248"/>
          <a:stretch/>
        </p:blipFill>
        <p:spPr>
          <a:xfrm>
            <a:off x="7411425" y="959125"/>
            <a:ext cx="10038524" cy="8368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8"/>
        <p:cNvGrpSpPr/>
        <p:nvPr/>
      </p:nvGrpSpPr>
      <p:grpSpPr>
        <a:xfrm>
          <a:off x="0" y="0"/>
          <a:ext cx="0" cy="0"/>
          <a:chOff x="0" y="0"/>
          <a:chExt cx="0" cy="0"/>
        </a:xfrm>
      </p:grpSpPr>
      <p:sp>
        <p:nvSpPr>
          <p:cNvPr id="189" name="Google Shape;189;p13"/>
          <p:cNvSpPr txBox="1"/>
          <p:nvPr/>
        </p:nvSpPr>
        <p:spPr>
          <a:xfrm>
            <a:off x="958328" y="2284202"/>
            <a:ext cx="5009400" cy="6464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chemeClr val="lt1"/>
                </a:solidFill>
              </a:rPr>
              <a:t>Then Jesus called the crowd and his disciples to him. “If any of you want to come with me,” he told them, “you must forget yourself, carry your cross, and follow me.</a:t>
            </a:r>
            <a:endParaRPr sz="4200" b="1" i="0" u="none" strike="noStrike" cap="none">
              <a:solidFill>
                <a:schemeClr val="lt1"/>
              </a:solidFill>
            </a:endParaRPr>
          </a:p>
        </p:txBody>
      </p:sp>
      <p:sp>
        <p:nvSpPr>
          <p:cNvPr id="190" name="Google Shape;190;p13"/>
          <p:cNvSpPr txBox="1"/>
          <p:nvPr/>
        </p:nvSpPr>
        <p:spPr>
          <a:xfrm>
            <a:off x="958328" y="893159"/>
            <a:ext cx="1428760" cy="1015663"/>
          </a:xfrm>
          <a:prstGeom prst="rect">
            <a:avLst/>
          </a:prstGeom>
          <a:solidFill>
            <a:srgbClr val="BFBFB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FFFFFF"/>
                </a:solidFill>
              </a:rPr>
              <a:t>34</a:t>
            </a:r>
            <a:endParaRPr sz="6600" b="1" i="0" u="none" strike="noStrike" cap="none">
              <a:solidFill>
                <a:srgbClr val="FFFFFF"/>
              </a:solidFill>
            </a:endParaRPr>
          </a:p>
        </p:txBody>
      </p:sp>
      <p:pic>
        <p:nvPicPr>
          <p:cNvPr id="191" name="Google Shape;191;p13"/>
          <p:cNvPicPr preferRelativeResize="0"/>
          <p:nvPr/>
        </p:nvPicPr>
        <p:blipFill rotWithShape="1">
          <a:blip r:embed="rId3">
            <a:alphaModFix/>
          </a:blip>
          <a:srcRect/>
          <a:stretch/>
        </p:blipFill>
        <p:spPr>
          <a:xfrm>
            <a:off x="7088400" y="726925"/>
            <a:ext cx="10311850" cy="8666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604B"/>
        </a:solidFill>
        <a:effectLst/>
      </p:bgPr>
    </p:bg>
    <p:spTree>
      <p:nvGrpSpPr>
        <p:cNvPr id="1" name="Shape 196"/>
        <p:cNvGrpSpPr/>
        <p:nvPr/>
      </p:nvGrpSpPr>
      <p:grpSpPr>
        <a:xfrm>
          <a:off x="0" y="0"/>
          <a:ext cx="0" cy="0"/>
          <a:chOff x="0" y="0"/>
          <a:chExt cx="0" cy="0"/>
        </a:xfrm>
      </p:grpSpPr>
      <p:sp>
        <p:nvSpPr>
          <p:cNvPr id="197" name="Google Shape;197;p14"/>
          <p:cNvSpPr txBox="1"/>
          <p:nvPr/>
        </p:nvSpPr>
        <p:spPr>
          <a:xfrm>
            <a:off x="958328" y="3177820"/>
            <a:ext cx="5009400" cy="452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chemeClr val="lt1"/>
                </a:solidFill>
              </a:rPr>
              <a:t>For if you want to save your own life, you will lose it; but if you lose your life for me and for the gospel, you will save it.</a:t>
            </a:r>
            <a:endParaRPr sz="4200" b="1" i="0" u="none" strike="noStrike" cap="none">
              <a:solidFill>
                <a:schemeClr val="lt1"/>
              </a:solidFill>
            </a:endParaRPr>
          </a:p>
        </p:txBody>
      </p:sp>
      <p:sp>
        <p:nvSpPr>
          <p:cNvPr id="198" name="Google Shape;198;p14"/>
          <p:cNvSpPr txBox="1"/>
          <p:nvPr/>
        </p:nvSpPr>
        <p:spPr>
          <a:xfrm>
            <a:off x="958328" y="1430702"/>
            <a:ext cx="1428760" cy="1015663"/>
          </a:xfrm>
          <a:prstGeom prst="rect">
            <a:avLst/>
          </a:prstGeom>
          <a:solidFill>
            <a:srgbClr val="0070C0"/>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FFFFFF"/>
                </a:solidFill>
                <a:latin typeface="Arial Black"/>
                <a:ea typeface="Arial Black"/>
                <a:cs typeface="Arial Black"/>
                <a:sym typeface="Arial Black"/>
              </a:rPr>
              <a:t>35</a:t>
            </a:r>
            <a:endParaRPr sz="6600" b="1" i="0" u="none" strike="noStrike" cap="none">
              <a:solidFill>
                <a:srgbClr val="FFFFFF"/>
              </a:solidFill>
              <a:latin typeface="Arial Black"/>
              <a:ea typeface="Arial Black"/>
              <a:cs typeface="Arial Black"/>
              <a:sym typeface="Arial Black"/>
            </a:endParaRPr>
          </a:p>
        </p:txBody>
      </p:sp>
      <p:pic>
        <p:nvPicPr>
          <p:cNvPr id="199" name="Google Shape;199;p14"/>
          <p:cNvPicPr preferRelativeResize="0"/>
          <p:nvPr/>
        </p:nvPicPr>
        <p:blipFill rotWithShape="1">
          <a:blip r:embed="rId3">
            <a:alphaModFix/>
          </a:blip>
          <a:srcRect/>
          <a:stretch/>
        </p:blipFill>
        <p:spPr>
          <a:xfrm>
            <a:off x="6202019" y="736851"/>
            <a:ext cx="11751064" cy="88132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36C09"/>
        </a:solidFill>
        <a:effectLst/>
      </p:bgPr>
    </p:bg>
    <p:spTree>
      <p:nvGrpSpPr>
        <p:cNvPr id="1" name="Shape 203"/>
        <p:cNvGrpSpPr/>
        <p:nvPr/>
      </p:nvGrpSpPr>
      <p:grpSpPr>
        <a:xfrm>
          <a:off x="0" y="0"/>
          <a:ext cx="0" cy="0"/>
          <a:chOff x="0" y="0"/>
          <a:chExt cx="0" cy="0"/>
        </a:xfrm>
      </p:grpSpPr>
      <p:sp>
        <p:nvSpPr>
          <p:cNvPr id="204" name="Google Shape;204;p15"/>
          <p:cNvSpPr txBox="1"/>
          <p:nvPr/>
        </p:nvSpPr>
        <p:spPr>
          <a:xfrm>
            <a:off x="1464415" y="2191172"/>
            <a:ext cx="1535917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Leader: </a:t>
            </a:r>
            <a:r>
              <a:rPr lang="en-US" sz="8000" b="1" i="0" u="none" strike="noStrike" cap="none">
                <a:solidFill>
                  <a:srgbClr val="FFFFFF"/>
                </a:solidFill>
                <a:latin typeface="Arial"/>
                <a:ea typeface="Arial"/>
                <a:cs typeface="Arial"/>
                <a:sym typeface="Arial"/>
              </a:rPr>
              <a:t>The Gospel of the Lord.</a:t>
            </a:r>
            <a:endParaRPr sz="2800" b="0" i="0" u="none" strike="noStrike" cap="none">
              <a:solidFill>
                <a:srgbClr val="000000"/>
              </a:solidFill>
              <a:latin typeface="Arial"/>
              <a:ea typeface="Arial"/>
              <a:cs typeface="Arial"/>
              <a:sym typeface="Arial"/>
            </a:endParaRPr>
          </a:p>
        </p:txBody>
      </p:sp>
      <p:sp>
        <p:nvSpPr>
          <p:cNvPr id="205" name="Google Shape;205;p15"/>
          <p:cNvSpPr txBox="1"/>
          <p:nvPr/>
        </p:nvSpPr>
        <p:spPr>
          <a:xfrm>
            <a:off x="3251200" y="5142324"/>
            <a:ext cx="1178560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All: </a:t>
            </a:r>
            <a:r>
              <a:rPr lang="en-US" sz="8000" b="1" i="0" u="none" strike="noStrike" cap="none">
                <a:solidFill>
                  <a:srgbClr val="FFFFFF"/>
                </a:solidFill>
                <a:latin typeface="Arial"/>
                <a:ea typeface="Arial"/>
                <a:cs typeface="Arial"/>
                <a:sym typeface="Arial"/>
              </a:rPr>
              <a:t>Praise to You,</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8000" b="1" i="0" u="none" strike="noStrike" cap="none">
                <a:solidFill>
                  <a:srgbClr val="FFFFFF"/>
                </a:solidFill>
                <a:latin typeface="Arial"/>
                <a:ea typeface="Arial"/>
                <a:cs typeface="Arial"/>
                <a:sym typeface="Arial"/>
              </a:rPr>
              <a:t>       Lord Jesus Christ.</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3620"/>
        </a:solidFill>
        <a:effectLst/>
      </p:bgPr>
    </p:bg>
    <p:spTree>
      <p:nvGrpSpPr>
        <p:cNvPr id="1" name="Shape 210"/>
        <p:cNvGrpSpPr/>
        <p:nvPr/>
      </p:nvGrpSpPr>
      <p:grpSpPr>
        <a:xfrm>
          <a:off x="0" y="0"/>
          <a:ext cx="0" cy="0"/>
          <a:chOff x="0" y="0"/>
          <a:chExt cx="0" cy="0"/>
        </a:xfrm>
      </p:grpSpPr>
      <p:sp>
        <p:nvSpPr>
          <p:cNvPr id="211" name="Google Shape;211;p16"/>
          <p:cNvSpPr/>
          <p:nvPr/>
        </p:nvSpPr>
        <p:spPr>
          <a:xfrm>
            <a:off x="742950" y="2853081"/>
            <a:ext cx="9144000" cy="3402278"/>
          </a:xfrm>
          <a:prstGeom prst="rect">
            <a:avLst/>
          </a:prstGeom>
          <a:noFill/>
          <a:ln>
            <a:noFill/>
          </a:ln>
        </p:spPr>
        <p:txBody>
          <a:bodyPr spcFirstLastPara="1" wrap="square" lIns="91425" tIns="45700" rIns="91425" bIns="45700" anchor="t" anchorCtr="0">
            <a:spAutoFit/>
          </a:bodyPr>
          <a:lstStyle/>
          <a:p>
            <a:pPr marL="0" marR="0" lvl="0" indent="0" algn="ctr" rtl="0">
              <a:lnSpc>
                <a:spcPct val="141000"/>
              </a:lnSpc>
              <a:spcBef>
                <a:spcPts val="0"/>
              </a:spcBef>
              <a:spcAft>
                <a:spcPts val="0"/>
              </a:spcAft>
              <a:buClr>
                <a:srgbClr val="000000"/>
              </a:buClr>
              <a:buSzPts val="9600"/>
              <a:buFont typeface="Arial"/>
              <a:buNone/>
            </a:pPr>
            <a:r>
              <a:rPr lang="en-US" sz="9600" b="1" i="0" u="none" strike="noStrike" cap="none">
                <a:solidFill>
                  <a:srgbClr val="FFFFFF"/>
                </a:solidFill>
                <a:latin typeface="Arial"/>
                <a:ea typeface="Arial"/>
                <a:cs typeface="Arial"/>
                <a:sym typeface="Arial"/>
              </a:rPr>
              <a:t>GOSPEL MESSAGE</a:t>
            </a:r>
            <a:endParaRPr/>
          </a:p>
        </p:txBody>
      </p:sp>
      <p:pic>
        <p:nvPicPr>
          <p:cNvPr id="212" name="Google Shape;212;p16"/>
          <p:cNvPicPr preferRelativeResize="0"/>
          <p:nvPr/>
        </p:nvPicPr>
        <p:blipFill rotWithShape="1">
          <a:blip r:embed="rId3">
            <a:alphaModFix/>
          </a:blip>
          <a:srcRect/>
          <a:stretch/>
        </p:blipFill>
        <p:spPr>
          <a:xfrm>
            <a:off x="9720064" y="1471092"/>
            <a:ext cx="7010400" cy="7010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17"/>
        <p:cNvGrpSpPr/>
        <p:nvPr/>
      </p:nvGrpSpPr>
      <p:grpSpPr>
        <a:xfrm>
          <a:off x="0" y="0"/>
          <a:ext cx="0" cy="0"/>
          <a:chOff x="0" y="0"/>
          <a:chExt cx="0" cy="0"/>
        </a:xfrm>
      </p:grpSpPr>
      <p:sp>
        <p:nvSpPr>
          <p:cNvPr id="218" name="Google Shape;218;p17"/>
          <p:cNvSpPr/>
          <p:nvPr/>
        </p:nvSpPr>
        <p:spPr>
          <a:xfrm>
            <a:off x="9200476" y="1496400"/>
            <a:ext cx="8074500" cy="1932600"/>
          </a:xfrm>
          <a:prstGeom prst="rect">
            <a:avLst/>
          </a:prstGeom>
          <a:solidFill>
            <a:schemeClr val="accent2"/>
          </a:solidFill>
          <a:ln>
            <a:noFill/>
          </a:ln>
        </p:spPr>
        <p:txBody>
          <a:bodyPr spcFirstLastPara="1" wrap="square" lIns="91425" tIns="45700" rIns="91425" bIns="45700" anchor="t" anchorCtr="0">
            <a:noAutofit/>
          </a:bodyPr>
          <a:lstStyle/>
          <a:p>
            <a:pPr marL="0" marR="0" lvl="1" indent="0" algn="ctr" rtl="0">
              <a:lnSpc>
                <a:spcPct val="100000"/>
              </a:lnSpc>
              <a:spcBef>
                <a:spcPts val="0"/>
              </a:spcBef>
              <a:spcAft>
                <a:spcPts val="0"/>
              </a:spcAft>
              <a:buNone/>
            </a:pPr>
            <a:r>
              <a:rPr lang="en-US" sz="5200" b="1" i="0" u="none" strike="noStrike" cap="none">
                <a:solidFill>
                  <a:schemeClr val="lt1"/>
                </a:solidFill>
              </a:rPr>
              <a:t>Activity:</a:t>
            </a:r>
            <a:endParaRPr b="1"/>
          </a:p>
          <a:p>
            <a:pPr marL="0" marR="0" lvl="1" indent="0" algn="ctr" rtl="0">
              <a:lnSpc>
                <a:spcPct val="100000"/>
              </a:lnSpc>
              <a:spcBef>
                <a:spcPts val="0"/>
              </a:spcBef>
              <a:spcAft>
                <a:spcPts val="0"/>
              </a:spcAft>
              <a:buNone/>
            </a:pPr>
            <a:r>
              <a:rPr lang="en-US" sz="5200" b="1" i="0" u="none" strike="noStrike" cap="none">
                <a:solidFill>
                  <a:schemeClr val="lt1"/>
                </a:solidFill>
              </a:rPr>
              <a:t>“Who Is Jesus  Poster”</a:t>
            </a:r>
            <a:endParaRPr sz="5200" b="1" i="0" u="none" strike="noStrike" cap="none">
              <a:solidFill>
                <a:srgbClr val="000000"/>
              </a:solidFill>
            </a:endParaRPr>
          </a:p>
        </p:txBody>
      </p:sp>
      <p:sp>
        <p:nvSpPr>
          <p:cNvPr id="219" name="Google Shape;219;p17"/>
          <p:cNvSpPr txBox="1"/>
          <p:nvPr/>
        </p:nvSpPr>
        <p:spPr>
          <a:xfrm>
            <a:off x="9200472" y="3976753"/>
            <a:ext cx="7098600" cy="484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chemeClr val="lt1"/>
                </a:solidFill>
              </a:rPr>
              <a:t>Materials:</a:t>
            </a:r>
            <a:endParaRPr sz="4500" b="1" i="0" u="none" strike="noStrike" cap="none">
              <a:solidFill>
                <a:schemeClr val="lt1"/>
              </a:solidFill>
            </a:endParaRPr>
          </a:p>
          <a:p>
            <a:pPr marL="0" marR="0" lvl="0" indent="0" algn="l" rtl="0">
              <a:lnSpc>
                <a:spcPct val="100000"/>
              </a:lnSpc>
              <a:spcBef>
                <a:spcPts val="0"/>
              </a:spcBef>
              <a:spcAft>
                <a:spcPts val="0"/>
              </a:spcAft>
              <a:buNone/>
            </a:pPr>
            <a:r>
              <a:rPr lang="en-US" sz="4500" b="1" i="0" u="none" strike="noStrike" cap="none">
                <a:solidFill>
                  <a:schemeClr val="lt1"/>
                </a:solidFill>
              </a:rPr>
              <a:t>1. Construction Paper/ Colored paper</a:t>
            </a:r>
            <a:endParaRPr b="1"/>
          </a:p>
          <a:p>
            <a:pPr marL="0" marR="0" lvl="0" indent="0" algn="l" rtl="0">
              <a:lnSpc>
                <a:spcPct val="100000"/>
              </a:lnSpc>
              <a:spcBef>
                <a:spcPts val="0"/>
              </a:spcBef>
              <a:spcAft>
                <a:spcPts val="0"/>
              </a:spcAft>
              <a:buNone/>
            </a:pPr>
            <a:r>
              <a:rPr lang="en-US" sz="4500" b="1" i="0" u="none" strike="noStrike" cap="none">
                <a:solidFill>
                  <a:schemeClr val="lt1"/>
                </a:solidFill>
              </a:rPr>
              <a:t>2. Scissors</a:t>
            </a:r>
            <a:endParaRPr b="1"/>
          </a:p>
          <a:p>
            <a:pPr marL="0" marR="0" lvl="0" indent="0" algn="l" rtl="0">
              <a:lnSpc>
                <a:spcPct val="100000"/>
              </a:lnSpc>
              <a:spcBef>
                <a:spcPts val="0"/>
              </a:spcBef>
              <a:spcAft>
                <a:spcPts val="0"/>
              </a:spcAft>
              <a:buNone/>
            </a:pPr>
            <a:r>
              <a:rPr lang="en-US" sz="4500" b="1" i="0" u="none" strike="noStrike" cap="none">
                <a:solidFill>
                  <a:schemeClr val="lt1"/>
                </a:solidFill>
              </a:rPr>
              <a:t>3. Glue/Tape</a:t>
            </a:r>
            <a:endParaRPr b="1"/>
          </a:p>
          <a:p>
            <a:pPr marL="0" marR="0" lvl="0" indent="0" algn="l" rtl="0">
              <a:lnSpc>
                <a:spcPct val="100000"/>
              </a:lnSpc>
              <a:spcBef>
                <a:spcPts val="0"/>
              </a:spcBef>
              <a:spcAft>
                <a:spcPts val="0"/>
              </a:spcAft>
              <a:buNone/>
            </a:pPr>
            <a:r>
              <a:rPr lang="en-US" sz="4500" b="1" i="0" u="none" strike="noStrike" cap="none">
                <a:solidFill>
                  <a:schemeClr val="lt1"/>
                </a:solidFill>
              </a:rPr>
              <a:t>4. Markers/Crayons</a:t>
            </a:r>
            <a:endParaRPr b="1"/>
          </a:p>
          <a:p>
            <a:pPr marL="0" marR="0" lvl="0" indent="0" algn="l" rtl="0">
              <a:lnSpc>
                <a:spcPct val="100000"/>
              </a:lnSpc>
              <a:spcBef>
                <a:spcPts val="0"/>
              </a:spcBef>
              <a:spcAft>
                <a:spcPts val="0"/>
              </a:spcAft>
              <a:buNone/>
            </a:pPr>
            <a:r>
              <a:rPr lang="en-US" sz="4500" b="1" i="0" u="none" strike="noStrike" cap="none">
                <a:solidFill>
                  <a:schemeClr val="lt1"/>
                </a:solidFill>
              </a:rPr>
              <a:t>5. String</a:t>
            </a:r>
            <a:endParaRPr b="1"/>
          </a:p>
        </p:txBody>
      </p:sp>
      <p:pic>
        <p:nvPicPr>
          <p:cNvPr id="220" name="Google Shape;220;p17"/>
          <p:cNvPicPr preferRelativeResize="0"/>
          <p:nvPr/>
        </p:nvPicPr>
        <p:blipFill rotWithShape="1">
          <a:blip r:embed="rId3">
            <a:alphaModFix/>
          </a:blip>
          <a:srcRect/>
          <a:stretch/>
        </p:blipFill>
        <p:spPr>
          <a:xfrm>
            <a:off x="836822" y="1090151"/>
            <a:ext cx="7265558" cy="4429257"/>
          </a:xfrm>
          <a:prstGeom prst="rect">
            <a:avLst/>
          </a:prstGeom>
          <a:noFill/>
          <a:ln>
            <a:noFill/>
          </a:ln>
        </p:spPr>
      </p:pic>
      <p:pic>
        <p:nvPicPr>
          <p:cNvPr id="221" name="Google Shape;221;p17"/>
          <p:cNvPicPr preferRelativeResize="0"/>
          <p:nvPr/>
        </p:nvPicPr>
        <p:blipFill rotWithShape="1">
          <a:blip r:embed="rId4">
            <a:alphaModFix/>
          </a:blip>
          <a:srcRect/>
          <a:stretch/>
        </p:blipFill>
        <p:spPr>
          <a:xfrm>
            <a:off x="939222" y="5385933"/>
            <a:ext cx="7265558" cy="40858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26"/>
        <p:cNvGrpSpPr/>
        <p:nvPr/>
      </p:nvGrpSpPr>
      <p:grpSpPr>
        <a:xfrm>
          <a:off x="0" y="0"/>
          <a:ext cx="0" cy="0"/>
          <a:chOff x="0" y="0"/>
          <a:chExt cx="0" cy="0"/>
        </a:xfrm>
      </p:grpSpPr>
      <p:sp>
        <p:nvSpPr>
          <p:cNvPr id="227" name="Google Shape;227;p18"/>
          <p:cNvSpPr txBox="1"/>
          <p:nvPr/>
        </p:nvSpPr>
        <p:spPr>
          <a:xfrm>
            <a:off x="888657" y="1803038"/>
            <a:ext cx="7874700" cy="7478930"/>
          </a:xfrm>
          <a:prstGeom prst="rect">
            <a:avLst/>
          </a:prstGeom>
          <a:noFill/>
          <a:ln>
            <a:noFill/>
          </a:ln>
        </p:spPr>
        <p:txBody>
          <a:bodyPr spcFirstLastPara="1" wrap="square" lIns="91425" tIns="45700" rIns="91425" bIns="45700" anchor="t" anchorCtr="0">
            <a:spAutoFit/>
          </a:bodyPr>
          <a:lstStyle/>
          <a:p>
            <a:pPr marL="565150" marR="0" lvl="0" indent="-514350" algn="l" rtl="0">
              <a:lnSpc>
                <a:spcPct val="100000"/>
              </a:lnSpc>
              <a:spcBef>
                <a:spcPts val="0"/>
              </a:spcBef>
              <a:spcAft>
                <a:spcPts val="0"/>
              </a:spcAft>
              <a:buClr>
                <a:schemeClr val="lt1"/>
              </a:buClr>
              <a:buSzPts val="4000"/>
              <a:buFont typeface="+mj-lt"/>
              <a:buAutoNum type="arabicPeriod"/>
            </a:pPr>
            <a:r>
              <a:rPr lang="en-US" sz="3200" b="1" i="0" u="none" strike="noStrike" cap="none" dirty="0">
                <a:solidFill>
                  <a:schemeClr val="lt1"/>
                </a:solidFill>
              </a:rPr>
              <a:t>Cut several shapes out of construction paper (Heart, Cross, etc.). On each one, write a description of who Jesus is.</a:t>
            </a:r>
          </a:p>
          <a:p>
            <a:pPr marL="565150" marR="0" lvl="0" indent="-514350" algn="l" rtl="0">
              <a:lnSpc>
                <a:spcPct val="100000"/>
              </a:lnSpc>
              <a:spcBef>
                <a:spcPts val="0"/>
              </a:spcBef>
              <a:spcAft>
                <a:spcPts val="0"/>
              </a:spcAft>
              <a:buClr>
                <a:schemeClr val="lt1"/>
              </a:buClr>
              <a:buSzPts val="4000"/>
              <a:buFont typeface="+mj-lt"/>
              <a:buAutoNum type="arabicPeriod"/>
            </a:pPr>
            <a:endParaRPr sz="3200" b="1" dirty="0"/>
          </a:p>
          <a:p>
            <a:pPr marL="565150" marR="0" lvl="0" indent="-514350" algn="l" rtl="0">
              <a:lnSpc>
                <a:spcPct val="100000"/>
              </a:lnSpc>
              <a:spcBef>
                <a:spcPts val="0"/>
              </a:spcBef>
              <a:spcAft>
                <a:spcPts val="0"/>
              </a:spcAft>
              <a:buClr>
                <a:schemeClr val="lt1"/>
              </a:buClr>
              <a:buSzPts val="4000"/>
              <a:buFont typeface="+mj-lt"/>
              <a:buAutoNum type="arabicPeriod"/>
            </a:pPr>
            <a:r>
              <a:rPr lang="en-US" sz="3200" b="1" i="0" u="none" strike="noStrike" cap="none" dirty="0">
                <a:solidFill>
                  <a:schemeClr val="lt1"/>
                </a:solidFill>
              </a:rPr>
              <a:t>At the center of the paper, glue the cross shape.</a:t>
            </a:r>
          </a:p>
          <a:p>
            <a:pPr marL="565150" marR="0" lvl="0" indent="-514350" algn="l" rtl="0">
              <a:lnSpc>
                <a:spcPct val="100000"/>
              </a:lnSpc>
              <a:spcBef>
                <a:spcPts val="0"/>
              </a:spcBef>
              <a:spcAft>
                <a:spcPts val="0"/>
              </a:spcAft>
              <a:buClr>
                <a:schemeClr val="lt1"/>
              </a:buClr>
              <a:buSzPts val="4000"/>
              <a:buFont typeface="+mj-lt"/>
              <a:buAutoNum type="arabicPeriod"/>
            </a:pPr>
            <a:endParaRPr sz="3200" b="1" dirty="0"/>
          </a:p>
          <a:p>
            <a:pPr marL="565150" marR="0" lvl="0" indent="-514350" algn="l" rtl="0">
              <a:lnSpc>
                <a:spcPct val="100000"/>
              </a:lnSpc>
              <a:spcBef>
                <a:spcPts val="0"/>
              </a:spcBef>
              <a:spcAft>
                <a:spcPts val="0"/>
              </a:spcAft>
              <a:buClr>
                <a:schemeClr val="lt1"/>
              </a:buClr>
              <a:buSzPts val="4000"/>
              <a:buFont typeface="+mj-lt"/>
              <a:buAutoNum type="arabicPeriod"/>
            </a:pPr>
            <a:r>
              <a:rPr lang="en-US" sz="3200" b="1" i="0" u="none" strike="noStrike" cap="none" dirty="0">
                <a:solidFill>
                  <a:schemeClr val="lt1"/>
                </a:solidFill>
              </a:rPr>
              <a:t>Attach the other descriptions of Jesus to the paper surrounding the cross.</a:t>
            </a:r>
          </a:p>
          <a:p>
            <a:pPr marL="565150" marR="0" lvl="0" indent="-514350" algn="l" rtl="0">
              <a:lnSpc>
                <a:spcPct val="100000"/>
              </a:lnSpc>
              <a:spcBef>
                <a:spcPts val="0"/>
              </a:spcBef>
              <a:spcAft>
                <a:spcPts val="0"/>
              </a:spcAft>
              <a:buClr>
                <a:schemeClr val="lt1"/>
              </a:buClr>
              <a:buSzPts val="4000"/>
              <a:buFont typeface="+mj-lt"/>
              <a:buAutoNum type="arabicPeriod"/>
            </a:pPr>
            <a:endParaRPr sz="3200" b="1" dirty="0"/>
          </a:p>
          <a:p>
            <a:pPr marL="565150" marR="0" lvl="0" indent="-514350" algn="l" rtl="0">
              <a:lnSpc>
                <a:spcPct val="100000"/>
              </a:lnSpc>
              <a:spcBef>
                <a:spcPts val="0"/>
              </a:spcBef>
              <a:spcAft>
                <a:spcPts val="0"/>
              </a:spcAft>
              <a:buClr>
                <a:schemeClr val="lt1"/>
              </a:buClr>
              <a:buSzPts val="4000"/>
              <a:buFont typeface="+mj-lt"/>
              <a:buAutoNum type="arabicPeriod"/>
            </a:pPr>
            <a:r>
              <a:rPr lang="en-US" sz="3200" b="1" i="0" u="none" strike="noStrike" cap="none" dirty="0">
                <a:solidFill>
                  <a:schemeClr val="lt1"/>
                </a:solidFill>
              </a:rPr>
              <a:t>Add verses or captions.</a:t>
            </a:r>
          </a:p>
          <a:p>
            <a:pPr marL="565150" marR="0" lvl="0" indent="-514350" algn="l" rtl="0">
              <a:lnSpc>
                <a:spcPct val="100000"/>
              </a:lnSpc>
              <a:spcBef>
                <a:spcPts val="0"/>
              </a:spcBef>
              <a:spcAft>
                <a:spcPts val="0"/>
              </a:spcAft>
              <a:buClr>
                <a:schemeClr val="lt1"/>
              </a:buClr>
              <a:buSzPts val="4000"/>
              <a:buFont typeface="+mj-lt"/>
              <a:buAutoNum type="arabicPeriod"/>
            </a:pPr>
            <a:endParaRPr sz="3200" b="1" dirty="0"/>
          </a:p>
          <a:p>
            <a:pPr marL="565150" marR="0" lvl="0" indent="-514350" algn="l" rtl="0">
              <a:lnSpc>
                <a:spcPct val="100000"/>
              </a:lnSpc>
              <a:spcBef>
                <a:spcPts val="0"/>
              </a:spcBef>
              <a:spcAft>
                <a:spcPts val="0"/>
              </a:spcAft>
              <a:buClr>
                <a:schemeClr val="lt1"/>
              </a:buClr>
              <a:buSzPts val="4000"/>
              <a:buFont typeface="+mj-lt"/>
              <a:buAutoNum type="arabicPeriod"/>
            </a:pPr>
            <a:r>
              <a:rPr lang="en-US" sz="3200" b="1" i="0" u="none" strike="noStrike" cap="none" dirty="0">
                <a:solidFill>
                  <a:schemeClr val="lt1"/>
                </a:solidFill>
              </a:rPr>
              <a:t>Attach a hanger using the string.</a:t>
            </a:r>
            <a:endParaRPr sz="3200" b="1" dirty="0"/>
          </a:p>
        </p:txBody>
      </p:sp>
      <p:sp>
        <p:nvSpPr>
          <p:cNvPr id="228" name="Google Shape;228;p18"/>
          <p:cNvSpPr/>
          <p:nvPr/>
        </p:nvSpPr>
        <p:spPr>
          <a:xfrm>
            <a:off x="888657" y="772622"/>
            <a:ext cx="4511100" cy="776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Black"/>
                <a:ea typeface="Arial Black"/>
                <a:cs typeface="Arial Black"/>
                <a:sym typeface="Arial Black"/>
              </a:rPr>
              <a:t>Instructions:</a:t>
            </a:r>
            <a:endParaRPr sz="1400" b="0" i="0" u="none" strike="noStrike" cap="none">
              <a:solidFill>
                <a:srgbClr val="000000"/>
              </a:solidFill>
              <a:latin typeface="Arial"/>
              <a:ea typeface="Arial"/>
              <a:cs typeface="Arial"/>
              <a:sym typeface="Arial"/>
            </a:endParaRPr>
          </a:p>
        </p:txBody>
      </p:sp>
      <p:pic>
        <p:nvPicPr>
          <p:cNvPr id="229" name="Google Shape;229;p18"/>
          <p:cNvPicPr preferRelativeResize="0"/>
          <p:nvPr/>
        </p:nvPicPr>
        <p:blipFill rotWithShape="1">
          <a:blip r:embed="rId3">
            <a:alphaModFix/>
          </a:blip>
          <a:srcRect/>
          <a:stretch/>
        </p:blipFill>
        <p:spPr>
          <a:xfrm>
            <a:off x="9146917" y="5361041"/>
            <a:ext cx="7891581" cy="4439014"/>
          </a:xfrm>
          <a:prstGeom prst="rect">
            <a:avLst/>
          </a:prstGeom>
          <a:noFill/>
          <a:ln>
            <a:noFill/>
          </a:ln>
        </p:spPr>
      </p:pic>
      <p:pic>
        <p:nvPicPr>
          <p:cNvPr id="230" name="Google Shape;230;p18"/>
          <p:cNvPicPr preferRelativeResize="0"/>
          <p:nvPr/>
        </p:nvPicPr>
        <p:blipFill rotWithShape="1">
          <a:blip r:embed="rId4">
            <a:alphaModFix/>
          </a:blip>
          <a:srcRect/>
          <a:stretch/>
        </p:blipFill>
        <p:spPr>
          <a:xfrm>
            <a:off x="9155288" y="564807"/>
            <a:ext cx="7874835" cy="4796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604B"/>
        </a:solidFill>
        <a:effectLst/>
      </p:bgPr>
    </p:bg>
    <p:spTree>
      <p:nvGrpSpPr>
        <p:cNvPr id="1" name="Shape 235"/>
        <p:cNvGrpSpPr/>
        <p:nvPr/>
      </p:nvGrpSpPr>
      <p:grpSpPr>
        <a:xfrm>
          <a:off x="0" y="0"/>
          <a:ext cx="0" cy="0"/>
          <a:chOff x="0" y="0"/>
          <a:chExt cx="0" cy="0"/>
        </a:xfrm>
      </p:grpSpPr>
      <p:sp>
        <p:nvSpPr>
          <p:cNvPr id="236" name="Google Shape;236;p19"/>
          <p:cNvSpPr/>
          <p:nvPr/>
        </p:nvSpPr>
        <p:spPr>
          <a:xfrm>
            <a:off x="845332" y="567418"/>
            <a:ext cx="5857916" cy="857256"/>
          </a:xfrm>
          <a:prstGeom prst="rect">
            <a:avLst/>
          </a:prstGeom>
          <a:solidFill>
            <a:srgbClr val="53B88A"/>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en-US" sz="4500" b="1" i="0" u="none" strike="noStrike" cap="none">
                <a:solidFill>
                  <a:schemeClr val="lt1"/>
                </a:solidFill>
                <a:latin typeface="Arial Black"/>
                <a:ea typeface="Arial Black"/>
                <a:cs typeface="Arial Black"/>
                <a:sym typeface="Arial Black"/>
              </a:rPr>
              <a:t>Closing Prayer</a:t>
            </a:r>
            <a:endParaRPr/>
          </a:p>
        </p:txBody>
      </p:sp>
      <p:sp>
        <p:nvSpPr>
          <p:cNvPr id="237" name="Google Shape;237;p19"/>
          <p:cNvSpPr/>
          <p:nvPr/>
        </p:nvSpPr>
        <p:spPr>
          <a:xfrm>
            <a:off x="840541" y="1787794"/>
            <a:ext cx="10114098" cy="132343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FFC000"/>
              </a:buClr>
              <a:buSzPts val="4000"/>
              <a:buFont typeface="Arial Black"/>
              <a:buNone/>
            </a:pPr>
            <a:r>
              <a:rPr lang="en-US" sz="4000" b="1" i="1" u="none" strike="noStrike" cap="none">
                <a:solidFill>
                  <a:srgbClr val="FFC000"/>
                </a:solidFill>
              </a:rPr>
              <a:t>All: </a:t>
            </a:r>
            <a:r>
              <a:rPr lang="en-US" sz="4000" b="1" i="1" u="none" strike="noStrike" cap="none">
                <a:solidFill>
                  <a:srgbClr val="FFFFFF"/>
                </a:solidFill>
              </a:rPr>
              <a:t>In the Name of the Father, the Son and the Holy Spirit. Amen.</a:t>
            </a:r>
            <a:endParaRPr sz="3200" i="1" u="none" strike="noStrike" cap="none">
              <a:solidFill>
                <a:schemeClr val="dk1"/>
              </a:solidFill>
            </a:endParaRPr>
          </a:p>
        </p:txBody>
      </p:sp>
      <p:sp>
        <p:nvSpPr>
          <p:cNvPr id="238" name="Google Shape;238;p19"/>
          <p:cNvSpPr/>
          <p:nvPr/>
        </p:nvSpPr>
        <p:spPr>
          <a:xfrm>
            <a:off x="840541" y="3810312"/>
            <a:ext cx="9217859" cy="563227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FFFFFF"/>
              </a:buClr>
              <a:buSzPts val="4000"/>
              <a:buFont typeface="Arial Black"/>
              <a:buNone/>
            </a:pPr>
            <a:r>
              <a:rPr lang="en-US" sz="4000" b="1" i="0" u="none" strike="noStrike" cap="none" dirty="0">
                <a:solidFill>
                  <a:schemeClr val="bg1"/>
                </a:solidFill>
              </a:rPr>
              <a:t>Dear God,</a:t>
            </a:r>
            <a:r>
              <a:rPr lang="en-US" sz="4000" b="1" dirty="0">
                <a:solidFill>
                  <a:schemeClr val="bg1"/>
                </a:solidFill>
              </a:rPr>
              <a:t> t</a:t>
            </a:r>
            <a:r>
              <a:rPr lang="en-US" sz="4000" b="1" i="0" u="none" strike="noStrike" cap="none" dirty="0">
                <a:solidFill>
                  <a:schemeClr val="bg1"/>
                </a:solidFill>
              </a:rPr>
              <a:t>hank you for giving us, Jesus, the true hero</a:t>
            </a:r>
            <a:r>
              <a:rPr lang="en-US" sz="4000" b="1" dirty="0">
                <a:solidFill>
                  <a:schemeClr val="bg1"/>
                </a:solidFill>
              </a:rPr>
              <a:t>. </a:t>
            </a:r>
            <a:r>
              <a:rPr lang="en-US" sz="4000" b="1" i="0" u="none" strike="noStrike" cap="none" dirty="0">
                <a:solidFill>
                  <a:schemeClr val="bg1"/>
                </a:solidFill>
              </a:rPr>
              <a:t>Help us to cling to Him when life is hard</a:t>
            </a:r>
            <a:r>
              <a:rPr lang="en-US" sz="4000" b="1" dirty="0">
                <a:solidFill>
                  <a:schemeClr val="bg1"/>
                </a:solidFill>
              </a:rPr>
              <a:t>. </a:t>
            </a:r>
            <a:r>
              <a:rPr lang="en-US" sz="4000" b="1" i="0" u="none" strike="noStrike" cap="none" dirty="0">
                <a:solidFill>
                  <a:schemeClr val="bg1"/>
                </a:solidFill>
              </a:rPr>
              <a:t>And remember that He’s been through it all!</a:t>
            </a:r>
            <a:r>
              <a:rPr lang="en-US" sz="4000" b="1" dirty="0">
                <a:solidFill>
                  <a:schemeClr val="bg1"/>
                </a:solidFill>
              </a:rPr>
              <a:t> </a:t>
            </a:r>
            <a:r>
              <a:rPr lang="en-US" sz="4000" b="1" i="0" u="none" strike="noStrike" cap="none" dirty="0">
                <a:solidFill>
                  <a:schemeClr val="bg1"/>
                </a:solidFill>
              </a:rPr>
              <a:t>We proclaim Him as Lord as we love one anothe</a:t>
            </a:r>
            <a:r>
              <a:rPr lang="en-US" sz="4000" b="1" dirty="0">
                <a:solidFill>
                  <a:schemeClr val="bg1"/>
                </a:solidFill>
              </a:rPr>
              <a:t>r. T</a:t>
            </a:r>
            <a:r>
              <a:rPr lang="en-US" sz="4000" b="1" i="0" u="none" strike="noStrike" cap="none" dirty="0">
                <a:solidFill>
                  <a:schemeClr val="bg1"/>
                </a:solidFill>
              </a:rPr>
              <a:t>hank you for your love</a:t>
            </a:r>
            <a:r>
              <a:rPr lang="en-US" sz="4000" b="1" dirty="0">
                <a:solidFill>
                  <a:schemeClr val="bg1"/>
                </a:solidFill>
              </a:rPr>
              <a:t>. </a:t>
            </a:r>
            <a:r>
              <a:rPr lang="en-US" sz="4000" b="1" i="0" u="none" strike="noStrike" cap="none" dirty="0">
                <a:solidFill>
                  <a:schemeClr val="bg1"/>
                </a:solidFill>
              </a:rPr>
              <a:t>We love you, God!</a:t>
            </a:r>
            <a:endParaRPr sz="4000" b="1" i="0" u="none" strike="noStrike" cap="none" dirty="0">
              <a:solidFill>
                <a:schemeClr val="bg1"/>
              </a:solidFill>
            </a:endParaRPr>
          </a:p>
          <a:p>
            <a:pPr marL="0" marR="0" lvl="0" indent="0" algn="l" rtl="0">
              <a:lnSpc>
                <a:spcPct val="100000"/>
              </a:lnSpc>
              <a:spcBef>
                <a:spcPts val="0"/>
              </a:spcBef>
              <a:spcAft>
                <a:spcPts val="0"/>
              </a:spcAft>
              <a:buClr>
                <a:srgbClr val="FFFFFF"/>
              </a:buClr>
              <a:buSzPts val="4000"/>
              <a:buFont typeface="Arial Black"/>
              <a:buNone/>
            </a:pPr>
            <a:endParaRPr sz="4000" b="1" dirty="0">
              <a:solidFill>
                <a:schemeClr val="bg1"/>
              </a:solidFill>
            </a:endParaRPr>
          </a:p>
          <a:p>
            <a:pPr marL="0" marR="0" lvl="0" indent="0" algn="l" rtl="0">
              <a:lnSpc>
                <a:spcPct val="100000"/>
              </a:lnSpc>
              <a:spcBef>
                <a:spcPts val="0"/>
              </a:spcBef>
              <a:spcAft>
                <a:spcPts val="0"/>
              </a:spcAft>
              <a:buClr>
                <a:srgbClr val="FFFFFF"/>
              </a:buClr>
              <a:buSzPts val="4000"/>
              <a:buFont typeface="Arial Black"/>
              <a:buNone/>
            </a:pPr>
            <a:r>
              <a:rPr lang="en-US" sz="4000" b="1" i="0" u="none" strike="noStrike" cap="none" dirty="0">
                <a:solidFill>
                  <a:schemeClr val="bg1"/>
                </a:solidFill>
              </a:rPr>
              <a:t>In Jesus’s name, Amen!</a:t>
            </a:r>
            <a:endParaRPr sz="4000" b="1" i="0" u="none" strike="noStrike" cap="none" dirty="0">
              <a:solidFill>
                <a:schemeClr val="bg1"/>
              </a:solidFill>
            </a:endParaRPr>
          </a:p>
        </p:txBody>
      </p:sp>
      <p:pic>
        <p:nvPicPr>
          <p:cNvPr id="239" name="Google Shape;239;p19" descr="Image result for animated kid praying transparent background"/>
          <p:cNvPicPr preferRelativeResize="0"/>
          <p:nvPr/>
        </p:nvPicPr>
        <p:blipFill rotWithShape="1">
          <a:blip r:embed="rId3">
            <a:alphaModFix/>
          </a:blip>
          <a:srcRect/>
          <a:stretch/>
        </p:blipFill>
        <p:spPr>
          <a:xfrm>
            <a:off x="11160224" y="1120722"/>
            <a:ext cx="6552728" cy="80455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103" name="Google Shape;103;p2"/>
          <p:cNvGrpSpPr/>
          <p:nvPr/>
        </p:nvGrpSpPr>
        <p:grpSpPr>
          <a:xfrm>
            <a:off x="2824213" y="1058567"/>
            <a:ext cx="12639575" cy="8169867"/>
            <a:chOff x="2824210" y="1058354"/>
            <a:chExt cx="12639575" cy="8169867"/>
          </a:xfrm>
        </p:grpSpPr>
        <p:sp>
          <p:nvSpPr>
            <p:cNvPr id="104" name="Google Shape;104;p2"/>
            <p:cNvSpPr/>
            <p:nvPr/>
          </p:nvSpPr>
          <p:spPr>
            <a:xfrm>
              <a:off x="2824210" y="7555832"/>
              <a:ext cx="12639575" cy="1672389"/>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 name="Google Shape;105;p2"/>
            <p:cNvSpPr txBox="1"/>
            <p:nvPr/>
          </p:nvSpPr>
          <p:spPr>
            <a:xfrm>
              <a:off x="3208943" y="7824601"/>
              <a:ext cx="11870100" cy="1185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200" b="1" i="0" u="none" strike="noStrike" cap="none">
                  <a:solidFill>
                    <a:srgbClr val="FFFFFF"/>
                  </a:solidFill>
                  <a:latin typeface="Arial"/>
                  <a:ea typeface="Arial"/>
                  <a:cs typeface="Arial"/>
                  <a:sym typeface="Arial"/>
                </a:rPr>
                <a:t>Twenty-fourth Sunday in Ordinary Time – September 15, 2024</a:t>
              </a:r>
              <a:endParaRPr sz="32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4500" b="0" i="0" u="none" strike="noStrike" cap="none">
                  <a:solidFill>
                    <a:srgbClr val="FFFFFF"/>
                  </a:solidFill>
                  <a:latin typeface="Arial"/>
                  <a:ea typeface="Arial"/>
                  <a:cs typeface="Arial"/>
                  <a:sym typeface="Arial"/>
                </a:rPr>
                <a:t>CYCLE B – YEAR II </a:t>
              </a:r>
              <a:endParaRPr sz="4500" b="0" i="0" u="none" strike="noStrike" cap="none">
                <a:solidFill>
                  <a:srgbClr val="000000"/>
                </a:solidFill>
                <a:latin typeface="Arial"/>
                <a:ea typeface="Arial"/>
                <a:cs typeface="Arial"/>
                <a:sym typeface="Arial"/>
              </a:endParaRPr>
            </a:p>
          </p:txBody>
        </p:sp>
        <p:pic>
          <p:nvPicPr>
            <p:cNvPr id="106" name="Google Shape;106;p2" descr="A group of kids reading a bible&#10;&#10;Description automatically generated"/>
            <p:cNvPicPr preferRelativeResize="0"/>
            <p:nvPr/>
          </p:nvPicPr>
          <p:blipFill rotWithShape="1">
            <a:blip r:embed="rId3">
              <a:alphaModFix/>
            </a:blip>
            <a:srcRect/>
            <a:stretch/>
          </p:blipFill>
          <p:spPr>
            <a:xfrm>
              <a:off x="5185649" y="1058354"/>
              <a:ext cx="7916703" cy="6076787"/>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grpSp>
        <p:nvGrpSpPr>
          <p:cNvPr id="244" name="Google Shape;244;p20"/>
          <p:cNvGrpSpPr/>
          <p:nvPr/>
        </p:nvGrpSpPr>
        <p:grpSpPr>
          <a:xfrm>
            <a:off x="2824213" y="1058567"/>
            <a:ext cx="12639575" cy="8169867"/>
            <a:chOff x="2824210" y="1058354"/>
            <a:chExt cx="12639575" cy="8169867"/>
          </a:xfrm>
        </p:grpSpPr>
        <p:sp>
          <p:nvSpPr>
            <p:cNvPr id="245" name="Google Shape;245;p20"/>
            <p:cNvSpPr/>
            <p:nvPr/>
          </p:nvSpPr>
          <p:spPr>
            <a:xfrm>
              <a:off x="2824210" y="7555832"/>
              <a:ext cx="12639575" cy="1672389"/>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20"/>
            <p:cNvSpPr txBox="1"/>
            <p:nvPr/>
          </p:nvSpPr>
          <p:spPr>
            <a:xfrm>
              <a:off x="3208943" y="7824601"/>
              <a:ext cx="11870100" cy="115379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FFFFFF"/>
                  </a:solidFill>
                  <a:latin typeface="Arial"/>
                  <a:ea typeface="Arial"/>
                  <a:cs typeface="Arial"/>
                  <a:sym typeface="Arial"/>
                </a:rPr>
                <a:t>Twenty-fourth Sunday in Ordinary Time – September 15, 2024</a:t>
              </a:r>
              <a:endParaRPr/>
            </a:p>
            <a:p>
              <a:pPr marL="0" marR="0" lvl="0" indent="0" algn="ctr" rtl="0">
                <a:lnSpc>
                  <a:spcPct val="100000"/>
                </a:lnSpc>
                <a:spcBef>
                  <a:spcPts val="0"/>
                </a:spcBef>
                <a:spcAft>
                  <a:spcPts val="0"/>
                </a:spcAft>
                <a:buClr>
                  <a:srgbClr val="000000"/>
                </a:buClr>
                <a:buSzPts val="3000"/>
                <a:buFont typeface="Arial"/>
                <a:buNone/>
              </a:pPr>
              <a:r>
                <a:rPr lang="en-US" sz="4500" b="0" i="0" u="none" strike="noStrike" cap="none">
                  <a:solidFill>
                    <a:srgbClr val="FFFFFF"/>
                  </a:solidFill>
                  <a:latin typeface="Arial"/>
                  <a:ea typeface="Arial"/>
                  <a:cs typeface="Arial"/>
                  <a:sym typeface="Arial"/>
                </a:rPr>
                <a:t>CYCLE B – YEAR II </a:t>
              </a:r>
              <a:endParaRPr sz="4500" b="0" i="0" u="none" strike="noStrike" cap="none">
                <a:solidFill>
                  <a:srgbClr val="000000"/>
                </a:solidFill>
                <a:latin typeface="Arial"/>
                <a:ea typeface="Arial"/>
                <a:cs typeface="Arial"/>
                <a:sym typeface="Arial"/>
              </a:endParaRPr>
            </a:p>
          </p:txBody>
        </p:sp>
        <p:pic>
          <p:nvPicPr>
            <p:cNvPr id="247" name="Google Shape;247;p20" descr="A group of kids reading a bible&#10;&#10;Description automatically generated"/>
            <p:cNvPicPr preferRelativeResize="0"/>
            <p:nvPr/>
          </p:nvPicPr>
          <p:blipFill rotWithShape="1">
            <a:blip r:embed="rId3">
              <a:alphaModFix/>
            </a:blip>
            <a:srcRect/>
            <a:stretch/>
          </p:blipFill>
          <p:spPr>
            <a:xfrm>
              <a:off x="5185649" y="1058354"/>
              <a:ext cx="7916703" cy="6076787"/>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2" name="Group 1">
            <a:extLst>
              <a:ext uri="{FF2B5EF4-FFF2-40B4-BE49-F238E27FC236}">
                <a16:creationId xmlns:a16="http://schemas.microsoft.com/office/drawing/2014/main" id="{4C7BCD3F-610F-F51D-BC8B-E61A8CAC65DE}"/>
              </a:ext>
            </a:extLst>
          </p:cNvPr>
          <p:cNvGrpSpPr/>
          <p:nvPr/>
        </p:nvGrpSpPr>
        <p:grpSpPr>
          <a:xfrm>
            <a:off x="1094700" y="1116486"/>
            <a:ext cx="16098600" cy="8054028"/>
            <a:chOff x="1094700" y="577685"/>
            <a:chExt cx="16098600" cy="8054028"/>
          </a:xfrm>
        </p:grpSpPr>
        <p:sp>
          <p:nvSpPr>
            <p:cNvPr id="111" name="Google Shape;111;p3"/>
            <p:cNvSpPr txBox="1"/>
            <p:nvPr/>
          </p:nvSpPr>
          <p:spPr>
            <a:xfrm>
              <a:off x="1967250" y="577685"/>
              <a:ext cx="14353500" cy="677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4400" b="1" i="0" u="none" strike="noStrike" cap="none" dirty="0">
                  <a:solidFill>
                    <a:schemeClr val="dk1"/>
                  </a:solidFill>
                  <a:latin typeface="Arial"/>
                  <a:ea typeface="Arial"/>
                  <a:cs typeface="Arial"/>
                  <a:sym typeface="Arial"/>
                </a:rPr>
                <a:t>UNDERSTANDING THE GOSPEL (for facilitators only)</a:t>
              </a:r>
              <a:endParaRPr sz="4400" b="1" i="0" u="none" strike="noStrike" cap="none" dirty="0">
                <a:solidFill>
                  <a:schemeClr val="dk1"/>
                </a:solidFill>
                <a:latin typeface="Arial"/>
                <a:ea typeface="Arial"/>
                <a:cs typeface="Arial"/>
                <a:sym typeface="Arial"/>
              </a:endParaRPr>
            </a:p>
          </p:txBody>
        </p:sp>
        <p:sp>
          <p:nvSpPr>
            <p:cNvPr id="112" name="Google Shape;112;p3"/>
            <p:cNvSpPr txBox="1"/>
            <p:nvPr/>
          </p:nvSpPr>
          <p:spPr>
            <a:xfrm>
              <a:off x="1094700" y="1628213"/>
              <a:ext cx="16098600" cy="70035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3500" b="0" i="0" u="none" strike="noStrike" cap="none" dirty="0">
                  <a:solidFill>
                    <a:schemeClr val="dk1"/>
                  </a:solidFill>
                  <a:latin typeface="Arial"/>
                  <a:ea typeface="Arial"/>
                  <a:cs typeface="Arial"/>
                  <a:sym typeface="Arial"/>
                </a:rPr>
                <a:t>Jesus’ disciples argued with him about his plan. They didn’t want him to suffer and die, but Jesus knew that this was part of God’s bigger plan to save us. Even though it was hard, Jesus followed God’s plan because he knew it was the best thing for everyone.</a:t>
              </a:r>
              <a:endParaRPr sz="3500" dirty="0"/>
            </a:p>
            <a:p>
              <a:pPr marL="0" marR="0" lvl="0" indent="0" algn="just" rtl="0">
                <a:lnSpc>
                  <a:spcPct val="100000"/>
                </a:lnSpc>
                <a:spcBef>
                  <a:spcPts val="0"/>
                </a:spcBef>
                <a:spcAft>
                  <a:spcPts val="0"/>
                </a:spcAft>
                <a:buClr>
                  <a:schemeClr val="dk1"/>
                </a:buClr>
                <a:buSzPts val="1100"/>
                <a:buFont typeface="Arial"/>
                <a:buNone/>
              </a:pPr>
              <a:endParaRPr sz="35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100"/>
                <a:buFont typeface="Arial"/>
                <a:buNone/>
              </a:pPr>
              <a:r>
                <a:rPr lang="en-US" sz="3500" b="0" i="0" u="none" strike="noStrike" cap="none" dirty="0">
                  <a:solidFill>
                    <a:schemeClr val="dk1"/>
                  </a:solidFill>
                  <a:latin typeface="Arial"/>
                  <a:ea typeface="Arial"/>
                  <a:cs typeface="Arial"/>
                  <a:sym typeface="Arial"/>
                </a:rPr>
                <a:t>Just like Jesus, we may not always understand God’s plan for our lives. There will be times when things are hard, and we might feel like arguing with God. But it’s important to remember that he always has our best interests at heart. He loves us and wants what’s best for us, even when we can’t see it.</a:t>
              </a:r>
              <a:endParaRPr sz="3500" dirty="0"/>
            </a:p>
            <a:p>
              <a:pPr marL="0" marR="0" lvl="0" indent="0" algn="just" rtl="0">
                <a:lnSpc>
                  <a:spcPct val="100000"/>
                </a:lnSpc>
                <a:spcBef>
                  <a:spcPts val="0"/>
                </a:spcBef>
                <a:spcAft>
                  <a:spcPts val="0"/>
                </a:spcAft>
                <a:buClr>
                  <a:schemeClr val="dk1"/>
                </a:buClr>
                <a:buSzPts val="1100"/>
                <a:buFont typeface="Arial"/>
                <a:buNone/>
              </a:pPr>
              <a:endParaRPr sz="35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100"/>
                <a:buFont typeface="Arial"/>
                <a:buNone/>
              </a:pPr>
              <a:r>
                <a:rPr lang="en-US" sz="3500" b="0" i="0" u="none" strike="noStrike" cap="none" dirty="0">
                  <a:solidFill>
                    <a:schemeClr val="dk1"/>
                  </a:solidFill>
                  <a:latin typeface="Arial"/>
                  <a:ea typeface="Arial"/>
                  <a:cs typeface="Arial"/>
                  <a:sym typeface="Arial"/>
                </a:rPr>
                <a:t>So next time you’re going through a tough time, remember that God is with you. Trust in him, even when you don’t understand his plan. And know that he will always love you and help you through anything.</a:t>
              </a:r>
              <a:endParaRPr sz="3500"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497A"/>
        </a:solidFill>
        <a:effectLst/>
      </p:bgPr>
    </p:bg>
    <p:spTree>
      <p:nvGrpSpPr>
        <p:cNvPr id="1" name="Shape 116"/>
        <p:cNvGrpSpPr/>
        <p:nvPr/>
      </p:nvGrpSpPr>
      <p:grpSpPr>
        <a:xfrm>
          <a:off x="0" y="0"/>
          <a:ext cx="0" cy="0"/>
          <a:chOff x="0" y="0"/>
          <a:chExt cx="0" cy="0"/>
        </a:xfrm>
      </p:grpSpPr>
      <p:sp>
        <p:nvSpPr>
          <p:cNvPr id="117" name="Google Shape;117;p4"/>
          <p:cNvSpPr txBox="1"/>
          <p:nvPr/>
        </p:nvSpPr>
        <p:spPr>
          <a:xfrm>
            <a:off x="1434809" y="2109702"/>
            <a:ext cx="17007900" cy="3463200"/>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a:solidFill>
                  <a:srgbClr val="FFC000"/>
                </a:solidFill>
                <a:latin typeface="Arial"/>
                <a:ea typeface="Arial"/>
                <a:cs typeface="Arial"/>
                <a:sym typeface="Arial"/>
              </a:rPr>
              <a:t>Leader: </a:t>
            </a:r>
            <a:r>
              <a:rPr lang="en-US" sz="7200" b="1" i="0" u="none" strike="noStrike" cap="none">
                <a:solidFill>
                  <a:srgbClr val="FFFFFF"/>
                </a:solidFill>
                <a:latin typeface="Arial"/>
                <a:ea typeface="Arial"/>
                <a:cs typeface="Arial"/>
                <a:sym typeface="Arial"/>
              </a:rPr>
              <a:t>A reading from</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rgbClr val="FFFFFF"/>
                </a:solidFill>
                <a:latin typeface="Arial"/>
                <a:ea typeface="Arial"/>
                <a:cs typeface="Arial"/>
                <a:sym typeface="Arial"/>
              </a:rPr>
              <a:t>              the Holy Gospel</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rgbClr val="FFFFFF"/>
                </a:solidFill>
                <a:latin typeface="Arial"/>
                <a:ea typeface="Arial"/>
                <a:cs typeface="Arial"/>
                <a:sym typeface="Arial"/>
              </a:rPr>
              <a:t>              according to Mark.</a:t>
            </a:r>
            <a:endParaRPr sz="2100" b="0" i="0" u="none" strike="noStrike" cap="none">
              <a:solidFill>
                <a:srgbClr val="000000"/>
              </a:solidFill>
              <a:latin typeface="Arial"/>
              <a:ea typeface="Arial"/>
              <a:cs typeface="Arial"/>
              <a:sym typeface="Arial"/>
            </a:endParaRPr>
          </a:p>
        </p:txBody>
      </p:sp>
      <p:sp>
        <p:nvSpPr>
          <p:cNvPr id="118" name="Google Shape;118;p4"/>
          <p:cNvSpPr txBox="1"/>
          <p:nvPr/>
        </p:nvSpPr>
        <p:spPr>
          <a:xfrm>
            <a:off x="3062757" y="6257464"/>
            <a:ext cx="13751943" cy="124649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a:solidFill>
                  <a:srgbClr val="FFC000"/>
                </a:solidFill>
                <a:latin typeface="Arial"/>
                <a:ea typeface="Arial"/>
                <a:cs typeface="Arial"/>
                <a:sym typeface="Arial"/>
              </a:rPr>
              <a:t>All: </a:t>
            </a:r>
            <a:r>
              <a:rPr lang="en-US" sz="7200" b="1" i="0" u="none" strike="noStrike" cap="none">
                <a:solidFill>
                  <a:srgbClr val="FFFFFF"/>
                </a:solidFill>
                <a:latin typeface="Arial"/>
                <a:ea typeface="Arial"/>
                <a:cs typeface="Arial"/>
                <a:sym typeface="Arial"/>
              </a:rPr>
              <a:t>Glory to You, Oh Lord.</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53734"/>
        </a:solidFill>
        <a:effectLst/>
      </p:bgPr>
    </p:bg>
    <p:spTree>
      <p:nvGrpSpPr>
        <p:cNvPr id="1" name="Shape 123"/>
        <p:cNvGrpSpPr/>
        <p:nvPr/>
      </p:nvGrpSpPr>
      <p:grpSpPr>
        <a:xfrm>
          <a:off x="0" y="0"/>
          <a:ext cx="0" cy="0"/>
          <a:chOff x="0" y="0"/>
          <a:chExt cx="0" cy="0"/>
        </a:xfrm>
      </p:grpSpPr>
      <p:sp>
        <p:nvSpPr>
          <p:cNvPr id="124" name="Google Shape;124;p5"/>
          <p:cNvSpPr txBox="1"/>
          <p:nvPr/>
        </p:nvSpPr>
        <p:spPr>
          <a:xfrm>
            <a:off x="1248902" y="7857885"/>
            <a:ext cx="15790200" cy="1077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Arial"/>
              <a:buNone/>
            </a:pPr>
            <a:r>
              <a:rPr lang="en-US" sz="7000" b="1" i="0" u="none" strike="noStrike" cap="none">
                <a:solidFill>
                  <a:schemeClr val="lt1"/>
                </a:solidFill>
              </a:rPr>
              <a:t>Peter's Declaration about Jesus</a:t>
            </a:r>
            <a:endParaRPr b="1"/>
          </a:p>
        </p:txBody>
      </p:sp>
      <p:sp>
        <p:nvSpPr>
          <p:cNvPr id="125" name="Google Shape;125;p5"/>
          <p:cNvSpPr txBox="1"/>
          <p:nvPr/>
        </p:nvSpPr>
        <p:spPr>
          <a:xfrm>
            <a:off x="1239196" y="9076437"/>
            <a:ext cx="16002112" cy="76944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chemeClr val="lt1"/>
                </a:solidFill>
              </a:rPr>
              <a:t>Mark 8:27-35</a:t>
            </a:r>
            <a:endParaRPr sz="5000" b="1" i="0" u="none" strike="noStrike" cap="none">
              <a:solidFill>
                <a:schemeClr val="lt1"/>
              </a:solidFill>
            </a:endParaRPr>
          </a:p>
        </p:txBody>
      </p:sp>
      <p:pic>
        <p:nvPicPr>
          <p:cNvPr id="126" name="Google Shape;126;p5"/>
          <p:cNvPicPr preferRelativeResize="0"/>
          <p:nvPr/>
        </p:nvPicPr>
        <p:blipFill rotWithShape="1">
          <a:blip r:embed="rId3">
            <a:alphaModFix/>
          </a:blip>
          <a:srcRect/>
          <a:stretch/>
        </p:blipFill>
        <p:spPr>
          <a:xfrm>
            <a:off x="4148350" y="220348"/>
            <a:ext cx="9991298" cy="74962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131"/>
        <p:cNvGrpSpPr/>
        <p:nvPr/>
      </p:nvGrpSpPr>
      <p:grpSpPr>
        <a:xfrm>
          <a:off x="0" y="0"/>
          <a:ext cx="0" cy="0"/>
          <a:chOff x="0" y="0"/>
          <a:chExt cx="0" cy="0"/>
        </a:xfrm>
      </p:grpSpPr>
      <p:sp>
        <p:nvSpPr>
          <p:cNvPr id="132" name="Google Shape;132;p6"/>
          <p:cNvSpPr txBox="1"/>
          <p:nvPr/>
        </p:nvSpPr>
        <p:spPr>
          <a:xfrm>
            <a:off x="11947786" y="1516156"/>
            <a:ext cx="1104900" cy="769441"/>
          </a:xfrm>
          <a:prstGeom prst="rect">
            <a:avLst/>
          </a:prstGeom>
          <a:solidFill>
            <a:srgbClr val="FFC000"/>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FFFFFF"/>
                </a:solidFill>
                <a:latin typeface="Arial Black"/>
                <a:ea typeface="Arial Black"/>
                <a:cs typeface="Arial Black"/>
                <a:sym typeface="Arial Black"/>
              </a:rPr>
              <a:t>27</a:t>
            </a:r>
            <a:endParaRPr sz="5000" b="1" i="0" u="none" strike="noStrike" cap="none">
              <a:solidFill>
                <a:srgbClr val="FFFFFF"/>
              </a:solidFill>
              <a:latin typeface="Arial Black"/>
              <a:ea typeface="Arial Black"/>
              <a:cs typeface="Arial Black"/>
              <a:sym typeface="Arial Black"/>
            </a:endParaRPr>
          </a:p>
        </p:txBody>
      </p:sp>
      <p:sp>
        <p:nvSpPr>
          <p:cNvPr id="133" name="Google Shape;133;p6"/>
          <p:cNvSpPr txBox="1"/>
          <p:nvPr/>
        </p:nvSpPr>
        <p:spPr>
          <a:xfrm>
            <a:off x="11947786" y="2737470"/>
            <a:ext cx="5715600" cy="5541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chemeClr val="lt1"/>
                </a:solidFill>
              </a:rPr>
              <a:t>Then Jesus and his disciples went away to the villages near Caesarea Philippi. On the way he asked them, “Tell me, who do people say I am?”</a:t>
            </a:r>
            <a:endParaRPr sz="4500" b="1" i="0" u="none" strike="noStrike" cap="none">
              <a:solidFill>
                <a:schemeClr val="lt1"/>
              </a:solidFill>
            </a:endParaRPr>
          </a:p>
        </p:txBody>
      </p:sp>
      <p:pic>
        <p:nvPicPr>
          <p:cNvPr id="134" name="Google Shape;134;p6"/>
          <p:cNvPicPr preferRelativeResize="0"/>
          <p:nvPr/>
        </p:nvPicPr>
        <p:blipFill rotWithShape="1">
          <a:blip r:embed="rId3">
            <a:alphaModFix/>
          </a:blip>
          <a:srcRect/>
          <a:stretch/>
        </p:blipFill>
        <p:spPr>
          <a:xfrm>
            <a:off x="624468" y="1140515"/>
            <a:ext cx="10674627" cy="80059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6C09"/>
        </a:solidFill>
        <a:effectLst/>
      </p:bgPr>
    </p:bg>
    <p:spTree>
      <p:nvGrpSpPr>
        <p:cNvPr id="1" name="Shape 139"/>
        <p:cNvGrpSpPr/>
        <p:nvPr/>
      </p:nvGrpSpPr>
      <p:grpSpPr>
        <a:xfrm>
          <a:off x="0" y="0"/>
          <a:ext cx="0" cy="0"/>
          <a:chOff x="0" y="0"/>
          <a:chExt cx="0" cy="0"/>
        </a:xfrm>
      </p:grpSpPr>
      <p:sp>
        <p:nvSpPr>
          <p:cNvPr id="140" name="Google Shape;140;p7"/>
          <p:cNvSpPr txBox="1"/>
          <p:nvPr/>
        </p:nvSpPr>
        <p:spPr>
          <a:xfrm>
            <a:off x="730801" y="2720197"/>
            <a:ext cx="6333900" cy="484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chemeClr val="lt1"/>
                </a:solidFill>
              </a:rPr>
              <a:t>“Some say that you are John the Baptist,” they answered; “others say that you are Elijah, while others say that you are one of the prophets.”</a:t>
            </a:r>
            <a:endParaRPr sz="4500" b="1" i="0" u="none" strike="noStrike" cap="none">
              <a:solidFill>
                <a:schemeClr val="lt1"/>
              </a:solidFill>
            </a:endParaRPr>
          </a:p>
        </p:txBody>
      </p:sp>
      <p:sp>
        <p:nvSpPr>
          <p:cNvPr id="141" name="Google Shape;141;p7"/>
          <p:cNvSpPr txBox="1"/>
          <p:nvPr/>
        </p:nvSpPr>
        <p:spPr>
          <a:xfrm>
            <a:off x="730801" y="1334328"/>
            <a:ext cx="1214446" cy="923330"/>
          </a:xfrm>
          <a:prstGeom prst="rect">
            <a:avLst/>
          </a:prstGeom>
          <a:solidFill>
            <a:srgbClr val="76923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FFFFFF"/>
                </a:solidFill>
                <a:latin typeface="Arial Black"/>
                <a:ea typeface="Arial Black"/>
                <a:cs typeface="Arial Black"/>
                <a:sym typeface="Arial Black"/>
              </a:rPr>
              <a:t>28</a:t>
            </a:r>
            <a:endParaRPr sz="6000" b="1" i="0" u="none" strike="noStrike" cap="none">
              <a:solidFill>
                <a:srgbClr val="FFFFFF"/>
              </a:solidFill>
              <a:latin typeface="Arial Black"/>
              <a:ea typeface="Arial Black"/>
              <a:cs typeface="Arial Black"/>
              <a:sym typeface="Arial Black"/>
            </a:endParaRPr>
          </a:p>
        </p:txBody>
      </p:sp>
      <p:pic>
        <p:nvPicPr>
          <p:cNvPr id="142" name="Google Shape;142;p7"/>
          <p:cNvPicPr preferRelativeResize="0"/>
          <p:nvPr/>
        </p:nvPicPr>
        <p:blipFill rotWithShape="1">
          <a:blip r:embed="rId3">
            <a:alphaModFix/>
          </a:blip>
          <a:srcRect/>
          <a:stretch/>
        </p:blipFill>
        <p:spPr>
          <a:xfrm>
            <a:off x="7653130" y="1334328"/>
            <a:ext cx="10157792" cy="76183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604B"/>
        </a:solidFill>
        <a:effectLst/>
      </p:bgPr>
    </p:bg>
    <p:spTree>
      <p:nvGrpSpPr>
        <p:cNvPr id="1" name="Shape 147"/>
        <p:cNvGrpSpPr/>
        <p:nvPr/>
      </p:nvGrpSpPr>
      <p:grpSpPr>
        <a:xfrm>
          <a:off x="0" y="0"/>
          <a:ext cx="0" cy="0"/>
          <a:chOff x="0" y="0"/>
          <a:chExt cx="0" cy="0"/>
        </a:xfrm>
      </p:grpSpPr>
      <p:sp>
        <p:nvSpPr>
          <p:cNvPr id="148" name="Google Shape;148;p8"/>
          <p:cNvSpPr txBox="1"/>
          <p:nvPr/>
        </p:nvSpPr>
        <p:spPr>
          <a:xfrm>
            <a:off x="854390" y="3259703"/>
            <a:ext cx="5760600" cy="5541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chemeClr val="lt1"/>
                </a:solidFill>
              </a:rPr>
              <a:t>“What about you?” he asked them. “Who do you say I am?”</a:t>
            </a:r>
            <a:endParaRPr/>
          </a:p>
          <a:p>
            <a:pPr marL="0" marR="0" lvl="0" indent="0" algn="l" rtl="0">
              <a:lnSpc>
                <a:spcPct val="100000"/>
              </a:lnSpc>
              <a:spcBef>
                <a:spcPts val="0"/>
              </a:spcBef>
              <a:spcAft>
                <a:spcPts val="0"/>
              </a:spcAft>
              <a:buClr>
                <a:srgbClr val="000000"/>
              </a:buClr>
              <a:buSzPts val="4500"/>
              <a:buFont typeface="Arial"/>
              <a:buNone/>
            </a:pPr>
            <a:endParaRPr sz="4500" b="1" i="0" u="none" strike="noStrike" cap="none">
              <a:solidFill>
                <a:schemeClr val="lt1"/>
              </a:solidFill>
            </a:endParaRPr>
          </a:p>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chemeClr val="lt1"/>
                </a:solidFill>
              </a:rPr>
              <a:t>Peter answered, “You are the Messiah.”</a:t>
            </a:r>
            <a:endParaRPr sz="4500" b="1" i="0" u="none" strike="noStrike" cap="none">
              <a:solidFill>
                <a:schemeClr val="lt1"/>
              </a:solidFill>
            </a:endParaRPr>
          </a:p>
        </p:txBody>
      </p:sp>
      <p:sp>
        <p:nvSpPr>
          <p:cNvPr id="149" name="Google Shape;149;p8"/>
          <p:cNvSpPr txBox="1"/>
          <p:nvPr/>
        </p:nvSpPr>
        <p:spPr>
          <a:xfrm>
            <a:off x="854390" y="1769511"/>
            <a:ext cx="1428760" cy="1015663"/>
          </a:xfrm>
          <a:prstGeom prst="rect">
            <a:avLst/>
          </a:prstGeom>
          <a:solidFill>
            <a:srgbClr val="7030A0"/>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FFFFFF"/>
                </a:solidFill>
                <a:latin typeface="Arial Black"/>
                <a:ea typeface="Arial Black"/>
                <a:cs typeface="Arial Black"/>
                <a:sym typeface="Arial Black"/>
              </a:rPr>
              <a:t>29</a:t>
            </a:r>
            <a:endParaRPr sz="6600" b="1" i="0" u="none" strike="noStrike" cap="none">
              <a:solidFill>
                <a:srgbClr val="FFFFFF"/>
              </a:solidFill>
              <a:latin typeface="Arial Black"/>
              <a:ea typeface="Arial Black"/>
              <a:cs typeface="Arial Black"/>
              <a:sym typeface="Arial Black"/>
            </a:endParaRPr>
          </a:p>
        </p:txBody>
      </p:sp>
      <p:pic>
        <p:nvPicPr>
          <p:cNvPr id="150" name="Google Shape;150;p8"/>
          <p:cNvPicPr preferRelativeResize="0"/>
          <p:nvPr/>
        </p:nvPicPr>
        <p:blipFill rotWithShape="1">
          <a:blip r:embed="rId3">
            <a:alphaModFix/>
          </a:blip>
          <a:srcRect/>
          <a:stretch/>
        </p:blipFill>
        <p:spPr>
          <a:xfrm>
            <a:off x="6388548" y="832208"/>
            <a:ext cx="11496778" cy="86225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Shape 155"/>
        <p:cNvGrpSpPr/>
        <p:nvPr/>
      </p:nvGrpSpPr>
      <p:grpSpPr>
        <a:xfrm>
          <a:off x="0" y="0"/>
          <a:ext cx="0" cy="0"/>
          <a:chOff x="0" y="0"/>
          <a:chExt cx="0" cy="0"/>
        </a:xfrm>
      </p:grpSpPr>
      <p:sp>
        <p:nvSpPr>
          <p:cNvPr id="156" name="Google Shape;156;p9"/>
          <p:cNvSpPr txBox="1"/>
          <p:nvPr/>
        </p:nvSpPr>
        <p:spPr>
          <a:xfrm>
            <a:off x="1139455" y="1898726"/>
            <a:ext cx="1285800" cy="923400"/>
          </a:xfrm>
          <a:prstGeom prst="rect">
            <a:avLst/>
          </a:prstGeom>
          <a:solidFill>
            <a:srgbClr val="DE1068"/>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FFFFFF"/>
                </a:solidFill>
              </a:rPr>
              <a:t>30</a:t>
            </a:r>
            <a:endParaRPr sz="6000" b="1" i="0" u="none" strike="noStrike" cap="none">
              <a:solidFill>
                <a:srgbClr val="FFFFFF"/>
              </a:solidFill>
            </a:endParaRPr>
          </a:p>
        </p:txBody>
      </p:sp>
      <p:sp>
        <p:nvSpPr>
          <p:cNvPr id="157" name="Google Shape;157;p9"/>
          <p:cNvSpPr txBox="1"/>
          <p:nvPr/>
        </p:nvSpPr>
        <p:spPr>
          <a:xfrm>
            <a:off x="1139451" y="3429000"/>
            <a:ext cx="5526600" cy="3848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5000" b="1" i="0" u="none" strike="noStrike" cap="none">
                <a:solidFill>
                  <a:schemeClr val="lt1"/>
                </a:solidFill>
              </a:rPr>
              <a:t>Then Jesus ordered them,</a:t>
            </a:r>
            <a:endParaRPr sz="5000" b="1">
              <a:solidFill>
                <a:schemeClr val="lt1"/>
              </a:solidFill>
            </a:endParaRPr>
          </a:p>
          <a:p>
            <a:pPr marL="0" marR="0" lvl="0" indent="0" algn="l" rtl="0">
              <a:lnSpc>
                <a:spcPct val="100000"/>
              </a:lnSpc>
              <a:spcBef>
                <a:spcPts val="0"/>
              </a:spcBef>
              <a:spcAft>
                <a:spcPts val="0"/>
              </a:spcAft>
              <a:buClr>
                <a:srgbClr val="000000"/>
              </a:buClr>
              <a:buSzPts val="4000"/>
              <a:buFont typeface="Arial"/>
              <a:buNone/>
            </a:pPr>
            <a:r>
              <a:rPr lang="en-US" sz="5000" b="1" i="0" u="none" strike="noStrike" cap="none">
                <a:solidFill>
                  <a:schemeClr val="lt1"/>
                </a:solidFill>
              </a:rPr>
              <a:t>“Do not tell anyone about me.”</a:t>
            </a:r>
            <a:endParaRPr sz="5000" b="1" i="0" u="none" strike="noStrike" cap="none">
              <a:solidFill>
                <a:schemeClr val="lt1"/>
              </a:solidFill>
            </a:endParaRPr>
          </a:p>
        </p:txBody>
      </p:sp>
      <p:sp>
        <p:nvSpPr>
          <p:cNvPr id="158" name="Google Shape;158;p9"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9" name="Google Shape;159;p9"/>
          <p:cNvPicPr preferRelativeResize="0"/>
          <p:nvPr/>
        </p:nvPicPr>
        <p:blipFill rotWithShape="1">
          <a:blip r:embed="rId3">
            <a:alphaModFix/>
          </a:blip>
          <a:srcRect/>
          <a:stretch/>
        </p:blipFill>
        <p:spPr>
          <a:xfrm>
            <a:off x="6917634" y="900744"/>
            <a:ext cx="10907616" cy="818071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739</Words>
  <Application>Microsoft Office PowerPoint</Application>
  <PresentationFormat>Custom</PresentationFormat>
  <Paragraphs>80</Paragraphs>
  <Slides>20</Slides>
  <Notes>20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 Black</vt:lpstr>
      <vt:lpstr>Arial</vt:lpstr>
      <vt:lpstr>Calibri</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abc</dc:creator>
  <cp:lastModifiedBy>Jerry Cruz</cp:lastModifiedBy>
  <cp:revision>4</cp:revision>
  <dcterms:created xsi:type="dcterms:W3CDTF">2020-09-06T06:27:00Z</dcterms:created>
  <dcterms:modified xsi:type="dcterms:W3CDTF">2024-09-10T13:11:32Z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26AF1B208448485A9CDC58AD748AE3F3_12</vt:lpwstr>
  </property>
  <property fmtid="{D5CDD505-2E9C-101B-9397-08002B2CF9AE}" pid="3" name="KSOProductBuildVer">
    <vt:lpwstr>1033-12.2.0.17153</vt:lpwstr>
  </property>
</Properties>
</file>