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8" r:id="rId16"/>
    <p:sldId id="269" r:id="rId17"/>
    <p:sldId id="274" r:id="rId18"/>
    <p:sldId id="275" r:id="rId19"/>
    <p:sldId id="278" r:id="rId20"/>
    <p:sldId id="272" r:id="rId21"/>
    <p:sldId id="273" r:id="rId22"/>
  </p:sldIdLst>
  <p:sldSz cx="9144000" cy="5143500"/>
  <p:notesSz cx="6858000" cy="9144000"/>
  <p:embeddedFontLst>
    <p:embeddedFont>
      <p:font typeface="Calibri" panose="020F0502020204030204"/>
      <p:regular r:id="rId26"/>
      <p:bold r:id="rId27"/>
      <p:italic r:id="rId28"/>
      <p:boldItalic r:id="rId29"/>
    </p:embeddedFont>
    <p:embeddedFont>
      <p:font typeface="Arial Black" panose="020B0A04020102020204"/>
      <p:bold r:id="rId30"/>
    </p:embeddedFont>
    <p:embeddedFont>
      <p:font typeface="Poppins" panose="00000500000000000000"/>
      <p:regular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580"/>
        <p:guide pos="284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3e9e892038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e9e892038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3e9e892038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e9e892038_2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3" name="Google Shape;213;g23e9e892038_2_1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g23e9e892038_2_17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 name="Google Shape;236;g23e9e892038_2_17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0" name="Shape 240"/>
        <p:cNvGrpSpPr/>
        <p:nvPr/>
      </p:nvGrpSpPr>
      <p:grpSpPr>
        <a:xfrm>
          <a:off x="0" y="0"/>
          <a:ext cx="0" cy="0"/>
          <a:chOff x="0" y="0"/>
          <a:chExt cx="0" cy="0"/>
        </a:xfrm>
      </p:grpSpPr>
      <p:sp>
        <p:nvSpPr>
          <p:cNvPr id="241" name="Google Shape;241;g23e9e892038_2_17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3e9e892038_2_17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 name="Google Shape;243;g23e9e892038_2_17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6" name="Shape 276"/>
        <p:cNvGrpSpPr/>
        <p:nvPr/>
      </p:nvGrpSpPr>
      <p:grpSpPr>
        <a:xfrm>
          <a:off x="0" y="0"/>
          <a:ext cx="0" cy="0"/>
          <a:chOff x="0" y="0"/>
          <a:chExt cx="0" cy="0"/>
        </a:xfrm>
      </p:grpSpPr>
      <p:sp>
        <p:nvSpPr>
          <p:cNvPr id="277" name="Google Shape;277;g23e9e892038_2_2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3e9e892038_2_2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9" name="Google Shape;279;g23e9e892038_2_2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g23e9e892038_2_2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3e9e892038_2_21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7" name="Google Shape;287;g23e9e892038_2_21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Google Shape;146;g23e9e892038_2_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3e9e892038_2_8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8" name="Google Shape;148;g23e9e892038_2_8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2" name="Shape 152"/>
        <p:cNvGrpSpPr/>
        <p:nvPr/>
      </p:nvGrpSpPr>
      <p:grpSpPr>
        <a:xfrm>
          <a:off x="0" y="0"/>
          <a:ext cx="0" cy="0"/>
          <a:chOff x="0" y="0"/>
          <a:chExt cx="0" cy="0"/>
        </a:xfrm>
      </p:grpSpPr>
      <p:sp>
        <p:nvSpPr>
          <p:cNvPr id="153" name="Google Shape;153;g23e9e892038_2_10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3e9e892038_2_10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5" name="Google Shape;155;g23e9e892038_2_10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 name="Shape 161"/>
        <p:cNvGrpSpPr/>
        <p:nvPr/>
      </p:nvGrpSpPr>
      <p:grpSpPr>
        <a:xfrm>
          <a:off x="0" y="0"/>
          <a:ext cx="0" cy="0"/>
          <a:chOff x="0" y="0"/>
          <a:chExt cx="0" cy="0"/>
        </a:xfrm>
      </p:grpSpPr>
      <p:sp>
        <p:nvSpPr>
          <p:cNvPr id="162" name="Google Shape;162;g23e9e892038_2_10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3" name="Google Shape;163;g23e9e892038_2_10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g23e9e892038_2_1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3e9e892038_2_11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0" name="Google Shape;170;g23e9e892038_2_11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3" name="Shape 193"/>
        <p:cNvGrpSpPr/>
        <p:nvPr/>
      </p:nvGrpSpPr>
      <p:grpSpPr>
        <a:xfrm>
          <a:off x="0" y="0"/>
          <a:ext cx="0" cy="0"/>
          <a:chOff x="0" y="0"/>
          <a:chExt cx="0" cy="0"/>
        </a:xfrm>
      </p:grpSpPr>
      <p:sp>
        <p:nvSpPr>
          <p:cNvPr id="194" name="Google Shape;194;g23e9e892038_2_13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3e9e892038_2_13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6" name="Google Shape;196;g23e9e892038_2_13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e9e892038_2_1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4" name="Google Shape;204;g23e9e892038_2_1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0" y="1778577"/>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543790" y="3526718"/>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0" y="3596448"/>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a:t>
            </a:r>
            <a:r>
              <a:rPr lang="en-US" alt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3rd</a:t>
            </a: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 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5126182" y="971550"/>
            <a:ext cx="3505200" cy="3505200"/>
          </a:xfrm>
          <a:prstGeom prst="rect">
            <a:avLst/>
          </a:prstGeom>
          <a:noFill/>
          <a:ln>
            <a:noFill/>
          </a:ln>
        </p:spPr>
      </p:pic>
      <p:pic>
        <p:nvPicPr>
          <p:cNvPr id="144" name="Google Shape;144;p27"/>
          <p:cNvPicPr preferRelativeResize="0"/>
          <p:nvPr/>
        </p:nvPicPr>
        <p:blipFill rotWithShape="1">
          <a:blip r:embed="rId2"/>
          <a:srcRect/>
          <a:stretch>
            <a:fillRect/>
          </a:stretch>
        </p:blipFill>
        <p:spPr>
          <a:xfrm>
            <a:off x="1797627" y="1063336"/>
            <a:ext cx="1662545" cy="85898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214" name="Shape 214"/>
        <p:cNvGrpSpPr/>
        <p:nvPr/>
      </p:nvGrpSpPr>
      <p:grpSpPr>
        <a:xfrm>
          <a:off x="0" y="0"/>
          <a:ext cx="0" cy="0"/>
          <a:chOff x="0" y="0"/>
          <a:chExt cx="0" cy="0"/>
        </a:xfrm>
      </p:grpSpPr>
      <p:sp>
        <p:nvSpPr>
          <p:cNvPr id="215" name="Google Shape;215;p36"/>
          <p:cNvSpPr txBox="1"/>
          <p:nvPr/>
        </p:nvSpPr>
        <p:spPr>
          <a:xfrm>
            <a:off x="699770" y="1615440"/>
            <a:ext cx="2479040" cy="2123440"/>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For where two or three come together in my name, I am there with them.”</a:t>
            </a:r>
            <a:endParaRPr lang="en-GB" sz="2300" cap="none">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p:cNvSpPr txBox="1"/>
          <p:nvPr/>
        </p:nvSpPr>
        <p:spPr>
          <a:xfrm>
            <a:off x="699597" y="1115070"/>
            <a:ext cx="642900" cy="384175"/>
          </a:xfrm>
          <a:prstGeom prst="rect">
            <a:avLst/>
          </a:prstGeom>
          <a:solidFill>
            <a:srgbClr val="783F0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20</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3533775" y="644525"/>
            <a:ext cx="5104765" cy="385381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37" name="Shape 237"/>
        <p:cNvGrpSpPr/>
        <p:nvPr/>
      </p:nvGrpSpPr>
      <p:grpSpPr>
        <a:xfrm>
          <a:off x="0" y="0"/>
          <a:ext cx="0" cy="0"/>
          <a:chOff x="0" y="0"/>
          <a:chExt cx="0" cy="0"/>
        </a:xfrm>
      </p:grpSpPr>
      <p:sp>
        <p:nvSpPr>
          <p:cNvPr id="238" name="Google Shape;238;p39"/>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The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9" name="Google Shape;239;p39"/>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Praise to You,</a:t>
            </a:r>
            <a:endParaRPr sz="36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Lord Jesus Christ.</a:t>
            </a:r>
            <a:endParaRPr sz="36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4" name="Shape 244"/>
        <p:cNvGrpSpPr/>
        <p:nvPr/>
      </p:nvGrpSpPr>
      <p:grpSpPr>
        <a:xfrm>
          <a:off x="0" y="0"/>
          <a:ext cx="0" cy="0"/>
          <a:chOff x="0" y="0"/>
          <a:chExt cx="0" cy="0"/>
        </a:xfrm>
      </p:grpSpPr>
      <p:sp>
        <p:nvSpPr>
          <p:cNvPr id="245" name="Google Shape;245;p40"/>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40"/>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416560" y="1330325"/>
            <a:ext cx="3740785" cy="48387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a:t>
            </a:r>
            <a:r>
              <a:rPr lang="en-US"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 Forgiving Friend</a:t>
            </a:r>
            <a:r>
              <a:rPr 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 </a:t>
            </a:r>
            <a:endParaRPr lang="en-US"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327994" y="2047737"/>
            <a:ext cx="3917789" cy="1197610"/>
          </a:xfrm>
          <a:prstGeom prst="rect">
            <a:avLst/>
          </a:prstGeom>
          <a:noFill/>
          <a:ln>
            <a:noFill/>
          </a:ln>
        </p:spPr>
        <p:txBody>
          <a:bodyPr spcFirstLastPara="1" wrap="square" lIns="91425" tIns="45700" rIns="91425" bIns="45700" anchor="t" anchorCtr="0">
            <a:spAutoFit/>
          </a:bodyPr>
          <a:lstStyle/>
          <a:p>
            <a:pPr marL="0" indent="0" algn="ctr">
              <a:buClr>
                <a:srgbClr val="000000"/>
              </a:buClr>
              <a:buSzPts val="1800"/>
              <a:buFont typeface="Arial" panose="020B0604020202020204"/>
              <a:buNone/>
            </a:pPr>
            <a:r>
              <a:rPr lang="en-GB" sz="1800" b="1" cap="none">
                <a:latin typeface="Poppins" panose="00000500000000000000"/>
                <a:ea typeface="Poppins" panose="00000500000000000000"/>
                <a:cs typeface="Poppins" panose="00000500000000000000"/>
                <a:sym typeface="Poppins" panose="00000500000000000000"/>
              </a:rPr>
              <a:t>Materials needed:</a:t>
            </a:r>
            <a:endParaRPr lang="en-GB" sz="1800" b="1" cap="none">
              <a:latin typeface="Poppins" panose="00000500000000000000"/>
              <a:ea typeface="Poppins" panose="00000500000000000000"/>
              <a:cs typeface="Poppins" panose="00000500000000000000"/>
              <a:sym typeface="Poppins" panose="00000500000000000000"/>
            </a:endParaRPr>
          </a:p>
          <a:p>
            <a:pPr marL="285750" indent="-285750" algn="ctr">
              <a:buClr>
                <a:srgbClr val="000000"/>
              </a:buClr>
              <a:buSzPts val="1800"/>
              <a:buFont typeface="Arial" panose="020B0604020202020204" pitchFamily="34" charset="0"/>
              <a:buChar char="•"/>
            </a:pPr>
            <a:r>
              <a:rPr lang="en-US" sz="1800" cap="none">
                <a:latin typeface="Poppins" panose="00000500000000000000"/>
                <a:ea typeface="Poppins" panose="00000500000000000000"/>
                <a:cs typeface="Poppins" panose="00000500000000000000"/>
                <a:sym typeface="Poppins" panose="00000500000000000000"/>
              </a:rPr>
              <a:t>Colored Paper/ Cardstock</a:t>
            </a:r>
            <a:endParaRPr lang="en-US" sz="1800" cap="none">
              <a:latin typeface="Poppins" panose="00000500000000000000"/>
              <a:ea typeface="Poppins" panose="00000500000000000000"/>
              <a:cs typeface="Poppins" panose="00000500000000000000"/>
              <a:sym typeface="Poppins" panose="00000500000000000000"/>
            </a:endParaRPr>
          </a:p>
          <a:p>
            <a:pPr marL="285750" indent="-285750" algn="ctr">
              <a:buClr>
                <a:srgbClr val="000000"/>
              </a:buClr>
              <a:buSzPts val="1800"/>
              <a:buFont typeface="Arial" panose="020B0604020202020204" pitchFamily="34" charset="0"/>
              <a:buChar char="•"/>
            </a:pPr>
            <a:r>
              <a:rPr lang="en-US" sz="1800" cap="none">
                <a:latin typeface="Poppins" panose="00000500000000000000"/>
                <a:ea typeface="Poppins" panose="00000500000000000000"/>
                <a:cs typeface="Poppins" panose="00000500000000000000"/>
                <a:sym typeface="Poppins" panose="00000500000000000000"/>
              </a:rPr>
              <a:t>Crayons/Markers</a:t>
            </a:r>
            <a:endParaRPr lang="en-US" sz="1800" cap="none">
              <a:latin typeface="Poppins" panose="00000500000000000000"/>
              <a:ea typeface="Poppins" panose="00000500000000000000"/>
              <a:cs typeface="Poppins" panose="00000500000000000000"/>
              <a:sym typeface="Poppins" panose="00000500000000000000"/>
            </a:endParaRPr>
          </a:p>
          <a:p>
            <a:pPr marL="285750" indent="-285750" algn="ctr">
              <a:buClr>
                <a:srgbClr val="000000"/>
              </a:buClr>
              <a:buSzPts val="1800"/>
              <a:buFont typeface="Arial" panose="020B0604020202020204" pitchFamily="34" charset="0"/>
              <a:buChar char="•"/>
            </a:pPr>
            <a:r>
              <a:rPr lang="en-US" sz="1800" cap="none">
                <a:latin typeface="Poppins" panose="00000500000000000000"/>
                <a:ea typeface="Poppins" panose="00000500000000000000"/>
                <a:cs typeface="Poppins" panose="00000500000000000000"/>
                <a:sym typeface="Poppins" panose="00000500000000000000"/>
              </a:rPr>
              <a:t>Glue</a:t>
            </a:r>
            <a:endParaRPr lang="en-US" sz="1800" cap="none">
              <a:latin typeface="Poppins" panose="00000500000000000000"/>
              <a:ea typeface="Poppins" panose="00000500000000000000"/>
              <a:cs typeface="Poppins" panose="00000500000000000000"/>
              <a:sym typeface="Poppins" panose="00000500000000000000"/>
            </a:endParaRPr>
          </a:p>
        </p:txBody>
      </p:sp>
      <p:pic>
        <p:nvPicPr>
          <p:cNvPr id="108" name="Picture 107"/>
          <p:cNvPicPr/>
          <p:nvPr/>
        </p:nvPicPr>
        <p:blipFill>
          <a:blip r:embed="rId1"/>
          <a:stretch>
            <a:fillRect/>
          </a:stretch>
        </p:blipFill>
        <p:spPr>
          <a:xfrm>
            <a:off x="4565650" y="332740"/>
            <a:ext cx="4114800" cy="43084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348615" y="438785"/>
            <a:ext cx="3740785" cy="48387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 </a:t>
            </a:r>
            <a:r>
              <a:rPr lang="en-US"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Forgiving Friend</a:t>
            </a:r>
            <a:endParaRPr lang="en-US"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298450" y="1141730"/>
            <a:ext cx="3978910" cy="2583180"/>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800"/>
              <a:buFont typeface="Arial" panose="020B0604020202020204" pitchFamily="34" charset="0"/>
              <a:buChar char="•"/>
            </a:pPr>
            <a:r>
              <a:rPr lang="en-US" sz="1800" b="1" cap="none">
                <a:latin typeface="Arial" panose="020B0604020202020204" pitchFamily="34" charset="0"/>
                <a:ea typeface="Poppins" panose="00000500000000000000"/>
                <a:cs typeface="Arial" panose="020B0604020202020204" pitchFamily="34" charset="0"/>
                <a:sym typeface="Poppins" panose="00000500000000000000"/>
              </a:rPr>
              <a:t>Cut pieces of cardstock measuring approximately 3 inches x 11 inches. Draw out and pre-cut the keyhole shape from the same piece of cardstock. Be sure the rectangular part of the keyhole shape measures about 3 inches in length and 4 inches in width.</a:t>
            </a:r>
            <a:endParaRPr lang="en-US" sz="1800" b="1" cap="none">
              <a:latin typeface="Arial" panose="020B0604020202020204" pitchFamily="34" charset="0"/>
              <a:ea typeface="Poppins" panose="00000500000000000000"/>
              <a:cs typeface="Arial" panose="020B0604020202020204" pitchFamily="34" charset="0"/>
              <a:sym typeface="Poppins" panose="00000500000000000000"/>
            </a:endParaRPr>
          </a:p>
        </p:txBody>
      </p:sp>
      <p:pic>
        <p:nvPicPr>
          <p:cNvPr id="100" name="Picture 99"/>
          <p:cNvPicPr/>
          <p:nvPr/>
        </p:nvPicPr>
        <p:blipFill>
          <a:blip r:embed="rId1"/>
          <a:stretch>
            <a:fillRect/>
          </a:stretch>
        </p:blipFill>
        <p:spPr>
          <a:xfrm>
            <a:off x="4450080" y="499110"/>
            <a:ext cx="4594225" cy="42672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417195" y="415925"/>
            <a:ext cx="3740785" cy="48387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 </a:t>
            </a:r>
            <a:r>
              <a:rPr lang="en-US"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Forgiving Friend</a:t>
            </a:r>
            <a:endParaRPr lang="en-US" alt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328930" y="1163955"/>
            <a:ext cx="3978910" cy="2305685"/>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800"/>
              <a:buFont typeface="Arial" panose="020B0604020202020204" pitchFamily="34" charset="0"/>
              <a:buChar char="•"/>
            </a:pPr>
            <a:r>
              <a:rPr lang="en-US" sz="1800" b="1" cap="none">
                <a:latin typeface="Arial" panose="020B0604020202020204" pitchFamily="34" charset="0"/>
                <a:ea typeface="Poppins" panose="00000500000000000000"/>
                <a:cs typeface="Arial" panose="020B0604020202020204" pitchFamily="34" charset="0"/>
                <a:sym typeface="Poppins" panose="00000500000000000000"/>
              </a:rPr>
              <a:t>Trace both hands on another piece of paper and then cut our your hand shapes. </a:t>
            </a:r>
            <a:endParaRPr lang="en-US" sz="1800" b="1" cap="none">
              <a:latin typeface="Arial" panose="020B0604020202020204" pitchFamily="34" charset="0"/>
              <a:ea typeface="Poppins" panose="00000500000000000000"/>
              <a:cs typeface="Arial" panose="020B0604020202020204" pitchFamily="34" charset="0"/>
              <a:sym typeface="Poppins" panose="00000500000000000000"/>
            </a:endParaRPr>
          </a:p>
          <a:p>
            <a:pPr marL="285750" indent="-285750">
              <a:buClr>
                <a:srgbClr val="000000"/>
              </a:buClr>
              <a:buSzPts val="1800"/>
              <a:buFont typeface="Arial" panose="020B0604020202020204" pitchFamily="34" charset="0"/>
              <a:buChar char="•"/>
            </a:pPr>
            <a:r>
              <a:rPr lang="en-US" sz="1800" b="1" cap="none">
                <a:latin typeface="Arial" panose="020B0604020202020204" pitchFamily="34" charset="0"/>
                <a:ea typeface="Poppins" panose="00000500000000000000"/>
                <a:cs typeface="Arial" panose="020B0604020202020204" pitchFamily="34" charset="0"/>
                <a:sym typeface="Poppins" panose="00000500000000000000"/>
              </a:rPr>
              <a:t>On the rectangular part of the shape, write down the phrase “Forgiveness helps everyone”</a:t>
            </a:r>
            <a:endParaRPr lang="en-US" sz="1800" b="1" cap="none">
              <a:latin typeface="Arial" panose="020B0604020202020204" pitchFamily="34" charset="0"/>
              <a:ea typeface="Poppins" panose="00000500000000000000"/>
              <a:cs typeface="Arial" panose="020B0604020202020204" pitchFamily="34" charset="0"/>
              <a:sym typeface="Poppins" panose="00000500000000000000"/>
            </a:endParaRPr>
          </a:p>
          <a:p>
            <a:pPr marL="285750" indent="-285750">
              <a:buClr>
                <a:srgbClr val="000000"/>
              </a:buClr>
              <a:buSzPts val="1800"/>
              <a:buFont typeface="Arial" panose="020B0604020202020204" pitchFamily="34" charset="0"/>
              <a:buChar char="•"/>
            </a:pPr>
            <a:r>
              <a:rPr lang="en-US" sz="1800" b="1" cap="none">
                <a:latin typeface="Arial" panose="020B0604020202020204" pitchFamily="34" charset="0"/>
                <a:ea typeface="Poppins" panose="00000500000000000000"/>
                <a:cs typeface="Arial" panose="020B0604020202020204" pitchFamily="34" charset="0"/>
                <a:sym typeface="Poppins" panose="00000500000000000000"/>
              </a:rPr>
              <a:t>Decorate the face of your forgiving friend craft.</a:t>
            </a:r>
            <a:endParaRPr lang="en-US" sz="1800" b="1" cap="none">
              <a:latin typeface="Arial" panose="020B0604020202020204" pitchFamily="34" charset="0"/>
              <a:ea typeface="Poppins" panose="00000500000000000000"/>
              <a:cs typeface="Arial" panose="020B0604020202020204" pitchFamily="34" charset="0"/>
              <a:sym typeface="Poppins" panose="00000500000000000000"/>
            </a:endParaRPr>
          </a:p>
        </p:txBody>
      </p:sp>
      <p:pic>
        <p:nvPicPr>
          <p:cNvPr id="101" name="Picture 100"/>
          <p:cNvPicPr/>
          <p:nvPr/>
        </p:nvPicPr>
        <p:blipFill>
          <a:blip r:embed="rId1"/>
          <a:stretch>
            <a:fillRect/>
          </a:stretch>
        </p:blipFill>
        <p:spPr>
          <a:xfrm>
            <a:off x="4914900" y="415925"/>
            <a:ext cx="3703320" cy="1524000"/>
          </a:xfrm>
          <a:prstGeom prst="rect">
            <a:avLst/>
          </a:prstGeom>
          <a:noFill/>
          <a:ln w="9525">
            <a:noFill/>
          </a:ln>
        </p:spPr>
      </p:pic>
      <p:pic>
        <p:nvPicPr>
          <p:cNvPr id="102" name="Picture 101"/>
          <p:cNvPicPr/>
          <p:nvPr/>
        </p:nvPicPr>
        <p:blipFill>
          <a:blip r:embed="rId2"/>
          <a:stretch>
            <a:fillRect/>
          </a:stretch>
        </p:blipFill>
        <p:spPr>
          <a:xfrm>
            <a:off x="4914900" y="1939925"/>
            <a:ext cx="3703320" cy="1424940"/>
          </a:xfrm>
          <a:prstGeom prst="rect">
            <a:avLst/>
          </a:prstGeom>
          <a:noFill/>
          <a:ln w="9525">
            <a:noFill/>
          </a:ln>
        </p:spPr>
      </p:pic>
      <p:pic>
        <p:nvPicPr>
          <p:cNvPr id="103" name="Picture 102"/>
          <p:cNvPicPr/>
          <p:nvPr/>
        </p:nvPicPr>
        <p:blipFill>
          <a:blip r:embed="rId3"/>
          <a:stretch>
            <a:fillRect/>
          </a:stretch>
        </p:blipFill>
        <p:spPr>
          <a:xfrm>
            <a:off x="4914900" y="3365500"/>
            <a:ext cx="3703320" cy="156019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280" name="Shape 280"/>
        <p:cNvGrpSpPr/>
        <p:nvPr/>
      </p:nvGrpSpPr>
      <p:grpSpPr>
        <a:xfrm>
          <a:off x="0" y="0"/>
          <a:ext cx="0" cy="0"/>
          <a:chOff x="0" y="0"/>
          <a:chExt cx="0" cy="0"/>
        </a:xfrm>
      </p:grpSpPr>
      <p:sp>
        <p:nvSpPr>
          <p:cNvPr id="281" name="Google Shape;281;p43"/>
          <p:cNvSpPr/>
          <p:nvPr/>
        </p:nvSpPr>
        <p:spPr>
          <a:xfrm>
            <a:off x="504212" y="6122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2" name="Google Shape;282;p43"/>
          <p:cNvSpPr/>
          <p:nvPr/>
        </p:nvSpPr>
        <p:spPr>
          <a:xfrm>
            <a:off x="504200" y="985200"/>
            <a:ext cx="4619100" cy="34461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700"/>
              <a:buFont typeface="Arial" panose="020B0604020202020204"/>
              <a:buNone/>
            </a:pPr>
            <a: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t>Dear God, </a:t>
            </a:r>
            <a:b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br>
            <a:endParaRPr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Help us to resolve our arguments</a:t>
            </a:r>
            <a:r>
              <a:rPr lang="en-US" altLang="en-GB" sz="2000">
                <a:solidFill>
                  <a:schemeClr val="lt1"/>
                </a:solidFill>
              </a:rPr>
              <a:t>,</a:t>
            </a: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US" altLang="en-GB" sz="2000">
                <a:solidFill>
                  <a:schemeClr val="lt1"/>
                </a:solidFill>
              </a:rPr>
              <a:t>t</a:t>
            </a:r>
            <a:r>
              <a:rPr lang="en-GB" sz="2000">
                <a:solidFill>
                  <a:schemeClr val="lt1"/>
                </a:solidFill>
              </a:rPr>
              <a:t>o remember your grace</a:t>
            </a:r>
            <a:r>
              <a:rPr lang="en-US" altLang="en-GB" sz="2000">
                <a:solidFill>
                  <a:schemeClr val="lt1"/>
                </a:solidFill>
              </a:rPr>
              <a:t>, a</a:t>
            </a:r>
            <a:r>
              <a:rPr lang="en-GB" sz="2000">
                <a:solidFill>
                  <a:schemeClr val="lt1"/>
                </a:solidFill>
              </a:rPr>
              <a:t>nd to have good relationships</a:t>
            </a:r>
            <a:r>
              <a:rPr lang="en-US" altLang="en-GB" sz="2000">
                <a:solidFill>
                  <a:schemeClr val="lt1"/>
                </a:solidFill>
              </a:rPr>
              <a:t>. </a:t>
            </a:r>
            <a:r>
              <a:rPr lang="en-GB" sz="2000">
                <a:solidFill>
                  <a:schemeClr val="lt1"/>
                </a:solidFill>
              </a:rPr>
              <a:t>Thank you for your forgiveness</a:t>
            </a:r>
            <a:r>
              <a:rPr lang="en-US" altLang="en-GB" sz="2000">
                <a:solidFill>
                  <a:schemeClr val="lt1"/>
                </a:solidFill>
              </a:rPr>
              <a:t>. </a:t>
            </a:r>
            <a:r>
              <a:rPr lang="en-GB" sz="2000">
                <a:solidFill>
                  <a:schemeClr val="lt1"/>
                </a:solidFill>
              </a:rPr>
              <a:t>Help  us pass it on to others</a:t>
            </a:r>
            <a:r>
              <a:rPr lang="en-US" altLang="en-GB" sz="2000">
                <a:solidFill>
                  <a:schemeClr val="lt1"/>
                </a:solidFill>
              </a:rPr>
              <a:t>. </a:t>
            </a:r>
            <a:r>
              <a:rPr lang="en-GB" sz="2000">
                <a:solidFill>
                  <a:schemeClr val="lt1"/>
                </a:solidFill>
              </a:rPr>
              <a:t>Thank you for your love</a:t>
            </a:r>
            <a:r>
              <a:rPr lang="en-US" altLang="en-GB" sz="2000">
                <a:solidFill>
                  <a:schemeClr val="lt1"/>
                </a:solidFill>
              </a:rPr>
              <a:t>. </a:t>
            </a:r>
            <a:r>
              <a:rPr lang="en-GB" sz="2000">
                <a:solidFill>
                  <a:schemeClr val="lt1"/>
                </a:solidFill>
              </a:rPr>
              <a:t>We love you, God!</a:t>
            </a: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In Jesus name</a:t>
            </a:r>
            <a:r>
              <a:rPr lang="en-US" altLang="en-GB" sz="2000">
                <a:solidFill>
                  <a:schemeClr val="lt1"/>
                </a:solidFill>
              </a:rPr>
              <a:t> we pray</a:t>
            </a:r>
            <a:r>
              <a:rPr lang="en-GB" sz="2000">
                <a:solidFill>
                  <a:schemeClr val="lt1"/>
                </a:solidFill>
              </a:rPr>
              <a:t>, </a:t>
            </a:r>
            <a: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20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83" name="Google Shape;283;p43"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8" name="Shape 288"/>
        <p:cNvGrpSpPr/>
        <p:nvPr/>
      </p:nvGrpSpPr>
      <p:grpSpPr>
        <a:xfrm>
          <a:off x="0" y="0"/>
          <a:ext cx="0" cy="0"/>
          <a:chOff x="0" y="0"/>
          <a:chExt cx="0" cy="0"/>
        </a:xfrm>
      </p:grpSpPr>
      <p:sp>
        <p:nvSpPr>
          <p:cNvPr id="289" name="Google Shape;289;p44"/>
          <p:cNvSpPr txBox="1"/>
          <p:nvPr/>
        </p:nvSpPr>
        <p:spPr>
          <a:xfrm>
            <a:off x="0" y="1778577"/>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0" name="Google Shape;290;p44"/>
          <p:cNvSpPr/>
          <p:nvPr/>
        </p:nvSpPr>
        <p:spPr>
          <a:xfrm>
            <a:off x="543790" y="3526718"/>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p44"/>
          <p:cNvSpPr txBox="1"/>
          <p:nvPr/>
        </p:nvSpPr>
        <p:spPr>
          <a:xfrm>
            <a:off x="0" y="3596448"/>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a:t>
            </a:r>
            <a:r>
              <a:rPr lang="en-US" alt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3rd</a:t>
            </a: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 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92" name="Google Shape;292;p44"/>
          <p:cNvPicPr preferRelativeResize="0"/>
          <p:nvPr/>
        </p:nvPicPr>
        <p:blipFill rotWithShape="1">
          <a:blip r:embed="rId1"/>
          <a:srcRect/>
          <a:stretch>
            <a:fillRect/>
          </a:stretch>
        </p:blipFill>
        <p:spPr>
          <a:xfrm>
            <a:off x="5126182" y="971550"/>
            <a:ext cx="3505200" cy="3505200"/>
          </a:xfrm>
          <a:prstGeom prst="rect">
            <a:avLst/>
          </a:prstGeom>
          <a:noFill/>
          <a:ln>
            <a:noFill/>
          </a:ln>
        </p:spPr>
      </p:pic>
      <p:pic>
        <p:nvPicPr>
          <p:cNvPr id="293" name="Google Shape;293;p44"/>
          <p:cNvPicPr preferRelativeResize="0"/>
          <p:nvPr/>
        </p:nvPicPr>
        <p:blipFill rotWithShape="1">
          <a:blip r:embed="rId2"/>
          <a:srcRect/>
          <a:stretch>
            <a:fillRect/>
          </a:stretch>
        </p:blipFill>
        <p:spPr>
          <a:xfrm>
            <a:off x="1797627" y="1063336"/>
            <a:ext cx="1662545" cy="85898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9" name="Shape 149"/>
        <p:cNvGrpSpPr/>
        <p:nvPr/>
      </p:nvGrpSpPr>
      <p:grpSpPr>
        <a:xfrm>
          <a:off x="0" y="0"/>
          <a:ext cx="0" cy="0"/>
          <a:chOff x="0" y="0"/>
          <a:chExt cx="0" cy="0"/>
        </a:xfrm>
      </p:grpSpPr>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51" name="Google Shape;151;p28"/>
          <p:cNvSpPr txBox="1"/>
          <p:nvPr/>
        </p:nvSpPr>
        <p:spPr>
          <a:xfrm>
            <a:off x="176591" y="743238"/>
            <a:ext cx="8583000" cy="35426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The Bible tells us that it’s important to get along well with others, but it’s not always easy. In fact, the Gospel today mentions how we might have to go through a few steps to fix a conflict we have in relationship. If someone is having trouble or giving us a hard time, we should try to address the problem and restore friendship. If that doesn’t work, though, sometimes we need to get other people involved. We can ask friends for help, or we can even turn to parents or pastors to try to assist. Sometimes, people might still not want to fix issues. But usually, with prayer and care, we can resolve things and be able to work together.</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The point is, God values relationships. He wants us to do everything we can to keep peace and to stick with one another in friendship. He knows that friendships are important in our lives, as well as the life of the church. He wants us to love and live well with one another, and gives us helpers to keep relationships going. Most importantly, we hear that when we are together with others, God is with us. No matter what, HE is present with us, and will help us when things get rough. So if you have been having a problem with someone, talk to them about it. If that doesn’t work it out, you might bring others in for support, but most importantly, pray. </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56" name="Shape 156"/>
        <p:cNvGrpSpPr/>
        <p:nvPr/>
      </p:nvGrpSpPr>
      <p:grpSpPr>
        <a:xfrm>
          <a:off x="0" y="0"/>
          <a:ext cx="0" cy="0"/>
          <a:chOff x="0" y="0"/>
          <a:chExt cx="0" cy="0"/>
        </a:xfrm>
      </p:grpSpPr>
      <p:sp>
        <p:nvSpPr>
          <p:cNvPr id="157" name="Google Shape;157;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8" name="Google Shape;158;p29"/>
          <p:cNvSpPr txBox="1"/>
          <p:nvPr/>
        </p:nvSpPr>
        <p:spPr>
          <a:xfrm>
            <a:off x="0" y="4237046"/>
            <a:ext cx="9144000" cy="384175"/>
          </a:xfrm>
          <a:prstGeom prst="rect">
            <a:avLst/>
          </a:prstGeom>
          <a:no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altLang="en-GB" sz="2500" b="1" cap="none">
                <a:solidFill>
                  <a:schemeClr val="accent3"/>
                </a:solidFill>
                <a:latin typeface="Arial Black" panose="020B0A04020102020204"/>
                <a:ea typeface="Arial Black" panose="020B0A04020102020204"/>
                <a:cs typeface="Arial Black" panose="020B0A04020102020204"/>
                <a:sym typeface="Arial Black" panose="020B0A04020102020204"/>
              </a:rPr>
              <a:t>When Someone Sins</a:t>
            </a:r>
            <a:endParaRPr lang="en-US" altLang="en-GB" sz="2500" b="1" cap="none">
              <a:solidFill>
                <a:schemeClr val="accent3"/>
              </a:solidFill>
              <a:latin typeface="Arial Black" panose="020B0A04020102020204"/>
              <a:ea typeface="Arial Black" panose="020B0A04020102020204"/>
              <a:cs typeface="Arial Black" panose="020B0A04020102020204"/>
              <a:sym typeface="Arial Black" panose="020B0A04020102020204"/>
            </a:endParaRPr>
          </a:p>
        </p:txBody>
      </p:sp>
      <p:sp>
        <p:nvSpPr>
          <p:cNvPr id="159" name="Google Shape;159;p29"/>
          <p:cNvSpPr txBox="1"/>
          <p:nvPr/>
        </p:nvSpPr>
        <p:spPr>
          <a:xfrm>
            <a:off x="0" y="4576226"/>
            <a:ext cx="9144000" cy="368935"/>
          </a:xfrm>
          <a:prstGeom prst="rect">
            <a:avLst/>
          </a:prstGeom>
          <a:noFill/>
          <a:ln>
            <a:noFill/>
          </a:ln>
        </p:spPr>
        <p:txBody>
          <a:bodyPr spcFirstLastPara="1" wrap="square" lIns="0" tIns="0" rIns="0" bIns="0" anchor="t" anchorCtr="0">
            <a:spAutoFit/>
          </a:bodyPr>
          <a:lstStyle/>
          <a:p>
            <a:pPr marL="0" indent="0" algn="ctr">
              <a:buClr>
                <a:srgbClr val="000000"/>
              </a:buClr>
              <a:buSzPts val="2400"/>
              <a:buFont typeface="Arial" panose="020B0604020202020204"/>
              <a:buNone/>
            </a:pP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Matthew 1</a:t>
            </a:r>
            <a:r>
              <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rPr>
              <a:t>8</a:t>
            </a: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a:t>
            </a:r>
            <a:r>
              <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rPr>
              <a:t>15-20</a:t>
            </a:r>
            <a:endPar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9" name="Picture 108"/>
          <p:cNvPicPr/>
          <p:nvPr/>
        </p:nvPicPr>
        <p:blipFill>
          <a:blip r:embed="rId1"/>
          <a:stretch>
            <a:fillRect/>
          </a:stretch>
        </p:blipFill>
        <p:spPr>
          <a:xfrm>
            <a:off x="612140" y="332740"/>
            <a:ext cx="7919720" cy="386905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64" name="Shape 164"/>
        <p:cNvGrpSpPr/>
        <p:nvPr/>
      </p:nvGrpSpPr>
      <p:grpSpPr>
        <a:xfrm>
          <a:off x="0" y="0"/>
          <a:ext cx="0" cy="0"/>
          <a:chOff x="0" y="0"/>
          <a:chExt cx="0" cy="0"/>
        </a:xfrm>
      </p:grpSpPr>
      <p:sp>
        <p:nvSpPr>
          <p:cNvPr id="165" name="Google Shape;165;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Matthew.</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6" name="Google Shape;166;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71" name="Shape 171"/>
        <p:cNvGrpSpPr/>
        <p:nvPr/>
      </p:nvGrpSpPr>
      <p:grpSpPr>
        <a:xfrm>
          <a:off x="0" y="0"/>
          <a:ext cx="0" cy="0"/>
          <a:chOff x="0" y="0"/>
          <a:chExt cx="0" cy="0"/>
        </a:xfrm>
      </p:grpSpPr>
      <p:sp>
        <p:nvSpPr>
          <p:cNvPr id="172" name="Google Shape;172;p31"/>
          <p:cNvSpPr txBox="1"/>
          <p:nvPr/>
        </p:nvSpPr>
        <p:spPr>
          <a:xfrm>
            <a:off x="468907" y="558657"/>
            <a:ext cx="642900" cy="384175"/>
          </a:xfrm>
          <a:prstGeom prst="rect">
            <a:avLst/>
          </a:prstGeom>
          <a:solidFill>
            <a:srgbClr val="95373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chemeClr val="lt1"/>
                </a:solidFill>
                <a:latin typeface="Arial Black" panose="020B0A04020102020204"/>
                <a:ea typeface="Arial Black" panose="020B0A04020102020204"/>
                <a:cs typeface="Arial Black" panose="020B0A04020102020204"/>
                <a:sym typeface="Arial Black" panose="020B0A04020102020204"/>
              </a:rPr>
              <a:t>15</a:t>
            </a:r>
            <a:endParaRPr lang="en-US" sz="2500" b="1"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p:cNvSpPr txBox="1"/>
          <p:nvPr/>
        </p:nvSpPr>
        <p:spPr>
          <a:xfrm>
            <a:off x="468630" y="1073150"/>
            <a:ext cx="3195320" cy="338518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rPr>
              <a:t>Jesus said to his disciples:</a:t>
            </a:r>
            <a:endPar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endPar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“If your brother sins against you,</a:t>
            </a:r>
            <a:r>
              <a:rPr lang="en-US" altLang="en-GB" sz="2000" cap="none">
                <a:solidFill>
                  <a:schemeClr val="dk1"/>
                </a:solidFill>
                <a:latin typeface="Arial Black" panose="020B0A04020102020204"/>
                <a:ea typeface="Arial Black" panose="020B0A04020102020204"/>
                <a:cs typeface="Arial Black" panose="020B0A04020102020204"/>
                <a:sym typeface="Arial Black" panose="020B0A04020102020204"/>
              </a:rPr>
              <a:t> </a:t>
            </a: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go to him and show him his fault. But do it privately, just between yourselves. If he listens to you, you have won your brother back. </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4" name="Google Shape;174;p31" descr="Sunset Animated Illustration by Mina FZ. for Queble on Dribbble"/>
          <p:cNvSpPr/>
          <p:nvPr/>
        </p:nvSpPr>
        <p:spPr>
          <a:xfrm>
            <a:off x="4364675" y="2825925"/>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a:off x="4020820" y="538480"/>
            <a:ext cx="4572000" cy="406654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520720" y="90312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16</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520690" y="1408430"/>
            <a:ext cx="3313430" cy="276987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But if he will not listen to you, take one or two other persons with you, so that ‘every accusation may be upheld by the testimony of two or more witnesses,’ as the scripture says.</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2" name="Picture 101"/>
          <p:cNvPicPr/>
          <p:nvPr/>
        </p:nvPicPr>
        <p:blipFill>
          <a:blip r:embed="rId1"/>
          <a:stretch>
            <a:fillRect/>
          </a:stretch>
        </p:blipFill>
        <p:spPr>
          <a:xfrm>
            <a:off x="537210" y="553085"/>
            <a:ext cx="4572000" cy="403733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82854" y="712750"/>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17</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82930" y="1355090"/>
            <a:ext cx="3072130" cy="290830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100" cap="none">
                <a:latin typeface="Arial Black" panose="020B0A04020102020204"/>
                <a:ea typeface="Arial Black" panose="020B0A04020102020204"/>
                <a:cs typeface="Arial Black" panose="020B0A04020102020204"/>
                <a:sym typeface="Arial Black" panose="020B0A04020102020204"/>
              </a:rPr>
              <a:t>And if he will not listen to them, then tell the whole thing to the church. Finally, if he will not listen to the church, treat him as though he were a pagan or a tax collector.</a:t>
            </a:r>
            <a:endParaRPr lang="en-GB" sz="2100" cap="none">
              <a:latin typeface="Arial Black" panose="020B0A04020102020204"/>
              <a:ea typeface="Arial Black" panose="020B0A04020102020204"/>
              <a:cs typeface="Arial Black" panose="020B0A04020102020204"/>
              <a:sym typeface="Arial Black" panose="020B0A04020102020204"/>
            </a:endParaRPr>
          </a:p>
        </p:txBody>
      </p:sp>
      <p:pic>
        <p:nvPicPr>
          <p:cNvPr id="103" name="Picture 102"/>
          <p:cNvPicPr/>
          <p:nvPr/>
        </p:nvPicPr>
        <p:blipFill>
          <a:blip r:embed="rId1"/>
          <a:stretch>
            <a:fillRect/>
          </a:stretch>
        </p:blipFill>
        <p:spPr>
          <a:xfrm>
            <a:off x="4081780" y="655320"/>
            <a:ext cx="4572000" cy="38322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97" name="Shape 197"/>
        <p:cNvGrpSpPr/>
        <p:nvPr/>
      </p:nvGrpSpPr>
      <p:grpSpPr>
        <a:xfrm>
          <a:off x="0" y="0"/>
          <a:ext cx="0" cy="0"/>
          <a:chOff x="0" y="0"/>
          <a:chExt cx="0" cy="0"/>
        </a:xfrm>
      </p:grpSpPr>
      <p:sp>
        <p:nvSpPr>
          <p:cNvPr id="198" name="Google Shape;198;p34"/>
          <p:cNvSpPr/>
          <p:nvPr/>
        </p:nvSpPr>
        <p:spPr>
          <a:xfrm>
            <a:off x="510728" y="742954"/>
            <a:ext cx="607200" cy="428700"/>
          </a:xfrm>
          <a:prstGeom prst="rect">
            <a:avLst/>
          </a:prstGeom>
          <a:solidFill>
            <a:schemeClr val="accent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18</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9" name="Google Shape;199;p34"/>
          <p:cNvSpPr txBox="1"/>
          <p:nvPr/>
        </p:nvSpPr>
        <p:spPr>
          <a:xfrm>
            <a:off x="510540" y="1285240"/>
            <a:ext cx="3228975" cy="2831465"/>
          </a:xfrm>
          <a:prstGeom prst="rect">
            <a:avLst/>
          </a:prstGeom>
          <a:noFill/>
          <a:ln>
            <a:noFill/>
          </a:ln>
        </p:spPr>
        <p:txBody>
          <a:bodyPr spcFirstLastPara="1" wrap="square" lIns="0" tIns="0" rIns="0" bIns="0" anchor="t" anchorCtr="0">
            <a:spAutoFit/>
          </a:bodyPr>
          <a:lstStyle/>
          <a:p>
            <a:pPr marL="0" indent="0">
              <a:buClr>
                <a:srgbClr val="000000"/>
              </a:buClr>
              <a:buSzPts val="28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And so I tell all of you: what you prohibit on earth will be prohibited in heaven, and what you permit on earth will be permitted in heaven.</a:t>
            </a:r>
            <a:endParaRPr lang="en-GB" sz="2300" cap="none">
              <a:latin typeface="Arial Black" panose="020B0A04020102020204"/>
              <a:ea typeface="Arial Black" panose="020B0A04020102020204"/>
              <a:cs typeface="Arial Black" panose="020B0A04020102020204"/>
              <a:sym typeface="Arial Black" panose="020B0A04020102020204"/>
            </a:endParaRPr>
          </a:p>
        </p:txBody>
      </p:sp>
      <p:pic>
        <p:nvPicPr>
          <p:cNvPr id="104" name="Picture 103"/>
          <p:cNvPicPr/>
          <p:nvPr/>
        </p:nvPicPr>
        <p:blipFill>
          <a:blip r:embed="rId1"/>
          <a:stretch>
            <a:fillRect/>
          </a:stretch>
        </p:blipFill>
        <p:spPr>
          <a:xfrm>
            <a:off x="4125595" y="488315"/>
            <a:ext cx="4443730" cy="416623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205" name="Shape 205"/>
        <p:cNvGrpSpPr/>
        <p:nvPr/>
      </p:nvGrpSpPr>
      <p:grpSpPr>
        <a:xfrm>
          <a:off x="0" y="0"/>
          <a:ext cx="0" cy="0"/>
          <a:chOff x="0" y="0"/>
          <a:chExt cx="0" cy="0"/>
        </a:xfrm>
      </p:grpSpPr>
      <p:sp>
        <p:nvSpPr>
          <p:cNvPr id="206" name="Google Shape;206;p35"/>
          <p:cNvSpPr txBox="1"/>
          <p:nvPr/>
        </p:nvSpPr>
        <p:spPr>
          <a:xfrm>
            <a:off x="5406797" y="1141559"/>
            <a:ext cx="642900" cy="384175"/>
          </a:xfrm>
          <a:prstGeom prst="rect">
            <a:avLst/>
          </a:prstGeom>
          <a:solidFill>
            <a:srgbClr val="A61C00"/>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19</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p:cNvSpPr txBox="1"/>
          <p:nvPr/>
        </p:nvSpPr>
        <p:spPr>
          <a:xfrm>
            <a:off x="5407025" y="1582420"/>
            <a:ext cx="3280410" cy="236982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200" cap="none">
                <a:latin typeface="Arial Black" panose="020B0A04020102020204"/>
                <a:ea typeface="Arial Black" panose="020B0A04020102020204"/>
                <a:cs typeface="Arial Black" panose="020B0A04020102020204"/>
                <a:sym typeface="Arial Black" panose="020B0A04020102020204"/>
              </a:rPr>
              <a:t>And I tell you more: whenever two of you on earth agree about anything you pray for, it will be done for you by my Father in heaven. </a:t>
            </a:r>
            <a:endParaRPr lang="en-GB" sz="2200" cap="none">
              <a:latin typeface="Arial Black" panose="020B0A04020102020204"/>
              <a:ea typeface="Arial Black" panose="020B0A04020102020204"/>
              <a:cs typeface="Arial Black" panose="020B0A04020102020204"/>
              <a:sym typeface="Arial Black" panose="020B0A04020102020204"/>
            </a:endParaRPr>
          </a:p>
        </p:txBody>
      </p:sp>
      <p:sp>
        <p:nvSpPr>
          <p:cNvPr id="208" name="Google Shape;208;p35" descr="Sunset Animated Illustration by Mina FZ. for Queble on Dribbble"/>
          <p:cNvSpPr/>
          <p:nvPr/>
        </p:nvSpPr>
        <p:spPr>
          <a:xfrm>
            <a:off x="4777154" y="25717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07" name="Picture 106"/>
          <p:cNvPicPr/>
          <p:nvPr/>
        </p:nvPicPr>
        <p:blipFill>
          <a:blip r:embed="rId1"/>
          <a:stretch>
            <a:fillRect/>
          </a:stretch>
        </p:blipFill>
        <p:spPr>
          <a:xfrm>
            <a:off x="589915" y="572135"/>
            <a:ext cx="4497070" cy="3999230"/>
          </a:xfrm>
          <a:prstGeom prst="rect">
            <a:avLst/>
          </a:prstGeom>
          <a:noFill/>
          <a:ln w="9525">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3416</Words>
  <Application>WPS Presentation</Application>
  <PresentationFormat/>
  <Paragraphs>82</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17</vt:i4>
      </vt:variant>
    </vt:vector>
  </HeadingPairs>
  <TitlesOfParts>
    <vt:vector size="29" baseType="lpstr">
      <vt:lpstr>Arial</vt:lpstr>
      <vt:lpstr>SimSun</vt:lpstr>
      <vt:lpstr>Wingdings</vt:lpstr>
      <vt:lpstr>Arial</vt:lpstr>
      <vt:lpstr>Calibri</vt:lpstr>
      <vt:lpstr>Arial Black</vt:lpstr>
      <vt:lpstr>Poppins</vt:lpstr>
      <vt:lpstr>Microsoft YaHei</vt:lpstr>
      <vt:lpstr>Arial Unicode MS</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2</cp:revision>
  <dcterms:created xsi:type="dcterms:W3CDTF">2023-08-30T06:37:00Z</dcterms:created>
  <dcterms:modified xsi:type="dcterms:W3CDTF">2023-09-05T00:55:56Z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E3B2D3A4EBCC4D99A241A3D9C109C27B</vt:lpwstr>
  </property>
  <property fmtid="{D5CDD505-2E9C-101B-9397-08002B2CF9AE}" pid="3" name="KSOProductBuildVer">
    <vt:lpwstr>1033-11.2.0.11537</vt:lpwstr>
  </property>
</Properties>
</file>