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5" Type="http://schemas.openxmlformats.org/officeDocument/2006/relationships/font" Target="fonts/ArialBlack-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280ccaaf60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280ccaaf60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38" name="Google Shape;138;g2280ccaaf60_2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4b18f5225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4b18f52258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24b18f52258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4b18f52258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4b18f52258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24b18f52258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2bfecf9ada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28" name="Google Shape;228;g22bfecf9ada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280ccaaf60_2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2280ccaaf60_2_2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35" name="Google Shape;235;g2280ccaaf60_2_2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280ccaaf60_2_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2280ccaaf60_2_2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2280ccaaf60_2_2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149042c220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2149042c220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g2149042c220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280ccaaf60_2_3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2280ccaaf60_2_3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2280ccaaf60_2_3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4b18f52258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4b18f52258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68" name="Google Shape;268;g24b18f52258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280ccaaf60_2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280ccaaf60_2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2280ccaaf60_2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280ccaaf60_2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280ccaaf60_2_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2280ccaaf60_2_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80ccaaf60_2_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62" name="Google Shape;162;g2280ccaaf60_2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280ccaaf60_2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2280ccaaf60_2_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2280ccaaf60_2_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280ccaaf60_2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280ccaaf60_2_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2280ccaaf60_2_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80ccaaf60_2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280ccaaf60_2_1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2280ccaaf60_2_1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280ccaaf60_2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2280ccaaf60_2_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2280ccaaf60_2_1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4b18f5225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4b18f52258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24b18f52258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idx="1" type="body"/>
          </p:nvPr>
        </p:nvSpPr>
        <p:spPr>
          <a:xfrm rot="5400000">
            <a:off x="1154509" y="-125810"/>
            <a:ext cx="2262982"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lt1"/>
              </a:buClr>
              <a:buSzPts val="2200"/>
              <a:buFont typeface="Calibri"/>
              <a:buNone/>
              <a:defRPr b="0" i="0" sz="2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127" name="Google Shape;127;p2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9pPr>
          </a:lstStyle>
          <a:p/>
        </p:txBody>
      </p:sp>
      <p:sp>
        <p:nvSpPr>
          <p:cNvPr id="128" name="Google Shape;128;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29" name="Google Shape;129;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30" name="Google Shape;130;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141" name="Google Shape;141;p27"/>
          <p:cNvSpPr/>
          <p:nvPr/>
        </p:nvSpPr>
        <p:spPr>
          <a:xfrm>
            <a:off x="484909" y="3274293"/>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27"/>
          <p:cNvSpPr txBox="1"/>
          <p:nvPr/>
        </p:nvSpPr>
        <p:spPr>
          <a:xfrm>
            <a:off x="-31172" y="3360921"/>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lang="en" sz="1500">
                <a:solidFill>
                  <a:schemeClr val="lt1"/>
                </a:solidFill>
              </a:rPr>
              <a:t>30th Sunday in Ordinary Time | Cycle A</a:t>
            </a:r>
            <a:endParaRPr b="0" i="0" sz="700" u="none" cap="none" strike="noStrike">
              <a:solidFill>
                <a:schemeClr val="lt1"/>
              </a:solidFill>
              <a:latin typeface="Arial"/>
              <a:ea typeface="Arial"/>
              <a:cs typeface="Arial"/>
              <a:sym typeface="Arial"/>
            </a:endParaRPr>
          </a:p>
        </p:txBody>
      </p:sp>
      <p:pic>
        <p:nvPicPr>
          <p:cNvPr id="143" name="Google Shape;143;p27"/>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213" name="Shape 213"/>
        <p:cNvGrpSpPr/>
        <p:nvPr/>
      </p:nvGrpSpPr>
      <p:grpSpPr>
        <a:xfrm>
          <a:off x="0" y="0"/>
          <a:ext cx="0" cy="0"/>
          <a:chOff x="0" y="0"/>
          <a:chExt cx="0" cy="0"/>
        </a:xfrm>
      </p:grpSpPr>
      <p:sp>
        <p:nvSpPr>
          <p:cNvPr id="214" name="Google Shape;214;p36"/>
          <p:cNvSpPr txBox="1"/>
          <p:nvPr/>
        </p:nvSpPr>
        <p:spPr>
          <a:xfrm>
            <a:off x="5895821" y="1326888"/>
            <a:ext cx="642900" cy="384900"/>
          </a:xfrm>
          <a:prstGeom prst="rect">
            <a:avLst/>
          </a:prstGeom>
          <a:solidFill>
            <a:srgbClr val="318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39</a:t>
            </a:r>
            <a:endParaRPr b="1" i="0" sz="2500" u="none" cap="none" strike="noStrike">
              <a:solidFill>
                <a:srgbClr val="FFFFFF"/>
              </a:solidFill>
              <a:latin typeface="Arial Black"/>
              <a:ea typeface="Arial Black"/>
              <a:cs typeface="Arial Black"/>
              <a:sym typeface="Arial Black"/>
            </a:endParaRPr>
          </a:p>
        </p:txBody>
      </p:sp>
      <p:sp>
        <p:nvSpPr>
          <p:cNvPr id="215" name="Google Shape;215;p36"/>
          <p:cNvSpPr txBox="1"/>
          <p:nvPr/>
        </p:nvSpPr>
        <p:spPr>
          <a:xfrm>
            <a:off x="5895825" y="1969500"/>
            <a:ext cx="26535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The second most important commandment is like it: ‘Love your neighbor as you love yourself.’</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16" name="Google Shape;216;p36"/>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17" name="Google Shape;217;p36"/>
          <p:cNvPicPr preferRelativeResize="0"/>
          <p:nvPr/>
        </p:nvPicPr>
        <p:blipFill>
          <a:blip r:embed="rId3">
            <a:alphaModFix/>
          </a:blip>
          <a:stretch>
            <a:fillRect/>
          </a:stretch>
        </p:blipFill>
        <p:spPr>
          <a:xfrm>
            <a:off x="594675" y="723725"/>
            <a:ext cx="4928075" cy="36960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22" name="Shape 222"/>
        <p:cNvGrpSpPr/>
        <p:nvPr/>
      </p:nvGrpSpPr>
      <p:grpSpPr>
        <a:xfrm>
          <a:off x="0" y="0"/>
          <a:ext cx="0" cy="0"/>
          <a:chOff x="0" y="0"/>
          <a:chExt cx="0" cy="0"/>
        </a:xfrm>
      </p:grpSpPr>
      <p:sp>
        <p:nvSpPr>
          <p:cNvPr id="223" name="Google Shape;223;p37"/>
          <p:cNvSpPr/>
          <p:nvPr/>
        </p:nvSpPr>
        <p:spPr>
          <a:xfrm>
            <a:off x="450540" y="1584071"/>
            <a:ext cx="607200" cy="428700"/>
          </a:xfrm>
          <a:prstGeom prst="rect">
            <a:avLst/>
          </a:prstGeom>
          <a:solidFill>
            <a:srgbClr val="274E1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40</a:t>
            </a:r>
            <a:endParaRPr b="1" i="0" sz="2500" u="none" cap="none" strike="noStrike">
              <a:solidFill>
                <a:schemeClr val="lt1"/>
              </a:solidFill>
              <a:latin typeface="Arial Black"/>
              <a:ea typeface="Arial Black"/>
              <a:cs typeface="Arial Black"/>
              <a:sym typeface="Arial Black"/>
            </a:endParaRPr>
          </a:p>
        </p:txBody>
      </p:sp>
      <p:sp>
        <p:nvSpPr>
          <p:cNvPr id="224" name="Google Shape;224;p37"/>
          <p:cNvSpPr txBox="1"/>
          <p:nvPr/>
        </p:nvSpPr>
        <p:spPr>
          <a:xfrm>
            <a:off x="450550" y="2244400"/>
            <a:ext cx="3666900" cy="1169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SzPts val="1100"/>
              <a:buNone/>
            </a:pPr>
            <a:r>
              <a:rPr lang="en" sz="1900">
                <a:solidFill>
                  <a:schemeClr val="dk1"/>
                </a:solidFill>
                <a:latin typeface="Arial Black"/>
                <a:ea typeface="Arial Black"/>
                <a:cs typeface="Arial Black"/>
                <a:sym typeface="Arial Black"/>
              </a:rPr>
              <a:t>The whole Law of Moses and the teachings of the prophets depend on these two commandments.”</a:t>
            </a:r>
            <a:endParaRPr sz="1900">
              <a:solidFill>
                <a:schemeClr val="dk1"/>
              </a:solidFill>
              <a:latin typeface="Arial Black"/>
              <a:ea typeface="Arial Black"/>
              <a:cs typeface="Arial Black"/>
              <a:sym typeface="Arial Black"/>
            </a:endParaRPr>
          </a:p>
        </p:txBody>
      </p:sp>
      <p:pic>
        <p:nvPicPr>
          <p:cNvPr id="225" name="Google Shape;225;p37"/>
          <p:cNvPicPr preferRelativeResize="0"/>
          <p:nvPr/>
        </p:nvPicPr>
        <p:blipFill>
          <a:blip r:embed="rId3">
            <a:alphaModFix/>
          </a:blip>
          <a:stretch>
            <a:fillRect/>
          </a:stretch>
        </p:blipFill>
        <p:spPr>
          <a:xfrm>
            <a:off x="4144450" y="858238"/>
            <a:ext cx="4569350" cy="34270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229" name="Shape 229"/>
        <p:cNvGrpSpPr/>
        <p:nvPr/>
      </p:nvGrpSpPr>
      <p:grpSpPr>
        <a:xfrm>
          <a:off x="0" y="0"/>
          <a:ext cx="0" cy="0"/>
          <a:chOff x="0" y="0"/>
          <a:chExt cx="0" cy="0"/>
        </a:xfrm>
      </p:grpSpPr>
      <p:sp>
        <p:nvSpPr>
          <p:cNvPr id="230" name="Google Shape;230;p38"/>
          <p:cNvSpPr txBox="1"/>
          <p:nvPr/>
        </p:nvSpPr>
        <p:spPr>
          <a:xfrm>
            <a:off x="717404" y="1455651"/>
            <a:ext cx="850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lang="en" sz="3600">
                <a:solidFill>
                  <a:schemeClr val="dk1"/>
                </a:solidFill>
              </a:rPr>
              <a:t>The</a:t>
            </a:r>
            <a:r>
              <a:rPr b="1" i="0" lang="en" sz="3600" u="none" cap="none" strike="noStrike">
                <a:solidFill>
                  <a:schemeClr val="dk1"/>
                </a:solidFill>
                <a:latin typeface="Arial"/>
                <a:ea typeface="Arial"/>
                <a:cs typeface="Arial"/>
                <a:sym typeface="Arial"/>
              </a:rPr>
              <a:t> Gospel of the Lord.</a:t>
            </a:r>
            <a:endParaRPr b="0" i="0" sz="1100" u="none" cap="none" strike="noStrike">
              <a:solidFill>
                <a:schemeClr val="dk1"/>
              </a:solidFill>
              <a:latin typeface="Arial"/>
              <a:ea typeface="Arial"/>
              <a:cs typeface="Arial"/>
              <a:sym typeface="Arial"/>
            </a:endParaRPr>
          </a:p>
        </p:txBody>
      </p:sp>
      <p:sp>
        <p:nvSpPr>
          <p:cNvPr id="231" name="Google Shape;231;p38"/>
          <p:cNvSpPr txBox="1"/>
          <p:nvPr/>
        </p:nvSpPr>
        <p:spPr>
          <a:xfrm>
            <a:off x="1531304" y="2510357"/>
            <a:ext cx="68760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lang="en" sz="3600">
                <a:solidFill>
                  <a:schemeClr val="dk1"/>
                </a:solidFill>
              </a:rPr>
              <a:t>Praise to You,</a:t>
            </a:r>
            <a:endParaRPr b="1" sz="3600">
              <a:solidFill>
                <a:schemeClr val="dk1"/>
              </a:solidFill>
            </a:endParaRPr>
          </a:p>
          <a:p>
            <a:pPr indent="0" lvl="0" marL="0" marR="0" rtl="0" algn="l">
              <a:lnSpc>
                <a:spcPct val="100000"/>
              </a:lnSpc>
              <a:spcBef>
                <a:spcPts val="0"/>
              </a:spcBef>
              <a:spcAft>
                <a:spcPts val="0"/>
              </a:spcAft>
              <a:buClr>
                <a:srgbClr val="000000"/>
              </a:buClr>
              <a:buSzPts val="3600"/>
              <a:buFont typeface="Arial"/>
              <a:buNone/>
            </a:pPr>
            <a:r>
              <a:rPr b="1" lang="en" sz="3600">
                <a:solidFill>
                  <a:schemeClr val="dk1"/>
                </a:solidFill>
              </a:rPr>
              <a:t>		Lord Jesus Christ.</a:t>
            </a:r>
            <a:endParaRPr b="1" sz="36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39"/>
          <p:cNvSpPr/>
          <p:nvPr/>
        </p:nvSpPr>
        <p:spPr>
          <a:xfrm>
            <a:off x="288032" y="1637577"/>
            <a:ext cx="4572000" cy="1701139"/>
          </a:xfrm>
          <a:prstGeom prst="rect">
            <a:avLst/>
          </a:prstGeom>
          <a:noFill/>
          <a:ln>
            <a:noFill/>
          </a:ln>
        </p:spPr>
        <p:txBody>
          <a:bodyPr anchorCtr="0" anchor="t" bIns="22850" lIns="45725" spcFirstLastPara="1" rIns="45725" wrap="square" tIns="22850">
            <a:noAutofit/>
          </a:bodyPr>
          <a:lstStyle/>
          <a:p>
            <a:pPr indent="0" lvl="0" marL="0" marR="0" rtl="0" algn="ctr">
              <a:lnSpc>
                <a:spcPct val="141000"/>
              </a:lnSpc>
              <a:spcBef>
                <a:spcPts val="0"/>
              </a:spcBef>
              <a:spcAft>
                <a:spcPts val="0"/>
              </a:spcAft>
              <a:buClr>
                <a:srgbClr val="000000"/>
              </a:buClr>
              <a:buSzPts val="4800"/>
              <a:buFont typeface="Arial"/>
              <a:buNone/>
            </a:pPr>
            <a:r>
              <a:rPr b="1" i="0" lang="en" sz="4800" u="none" cap="none" strike="noStrike">
                <a:solidFill>
                  <a:schemeClr val="dk1"/>
                </a:solidFill>
                <a:latin typeface="Arial"/>
                <a:ea typeface="Arial"/>
                <a:cs typeface="Arial"/>
                <a:sym typeface="Arial"/>
              </a:rPr>
              <a:t>GOSPEL MESSAGE</a:t>
            </a:r>
            <a:endParaRPr b="0" i="0" sz="700" u="none" cap="none" strike="noStrike">
              <a:solidFill>
                <a:schemeClr val="dk1"/>
              </a:solidFill>
              <a:latin typeface="Arial"/>
              <a:ea typeface="Arial"/>
              <a:cs typeface="Arial"/>
              <a:sym typeface="Arial"/>
            </a:endParaRPr>
          </a:p>
        </p:txBody>
      </p:sp>
      <p:pic>
        <p:nvPicPr>
          <p:cNvPr id="238" name="Google Shape;238;p39"/>
          <p:cNvPicPr preferRelativeResize="0"/>
          <p:nvPr/>
        </p:nvPicPr>
        <p:blipFill rotWithShape="1">
          <a:blip r:embed="rId3">
            <a:alphaModFix/>
          </a:blip>
          <a:srcRect b="0" l="0" r="0" t="0"/>
          <a:stretch/>
        </p:blipFill>
        <p:spPr>
          <a:xfrm>
            <a:off x="4860032" y="735546"/>
            <a:ext cx="3505200" cy="350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43" name="Shape 243"/>
        <p:cNvGrpSpPr/>
        <p:nvPr/>
      </p:nvGrpSpPr>
      <p:grpSpPr>
        <a:xfrm>
          <a:off x="0" y="0"/>
          <a:ext cx="0" cy="0"/>
          <a:chOff x="0" y="0"/>
          <a:chExt cx="0" cy="0"/>
        </a:xfrm>
      </p:grpSpPr>
      <p:sp>
        <p:nvSpPr>
          <p:cNvPr id="244" name="Google Shape;244;p40"/>
          <p:cNvSpPr/>
          <p:nvPr/>
        </p:nvSpPr>
        <p:spPr>
          <a:xfrm>
            <a:off x="394375" y="558825"/>
            <a:ext cx="4227900" cy="7971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None/>
            </a:pPr>
            <a:r>
              <a:rPr b="0" i="0" lang="en" sz="2400" u="none" cap="none" strike="noStrike">
                <a:solidFill>
                  <a:schemeClr val="lt1"/>
                </a:solidFill>
                <a:latin typeface="Arial Black"/>
                <a:ea typeface="Arial Black"/>
                <a:cs typeface="Arial Black"/>
                <a:sym typeface="Arial Black"/>
              </a:rPr>
              <a:t>Activity:  </a:t>
            </a:r>
            <a:endParaRPr sz="2400">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lang="en" sz="2000">
                <a:solidFill>
                  <a:schemeClr val="lt1"/>
                </a:solidFill>
                <a:latin typeface="Arial Black"/>
                <a:ea typeface="Arial Black"/>
                <a:cs typeface="Arial Black"/>
                <a:sym typeface="Arial Black"/>
              </a:rPr>
              <a:t>The Greatest Commandment</a:t>
            </a:r>
            <a:endParaRPr sz="2000">
              <a:solidFill>
                <a:schemeClr val="lt1"/>
              </a:solidFill>
              <a:latin typeface="Arial Black"/>
              <a:ea typeface="Arial Black"/>
              <a:cs typeface="Arial Black"/>
              <a:sym typeface="Arial Black"/>
            </a:endParaRPr>
          </a:p>
        </p:txBody>
      </p:sp>
      <p:sp>
        <p:nvSpPr>
          <p:cNvPr id="245" name="Google Shape;245;p40"/>
          <p:cNvSpPr txBox="1"/>
          <p:nvPr/>
        </p:nvSpPr>
        <p:spPr>
          <a:xfrm>
            <a:off x="750067" y="2040846"/>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46" name="Google Shape;246;p40"/>
          <p:cNvSpPr txBox="1"/>
          <p:nvPr/>
        </p:nvSpPr>
        <p:spPr>
          <a:xfrm>
            <a:off x="504035" y="1589853"/>
            <a:ext cx="3521400" cy="1354500"/>
          </a:xfrm>
          <a:prstGeom prst="rect">
            <a:avLst/>
          </a:prstGeom>
          <a:noFill/>
          <a:ln>
            <a:noFill/>
          </a:ln>
        </p:spPr>
        <p:txBody>
          <a:bodyPr anchorCtr="0" anchor="t" bIns="0" lIns="0" spcFirstLastPara="1" rIns="0" wrap="square" tIns="0">
            <a:spAutoFit/>
          </a:bodyPr>
          <a:lstStyle/>
          <a:p>
            <a:pPr indent="-330200" lvl="0" marL="45720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4 different colors of paper</a:t>
            </a:r>
            <a:endParaRPr sz="1600">
              <a:solidFill>
                <a:schemeClr val="dk1"/>
              </a:solidFill>
              <a:latin typeface="Arial Black"/>
              <a:ea typeface="Arial Black"/>
              <a:cs typeface="Arial Black"/>
              <a:sym typeface="Arial Black"/>
            </a:endParaRPr>
          </a:p>
          <a:p>
            <a:pPr indent="-330200" lvl="0" marL="45720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Scissors</a:t>
            </a:r>
            <a:endParaRPr sz="1600">
              <a:solidFill>
                <a:schemeClr val="dk1"/>
              </a:solidFill>
              <a:latin typeface="Arial Black"/>
              <a:ea typeface="Arial Black"/>
              <a:cs typeface="Arial Black"/>
              <a:sym typeface="Arial Black"/>
            </a:endParaRPr>
          </a:p>
          <a:p>
            <a:pPr indent="-330200" lvl="0" marL="45720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String</a:t>
            </a:r>
            <a:endParaRPr sz="1600">
              <a:solidFill>
                <a:schemeClr val="dk1"/>
              </a:solidFill>
              <a:latin typeface="Arial Black"/>
              <a:ea typeface="Arial Black"/>
              <a:cs typeface="Arial Black"/>
              <a:sym typeface="Arial Black"/>
            </a:endParaRPr>
          </a:p>
          <a:p>
            <a:pPr indent="-330200" lvl="0" marL="45720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Pen or Marker</a:t>
            </a:r>
            <a:endParaRPr sz="1600">
              <a:solidFill>
                <a:schemeClr val="dk1"/>
              </a:solidFill>
              <a:latin typeface="Arial Black"/>
              <a:ea typeface="Arial Black"/>
              <a:cs typeface="Arial Black"/>
              <a:sym typeface="Arial Black"/>
            </a:endParaRPr>
          </a:p>
        </p:txBody>
      </p:sp>
      <p:pic>
        <p:nvPicPr>
          <p:cNvPr id="247" name="Google Shape;247;p40"/>
          <p:cNvPicPr preferRelativeResize="0"/>
          <p:nvPr/>
        </p:nvPicPr>
        <p:blipFill>
          <a:blip r:embed="rId3">
            <a:alphaModFix/>
          </a:blip>
          <a:stretch>
            <a:fillRect/>
          </a:stretch>
        </p:blipFill>
        <p:spPr>
          <a:xfrm>
            <a:off x="5060450" y="152400"/>
            <a:ext cx="3629025"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52" name="Shape 252"/>
        <p:cNvGrpSpPr/>
        <p:nvPr/>
      </p:nvGrpSpPr>
      <p:grpSpPr>
        <a:xfrm>
          <a:off x="0" y="0"/>
          <a:ext cx="0" cy="0"/>
          <a:chOff x="0" y="0"/>
          <a:chExt cx="0" cy="0"/>
        </a:xfrm>
      </p:grpSpPr>
      <p:sp>
        <p:nvSpPr>
          <p:cNvPr id="253" name="Google Shape;253;p41"/>
          <p:cNvSpPr/>
          <p:nvPr/>
        </p:nvSpPr>
        <p:spPr>
          <a:xfrm>
            <a:off x="548200" y="833013"/>
            <a:ext cx="2109600" cy="3846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None/>
            </a:pPr>
            <a:r>
              <a:rPr lang="en" sz="2000">
                <a:solidFill>
                  <a:schemeClr val="lt1"/>
                </a:solidFill>
                <a:latin typeface="Arial Black"/>
                <a:ea typeface="Arial Black"/>
                <a:cs typeface="Arial Black"/>
                <a:sym typeface="Arial Black"/>
              </a:rPr>
              <a:t>Instructions:</a:t>
            </a:r>
            <a:endParaRPr b="0" i="0" sz="700" u="none" cap="none" strike="noStrike">
              <a:solidFill>
                <a:schemeClr val="lt1"/>
              </a:solidFill>
              <a:latin typeface="Arial"/>
              <a:ea typeface="Arial"/>
              <a:cs typeface="Arial"/>
              <a:sym typeface="Arial"/>
            </a:endParaRPr>
          </a:p>
        </p:txBody>
      </p:sp>
      <p:sp>
        <p:nvSpPr>
          <p:cNvPr id="254" name="Google Shape;254;p41"/>
          <p:cNvSpPr txBox="1"/>
          <p:nvPr/>
        </p:nvSpPr>
        <p:spPr>
          <a:xfrm>
            <a:off x="750067" y="2040846"/>
            <a:ext cx="3384600" cy="384900"/>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55" name="Google Shape;255;p41"/>
          <p:cNvSpPr txBox="1"/>
          <p:nvPr/>
        </p:nvSpPr>
        <p:spPr>
          <a:xfrm>
            <a:off x="548200" y="1539988"/>
            <a:ext cx="4166100" cy="2770500"/>
          </a:xfrm>
          <a:prstGeom prst="rect">
            <a:avLst/>
          </a:prstGeom>
          <a:noFill/>
          <a:ln>
            <a:noFill/>
          </a:ln>
        </p:spPr>
        <p:txBody>
          <a:bodyPr anchorCtr="0" anchor="t" bIns="0" lIns="0" spcFirstLastPara="1" rIns="0" wrap="square" tIns="0">
            <a:spAutoFit/>
          </a:bodyPr>
          <a:lstStyle/>
          <a:p>
            <a:pPr indent="-323850" lvl="0" marL="457200" rtl="0" algn="l">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Cut out one large heart and 3 smaller hearts</a:t>
            </a:r>
            <a:endParaRPr sz="1500">
              <a:solidFill>
                <a:schemeClr val="dk1"/>
              </a:solidFill>
              <a:latin typeface="Arial Black"/>
              <a:ea typeface="Arial Black"/>
              <a:cs typeface="Arial Black"/>
              <a:sym typeface="Arial Black"/>
            </a:endParaRPr>
          </a:p>
          <a:p>
            <a:pPr indent="0" lvl="0" marL="457200" rtl="0" algn="l">
              <a:spcBef>
                <a:spcPts val="0"/>
              </a:spcBef>
              <a:spcAft>
                <a:spcPts val="0"/>
              </a:spcAft>
              <a:buNone/>
            </a:pPr>
            <a:r>
              <a:t/>
            </a:r>
            <a:endParaRPr sz="1500">
              <a:solidFill>
                <a:schemeClr val="dk1"/>
              </a:solidFill>
              <a:latin typeface="Arial Black"/>
              <a:ea typeface="Arial Black"/>
              <a:cs typeface="Arial Black"/>
              <a:sym typeface="Arial Black"/>
            </a:endParaRPr>
          </a:p>
          <a:p>
            <a:pPr indent="-323850" lvl="0" marL="457200" rtl="0" algn="l">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Attach the hearts with string</a:t>
            </a:r>
            <a:endParaRPr sz="1500">
              <a:solidFill>
                <a:schemeClr val="dk1"/>
              </a:solidFill>
              <a:latin typeface="Arial Black"/>
              <a:ea typeface="Arial Black"/>
              <a:cs typeface="Arial Black"/>
              <a:sym typeface="Arial Black"/>
            </a:endParaRPr>
          </a:p>
          <a:p>
            <a:pPr indent="0" lvl="0" marL="457200" rtl="0" algn="l">
              <a:spcBef>
                <a:spcPts val="0"/>
              </a:spcBef>
              <a:spcAft>
                <a:spcPts val="0"/>
              </a:spcAft>
              <a:buNone/>
            </a:pPr>
            <a:r>
              <a:t/>
            </a:r>
            <a:endParaRPr sz="1500">
              <a:solidFill>
                <a:schemeClr val="dk1"/>
              </a:solidFill>
              <a:latin typeface="Arial Black"/>
              <a:ea typeface="Arial Black"/>
              <a:cs typeface="Arial Black"/>
              <a:sym typeface="Arial Black"/>
            </a:endParaRPr>
          </a:p>
          <a:p>
            <a:pPr indent="-323850" lvl="0" marL="457200" rtl="0" algn="l">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Write on each heart, the greatest commandment and at the back of the heart write the second greatest commandment</a:t>
            </a:r>
            <a:endParaRPr sz="1500">
              <a:solidFill>
                <a:schemeClr val="dk1"/>
              </a:solidFill>
              <a:latin typeface="Arial Black"/>
              <a:ea typeface="Arial Black"/>
              <a:cs typeface="Arial Black"/>
              <a:sym typeface="Arial Black"/>
            </a:endParaRPr>
          </a:p>
          <a:p>
            <a:pPr indent="0" lvl="0" marL="457200" rtl="0" algn="l">
              <a:spcBef>
                <a:spcPts val="0"/>
              </a:spcBef>
              <a:spcAft>
                <a:spcPts val="0"/>
              </a:spcAft>
              <a:buNone/>
            </a:pPr>
            <a:r>
              <a:t/>
            </a:r>
            <a:endParaRPr sz="1500">
              <a:solidFill>
                <a:schemeClr val="dk1"/>
              </a:solidFill>
              <a:latin typeface="Arial Black"/>
              <a:ea typeface="Arial Black"/>
              <a:cs typeface="Arial Black"/>
              <a:sym typeface="Arial Black"/>
            </a:endParaRPr>
          </a:p>
          <a:p>
            <a:pPr indent="-323850" lvl="0" marL="457200" rtl="0" algn="l">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Hang up the heart in a place that you will see often</a:t>
            </a:r>
            <a:endParaRPr sz="1500">
              <a:solidFill>
                <a:schemeClr val="dk1"/>
              </a:solidFill>
              <a:latin typeface="Arial Black"/>
              <a:ea typeface="Arial Black"/>
              <a:cs typeface="Arial Black"/>
              <a:sym typeface="Arial Black"/>
            </a:endParaRPr>
          </a:p>
        </p:txBody>
      </p:sp>
      <p:pic>
        <p:nvPicPr>
          <p:cNvPr id="256" name="Google Shape;256;p41"/>
          <p:cNvPicPr preferRelativeResize="0"/>
          <p:nvPr/>
        </p:nvPicPr>
        <p:blipFill>
          <a:blip r:embed="rId3">
            <a:alphaModFix/>
          </a:blip>
          <a:stretch>
            <a:fillRect/>
          </a:stretch>
        </p:blipFill>
        <p:spPr>
          <a:xfrm>
            <a:off x="5189025" y="152400"/>
            <a:ext cx="3629025"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261" name="Shape 261"/>
        <p:cNvGrpSpPr/>
        <p:nvPr/>
      </p:nvGrpSpPr>
      <p:grpSpPr>
        <a:xfrm>
          <a:off x="0" y="0"/>
          <a:ext cx="0" cy="0"/>
          <a:chOff x="0" y="0"/>
          <a:chExt cx="0" cy="0"/>
        </a:xfrm>
      </p:grpSpPr>
      <p:sp>
        <p:nvSpPr>
          <p:cNvPr id="262" name="Google Shape;262;p42"/>
          <p:cNvSpPr/>
          <p:nvPr/>
        </p:nvSpPr>
        <p:spPr>
          <a:xfrm>
            <a:off x="504162" y="661599"/>
            <a:ext cx="2928900" cy="372900"/>
          </a:xfrm>
          <a:prstGeom prst="rect">
            <a:avLst/>
          </a:pr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Black"/>
                <a:ea typeface="Arial Black"/>
                <a:cs typeface="Arial Black"/>
                <a:sym typeface="Arial Black"/>
              </a:rPr>
              <a:t>Closing Prayer</a:t>
            </a:r>
            <a:endParaRPr b="0" i="0" sz="700" u="none" cap="none" strike="noStrike">
              <a:solidFill>
                <a:schemeClr val="dk1"/>
              </a:solidFill>
              <a:latin typeface="Arial"/>
              <a:ea typeface="Arial"/>
              <a:cs typeface="Arial"/>
              <a:sym typeface="Arial"/>
            </a:endParaRPr>
          </a:p>
        </p:txBody>
      </p:sp>
      <p:sp>
        <p:nvSpPr>
          <p:cNvPr id="263" name="Google Shape;263;p42"/>
          <p:cNvSpPr/>
          <p:nvPr/>
        </p:nvSpPr>
        <p:spPr>
          <a:xfrm>
            <a:off x="504149" y="1395650"/>
            <a:ext cx="4143900" cy="31875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None/>
            </a:pPr>
            <a:r>
              <a:rPr lang="en" sz="1700">
                <a:solidFill>
                  <a:schemeClr val="lt1"/>
                </a:solidFill>
              </a:rPr>
              <a:t>Dear God, </a:t>
            </a:r>
            <a:br>
              <a:rPr lang="en" sz="1700">
                <a:solidFill>
                  <a:schemeClr val="lt1"/>
                </a:solidFill>
              </a:rPr>
            </a:br>
            <a:endParaRPr sz="1700">
              <a:solidFill>
                <a:schemeClr val="lt1"/>
              </a:solidFill>
            </a:endParaRPr>
          </a:p>
          <a:p>
            <a:pPr indent="0" lvl="0" marL="0" marR="0" rtl="0" algn="l">
              <a:lnSpc>
                <a:spcPct val="100000"/>
              </a:lnSpc>
              <a:spcBef>
                <a:spcPts val="0"/>
              </a:spcBef>
              <a:spcAft>
                <a:spcPts val="0"/>
              </a:spcAft>
              <a:buNone/>
            </a:pPr>
            <a:r>
              <a:rPr lang="en" sz="1700">
                <a:solidFill>
                  <a:schemeClr val="lt1"/>
                </a:solidFill>
              </a:rPr>
              <a:t>Thank you for loving us always through the people around us. Thank you for reminding us what is the greatest commandment among all. May you teach us to love you with all our hearts, mind, souls and strength. And may we never forget to love also our neighbor.</a:t>
            </a:r>
            <a:endParaRPr sz="1700">
              <a:solidFill>
                <a:schemeClr val="lt1"/>
              </a:solidFill>
            </a:endParaRPr>
          </a:p>
          <a:p>
            <a:pPr indent="0" lvl="0" marL="0" marR="0" rtl="0" algn="l">
              <a:lnSpc>
                <a:spcPct val="100000"/>
              </a:lnSpc>
              <a:spcBef>
                <a:spcPts val="0"/>
              </a:spcBef>
              <a:spcAft>
                <a:spcPts val="0"/>
              </a:spcAft>
              <a:buNone/>
            </a:pPr>
            <a:r>
              <a:t/>
            </a:r>
            <a:endParaRPr sz="1700">
              <a:solidFill>
                <a:schemeClr val="lt1"/>
              </a:solidFill>
            </a:endParaRPr>
          </a:p>
          <a:p>
            <a:pPr indent="0" lvl="0" marL="0" marR="0" rtl="0" algn="l">
              <a:lnSpc>
                <a:spcPct val="100000"/>
              </a:lnSpc>
              <a:spcBef>
                <a:spcPts val="0"/>
              </a:spcBef>
              <a:spcAft>
                <a:spcPts val="0"/>
              </a:spcAft>
              <a:buNone/>
            </a:pPr>
            <a:r>
              <a:rPr lang="en" sz="1700">
                <a:solidFill>
                  <a:schemeClr val="lt1"/>
                </a:solidFill>
              </a:rPr>
              <a:t>Amen.</a:t>
            </a:r>
            <a:endParaRPr b="0" i="0" sz="1700" u="none" cap="none" strike="noStrike">
              <a:solidFill>
                <a:schemeClr val="lt1"/>
              </a:solidFill>
              <a:latin typeface="Arial"/>
              <a:ea typeface="Arial"/>
              <a:cs typeface="Arial"/>
              <a:sym typeface="Arial"/>
            </a:endParaRPr>
          </a:p>
        </p:txBody>
      </p:sp>
      <p:pic>
        <p:nvPicPr>
          <p:cNvPr descr="Image result for animated kid praying transparent background" id="264" name="Google Shape;264;p42"/>
          <p:cNvPicPr preferRelativeResize="0"/>
          <p:nvPr/>
        </p:nvPicPr>
        <p:blipFill rotWithShape="1">
          <a:blip r:embed="rId3">
            <a:alphaModFix/>
          </a:blip>
          <a:srcRect b="0" l="0" r="0" t="0"/>
          <a:stretch/>
        </p:blipFill>
        <p:spPr>
          <a:xfrm>
            <a:off x="5580112" y="560361"/>
            <a:ext cx="3276364" cy="40227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43"/>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271" name="Google Shape;271;p43"/>
          <p:cNvSpPr/>
          <p:nvPr/>
        </p:nvSpPr>
        <p:spPr>
          <a:xfrm>
            <a:off x="484909" y="3274293"/>
            <a:ext cx="4229100" cy="404100"/>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72" name="Google Shape;272;p43"/>
          <p:cNvSpPr txBox="1"/>
          <p:nvPr/>
        </p:nvSpPr>
        <p:spPr>
          <a:xfrm>
            <a:off x="-31172" y="3360921"/>
            <a:ext cx="52578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500"/>
              <a:buFont typeface="Arial"/>
              <a:buNone/>
            </a:pPr>
            <a:r>
              <a:rPr b="1" lang="en" sz="1500">
                <a:solidFill>
                  <a:schemeClr val="lt1"/>
                </a:solidFill>
              </a:rPr>
              <a:t>30</a:t>
            </a:r>
            <a:r>
              <a:rPr b="1" lang="en" sz="1500">
                <a:solidFill>
                  <a:schemeClr val="lt1"/>
                </a:solidFill>
              </a:rPr>
              <a:t>th Sunday in Ordinary Time | Cycle A</a:t>
            </a:r>
            <a:endParaRPr sz="700">
              <a:solidFill>
                <a:schemeClr val="lt1"/>
              </a:solidFill>
            </a:endParaRPr>
          </a:p>
          <a:p>
            <a:pPr indent="0" lvl="0" marL="0" marR="0" rtl="0" algn="l">
              <a:lnSpc>
                <a:spcPct val="100000"/>
              </a:lnSpc>
              <a:spcBef>
                <a:spcPts val="0"/>
              </a:spcBef>
              <a:spcAft>
                <a:spcPts val="0"/>
              </a:spcAft>
              <a:buClr>
                <a:srgbClr val="000000"/>
              </a:buClr>
              <a:buSzPts val="1500"/>
              <a:buFont typeface="Arial"/>
              <a:buNone/>
            </a:pPr>
            <a:r>
              <a:t/>
            </a:r>
            <a:endParaRPr b="1" sz="1500">
              <a:solidFill>
                <a:schemeClr val="lt1"/>
              </a:solidFill>
            </a:endParaRPr>
          </a:p>
        </p:txBody>
      </p:sp>
      <p:pic>
        <p:nvPicPr>
          <p:cNvPr id="273" name="Google Shape;273;p43"/>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34343"/>
        </a:solidFill>
      </p:bgPr>
    </p:bg>
    <p:spTree>
      <p:nvGrpSpPr>
        <p:cNvPr id="148" name="Shape 148"/>
        <p:cNvGrpSpPr/>
        <p:nvPr/>
      </p:nvGrpSpPr>
      <p:grpSpPr>
        <a:xfrm>
          <a:off x="0" y="0"/>
          <a:ext cx="0" cy="0"/>
          <a:chOff x="0" y="0"/>
          <a:chExt cx="0" cy="0"/>
        </a:xfrm>
      </p:grpSpPr>
      <p:sp>
        <p:nvSpPr>
          <p:cNvPr id="149" name="Google Shape;149;p28"/>
          <p:cNvSpPr txBox="1"/>
          <p:nvPr/>
        </p:nvSpPr>
        <p:spPr>
          <a:xfrm>
            <a:off x="280353" y="756920"/>
            <a:ext cx="8558400" cy="36633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lang="en" sz="1700">
                <a:solidFill>
                  <a:schemeClr val="lt1"/>
                </a:solidFill>
              </a:rPr>
              <a:t> This Gospel lesson reminds us of what should be the most important element of our lives as Christians. At the end of the day, the essential “rule” to follow is that we love God and love one another. If we put that first, other things should fall into place. This message seeks to communicate that to children. There are always laws, instructions, or regulations to follow. First and foremost in these should be our commitment to love the Lord and His people.</a:t>
            </a:r>
            <a:endParaRPr sz="1700">
              <a:solidFill>
                <a:schemeClr val="lt1"/>
              </a:solidFill>
            </a:endParaRPr>
          </a:p>
          <a:p>
            <a:pPr indent="0" lvl="0" marL="0" rtl="0" algn="just">
              <a:spcBef>
                <a:spcPts val="0"/>
              </a:spcBef>
              <a:spcAft>
                <a:spcPts val="0"/>
              </a:spcAft>
              <a:buClr>
                <a:schemeClr val="dk1"/>
              </a:buClr>
              <a:buSzPts val="1100"/>
              <a:buFont typeface="Arial"/>
              <a:buNone/>
            </a:pPr>
            <a:r>
              <a:t/>
            </a:r>
            <a:endParaRPr sz="1700">
              <a:solidFill>
                <a:schemeClr val="lt1"/>
              </a:solidFill>
            </a:endParaRPr>
          </a:p>
          <a:p>
            <a:pPr indent="0" lvl="0" marL="0" rtl="0" algn="just">
              <a:spcBef>
                <a:spcPts val="0"/>
              </a:spcBef>
              <a:spcAft>
                <a:spcPts val="0"/>
              </a:spcAft>
              <a:buClr>
                <a:schemeClr val="dk1"/>
              </a:buClr>
              <a:buSzPts val="1100"/>
              <a:buFont typeface="Arial"/>
              <a:buNone/>
            </a:pPr>
            <a:r>
              <a:rPr lang="en" sz="1700">
                <a:solidFill>
                  <a:schemeClr val="lt1"/>
                </a:solidFill>
              </a:rPr>
              <a:t>It can be tricky to navigate through the law sometimes. We might become wrapped up in what we “should” or shouldn’t do, and wonder how to recognize if we are doing “enough.” The good news is that Jesus is enough. We will never perfectly keep the Law, but that’s okay! This message reminds us that we are saved by God’s grace. In turn, we should offer love to one another, recognizing that other things fall into place when we put love first. </a:t>
            </a:r>
            <a:endParaRPr sz="1700">
              <a:solidFill>
                <a:schemeClr val="lt1"/>
              </a:solidFill>
            </a:endParaRPr>
          </a:p>
          <a:p>
            <a:pPr indent="0" lvl="0" marL="0" marR="0" rtl="0" algn="just">
              <a:lnSpc>
                <a:spcPct val="100000"/>
              </a:lnSpc>
              <a:spcBef>
                <a:spcPts val="0"/>
              </a:spcBef>
              <a:spcAft>
                <a:spcPts val="0"/>
              </a:spcAft>
              <a:buSzPts val="1100"/>
              <a:buNone/>
            </a:pPr>
            <a:r>
              <a:t/>
            </a:r>
            <a:endParaRPr sz="1700">
              <a:solidFill>
                <a:schemeClr val="lt1"/>
              </a:solidFill>
            </a:endParaRPr>
          </a:p>
        </p:txBody>
      </p:sp>
      <p:sp>
        <p:nvSpPr>
          <p:cNvPr id="150" name="Google Shape;150;p28"/>
          <p:cNvSpPr txBox="1"/>
          <p:nvPr/>
        </p:nvSpPr>
        <p:spPr>
          <a:xfrm>
            <a:off x="280500" y="271503"/>
            <a:ext cx="6161019" cy="338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 sz="2200" u="sng" cap="none" strike="noStrike">
                <a:solidFill>
                  <a:schemeClr val="lt1"/>
                </a:solidFill>
                <a:latin typeface="Arial"/>
                <a:ea typeface="Arial"/>
                <a:cs typeface="Arial"/>
                <a:sym typeface="Arial"/>
              </a:rPr>
              <a:t>GOSPEL REFLECTION</a:t>
            </a:r>
            <a:endParaRPr b="0" i="0" sz="2200" u="sng"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5" name="Shape 155"/>
        <p:cNvGrpSpPr/>
        <p:nvPr/>
      </p:nvGrpSpPr>
      <p:grpSpPr>
        <a:xfrm>
          <a:off x="0" y="0"/>
          <a:ext cx="0" cy="0"/>
          <a:chOff x="0" y="0"/>
          <a:chExt cx="0" cy="0"/>
        </a:xfrm>
      </p:grpSpPr>
      <p:sp>
        <p:nvSpPr>
          <p:cNvPr id="156" name="Google Shape;156;p29"/>
          <p:cNvSpPr/>
          <p:nvPr/>
        </p:nvSpPr>
        <p:spPr>
          <a:xfrm>
            <a:off x="0" y="-138450"/>
            <a:ext cx="9144000" cy="533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7" name="Google Shape;157;p29"/>
          <p:cNvSpPr txBox="1"/>
          <p:nvPr/>
        </p:nvSpPr>
        <p:spPr>
          <a:xfrm>
            <a:off x="0" y="4319524"/>
            <a:ext cx="91440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000">
                <a:solidFill>
                  <a:srgbClr val="073763"/>
                </a:solidFill>
                <a:latin typeface="Arial Black"/>
                <a:ea typeface="Arial Black"/>
                <a:cs typeface="Arial Black"/>
                <a:sym typeface="Arial Black"/>
              </a:rPr>
              <a:t>The Great Commandment</a:t>
            </a:r>
            <a:endParaRPr b="1" sz="3000">
              <a:solidFill>
                <a:srgbClr val="073763"/>
              </a:solidFill>
              <a:latin typeface="Arial Black"/>
              <a:ea typeface="Arial Black"/>
              <a:cs typeface="Arial Black"/>
              <a:sym typeface="Arial Black"/>
            </a:endParaRPr>
          </a:p>
        </p:txBody>
      </p:sp>
      <p:sp>
        <p:nvSpPr>
          <p:cNvPr id="158" name="Google Shape;158;p29"/>
          <p:cNvSpPr txBox="1"/>
          <p:nvPr/>
        </p:nvSpPr>
        <p:spPr>
          <a:xfrm>
            <a:off x="0" y="4822605"/>
            <a:ext cx="9144000" cy="36925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2400">
                <a:solidFill>
                  <a:schemeClr val="dk1"/>
                </a:solidFill>
                <a:latin typeface="Arial Black"/>
                <a:ea typeface="Arial Black"/>
                <a:cs typeface="Arial Black"/>
                <a:sym typeface="Arial Black"/>
              </a:rPr>
              <a:t>Matthew 22:34-40</a:t>
            </a:r>
            <a:endParaRPr b="0" i="0" sz="2400" u="none" cap="none" strike="noStrike">
              <a:solidFill>
                <a:schemeClr val="dk1"/>
              </a:solidFill>
              <a:latin typeface="Arial Black"/>
              <a:ea typeface="Arial Black"/>
              <a:cs typeface="Arial Black"/>
              <a:sym typeface="Arial Black"/>
            </a:endParaRPr>
          </a:p>
        </p:txBody>
      </p:sp>
      <p:pic>
        <p:nvPicPr>
          <p:cNvPr id="159" name="Google Shape;159;p29"/>
          <p:cNvPicPr preferRelativeResize="0"/>
          <p:nvPr/>
        </p:nvPicPr>
        <p:blipFill rotWithShape="1">
          <a:blip r:embed="rId3">
            <a:alphaModFix/>
          </a:blip>
          <a:srcRect b="7855" l="0" r="0" t="7855"/>
          <a:stretch/>
        </p:blipFill>
        <p:spPr>
          <a:xfrm>
            <a:off x="1352388" y="149075"/>
            <a:ext cx="6439224" cy="4070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163" name="Shape 163"/>
        <p:cNvGrpSpPr/>
        <p:nvPr/>
      </p:nvGrpSpPr>
      <p:grpSpPr>
        <a:xfrm>
          <a:off x="0" y="0"/>
          <a:ext cx="0" cy="0"/>
          <a:chOff x="0" y="0"/>
          <a:chExt cx="0" cy="0"/>
        </a:xfrm>
      </p:grpSpPr>
      <p:sp>
        <p:nvSpPr>
          <p:cNvPr id="164" name="Google Shape;164;p30"/>
          <p:cNvSpPr txBox="1"/>
          <p:nvPr/>
        </p:nvSpPr>
        <p:spPr>
          <a:xfrm>
            <a:off x="717404" y="1054851"/>
            <a:ext cx="85038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A reading from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the Holy Gospel</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according to </a:t>
            </a:r>
            <a:r>
              <a:rPr b="1" lang="en" sz="3600">
                <a:solidFill>
                  <a:schemeClr val="dk1"/>
                </a:solidFill>
              </a:rPr>
              <a:t>Matthew</a:t>
            </a:r>
            <a:r>
              <a:rPr b="1" i="0" lang="en" sz="36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p:txBody>
      </p:sp>
      <p:sp>
        <p:nvSpPr>
          <p:cNvPr id="165" name="Google Shape;165;p30"/>
          <p:cNvSpPr txBox="1"/>
          <p:nvPr/>
        </p:nvSpPr>
        <p:spPr>
          <a:xfrm>
            <a:off x="1531379" y="3128732"/>
            <a:ext cx="68760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Glory to You, Oh Lord.</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0" name="Shape 170"/>
        <p:cNvGrpSpPr/>
        <p:nvPr/>
      </p:nvGrpSpPr>
      <p:grpSpPr>
        <a:xfrm>
          <a:off x="0" y="0"/>
          <a:ext cx="0" cy="0"/>
          <a:chOff x="0" y="0"/>
          <a:chExt cx="0" cy="0"/>
        </a:xfrm>
      </p:grpSpPr>
      <p:sp>
        <p:nvSpPr>
          <p:cNvPr id="171" name="Google Shape;171;p31"/>
          <p:cNvSpPr txBox="1"/>
          <p:nvPr/>
        </p:nvSpPr>
        <p:spPr>
          <a:xfrm>
            <a:off x="5132369" y="1886523"/>
            <a:ext cx="642900" cy="384900"/>
          </a:xfrm>
          <a:prstGeom prst="rect">
            <a:avLst/>
          </a:prstGeom>
          <a:solidFill>
            <a:srgbClr val="93895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34</a:t>
            </a:r>
            <a:endParaRPr b="1" i="0" sz="2500" u="none" cap="none" strike="noStrike">
              <a:solidFill>
                <a:schemeClr val="lt1"/>
              </a:solidFill>
              <a:latin typeface="Arial Black"/>
              <a:ea typeface="Arial Black"/>
              <a:cs typeface="Arial Black"/>
              <a:sym typeface="Arial Black"/>
            </a:endParaRPr>
          </a:p>
        </p:txBody>
      </p:sp>
      <p:sp>
        <p:nvSpPr>
          <p:cNvPr id="172" name="Google Shape;172;p31"/>
          <p:cNvSpPr txBox="1"/>
          <p:nvPr/>
        </p:nvSpPr>
        <p:spPr>
          <a:xfrm>
            <a:off x="5957875" y="1886525"/>
            <a:ext cx="28608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When the Pharisees heard that Jesus had silenced the Sadducees, they came together,</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73" name="Google Shape;173;p31"/>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74" name="Google Shape;174;p31"/>
          <p:cNvPicPr preferRelativeResize="0"/>
          <p:nvPr/>
        </p:nvPicPr>
        <p:blipFill>
          <a:blip r:embed="rId3">
            <a:alphaModFix/>
          </a:blip>
          <a:stretch>
            <a:fillRect/>
          </a:stretch>
        </p:blipFill>
        <p:spPr>
          <a:xfrm>
            <a:off x="419100" y="872750"/>
            <a:ext cx="4530676" cy="33980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179" name="Shape 179"/>
        <p:cNvGrpSpPr/>
        <p:nvPr/>
      </p:nvGrpSpPr>
      <p:grpSpPr>
        <a:xfrm>
          <a:off x="0" y="0"/>
          <a:ext cx="0" cy="0"/>
          <a:chOff x="0" y="0"/>
          <a:chExt cx="0" cy="0"/>
        </a:xfrm>
      </p:grpSpPr>
      <p:sp>
        <p:nvSpPr>
          <p:cNvPr id="180" name="Google Shape;180;p32"/>
          <p:cNvSpPr txBox="1"/>
          <p:nvPr/>
        </p:nvSpPr>
        <p:spPr>
          <a:xfrm>
            <a:off x="5817834" y="1529613"/>
            <a:ext cx="642900" cy="384900"/>
          </a:xfrm>
          <a:prstGeom prst="rect">
            <a:avLst/>
          </a:prstGeom>
          <a:solidFill>
            <a:srgbClr val="318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35</a:t>
            </a:r>
            <a:endParaRPr b="1" i="0" sz="2500" u="none" cap="none" strike="noStrike">
              <a:solidFill>
                <a:srgbClr val="FFFFFF"/>
              </a:solidFill>
              <a:latin typeface="Arial Black"/>
              <a:ea typeface="Arial Black"/>
              <a:cs typeface="Arial Black"/>
              <a:sym typeface="Arial Black"/>
            </a:endParaRPr>
          </a:p>
        </p:txBody>
      </p:sp>
      <p:sp>
        <p:nvSpPr>
          <p:cNvPr id="181" name="Google Shape;181;p32"/>
          <p:cNvSpPr txBox="1"/>
          <p:nvPr/>
        </p:nvSpPr>
        <p:spPr>
          <a:xfrm>
            <a:off x="5817825" y="1982075"/>
            <a:ext cx="28134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and one of them, a teacher of the Law, tried to trap him with a question. </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82" name="Google Shape;182;p32"/>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83" name="Google Shape;183;p32"/>
          <p:cNvPicPr preferRelativeResize="0"/>
          <p:nvPr/>
        </p:nvPicPr>
        <p:blipFill>
          <a:blip r:embed="rId3">
            <a:alphaModFix/>
          </a:blip>
          <a:stretch>
            <a:fillRect/>
          </a:stretch>
        </p:blipFill>
        <p:spPr>
          <a:xfrm>
            <a:off x="579013" y="702175"/>
            <a:ext cx="4985525" cy="3739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88" name="Shape 188"/>
        <p:cNvGrpSpPr/>
        <p:nvPr/>
      </p:nvGrpSpPr>
      <p:grpSpPr>
        <a:xfrm>
          <a:off x="0" y="0"/>
          <a:ext cx="0" cy="0"/>
          <a:chOff x="0" y="0"/>
          <a:chExt cx="0" cy="0"/>
        </a:xfrm>
      </p:grpSpPr>
      <p:sp>
        <p:nvSpPr>
          <p:cNvPr id="189" name="Google Shape;189;p33"/>
          <p:cNvSpPr/>
          <p:nvPr/>
        </p:nvSpPr>
        <p:spPr>
          <a:xfrm>
            <a:off x="959004" y="4143175"/>
            <a:ext cx="547200" cy="428700"/>
          </a:xfrm>
          <a:prstGeom prst="rect">
            <a:avLst/>
          </a:prstGeom>
          <a:solidFill>
            <a:srgbClr val="5F497A"/>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36</a:t>
            </a:r>
            <a:endParaRPr b="1" i="0" sz="2500" u="none" cap="none" strike="noStrike">
              <a:solidFill>
                <a:schemeClr val="lt1"/>
              </a:solidFill>
              <a:latin typeface="Arial Black"/>
              <a:ea typeface="Arial Black"/>
              <a:cs typeface="Arial Black"/>
              <a:sym typeface="Arial Black"/>
            </a:endParaRPr>
          </a:p>
        </p:txBody>
      </p:sp>
      <p:sp>
        <p:nvSpPr>
          <p:cNvPr id="190" name="Google Shape;190;p33"/>
          <p:cNvSpPr txBox="1"/>
          <p:nvPr/>
        </p:nvSpPr>
        <p:spPr>
          <a:xfrm>
            <a:off x="1722388" y="4143175"/>
            <a:ext cx="64626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SzPts val="1100"/>
              <a:buNone/>
            </a:pPr>
            <a:r>
              <a:rPr lang="en" sz="2100">
                <a:solidFill>
                  <a:schemeClr val="dk1"/>
                </a:solidFill>
                <a:latin typeface="Arial Black"/>
                <a:ea typeface="Arial Black"/>
                <a:cs typeface="Arial Black"/>
                <a:sym typeface="Arial Black"/>
              </a:rPr>
              <a:t>“Teacher,” he asked, “which is the greatest commandment in the Law?”</a:t>
            </a:r>
            <a:endParaRPr sz="2100">
              <a:solidFill>
                <a:schemeClr val="dk1"/>
              </a:solidFill>
              <a:latin typeface="Arial Black"/>
              <a:ea typeface="Arial Black"/>
              <a:cs typeface="Arial Black"/>
              <a:sym typeface="Arial Black"/>
            </a:endParaRPr>
          </a:p>
        </p:txBody>
      </p:sp>
      <p:pic>
        <p:nvPicPr>
          <p:cNvPr id="191" name="Google Shape;191;p33"/>
          <p:cNvPicPr preferRelativeResize="0"/>
          <p:nvPr/>
        </p:nvPicPr>
        <p:blipFill>
          <a:blip r:embed="rId3">
            <a:alphaModFix/>
          </a:blip>
          <a:stretch>
            <a:fillRect/>
          </a:stretch>
        </p:blipFill>
        <p:spPr>
          <a:xfrm>
            <a:off x="2286000" y="43815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96" name="Shape 196"/>
        <p:cNvGrpSpPr/>
        <p:nvPr/>
      </p:nvGrpSpPr>
      <p:grpSpPr>
        <a:xfrm>
          <a:off x="0" y="0"/>
          <a:ext cx="0" cy="0"/>
          <a:chOff x="0" y="0"/>
          <a:chExt cx="0" cy="0"/>
        </a:xfrm>
      </p:grpSpPr>
      <p:sp>
        <p:nvSpPr>
          <p:cNvPr id="197" name="Google Shape;197;p34"/>
          <p:cNvSpPr txBox="1"/>
          <p:nvPr/>
        </p:nvSpPr>
        <p:spPr>
          <a:xfrm>
            <a:off x="1890425" y="3879525"/>
            <a:ext cx="6125700" cy="969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Jesus answered, “‘Love the Lord your </a:t>
            </a:r>
            <a:endParaRPr sz="21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God with all your heart, with all your soul, and with all your mind.’</a:t>
            </a:r>
            <a:endParaRPr b="0" i="0" sz="2100" u="none" cap="none" strike="noStrike">
              <a:solidFill>
                <a:schemeClr val="dk1"/>
              </a:solidFill>
              <a:latin typeface="Arial Black"/>
              <a:ea typeface="Arial Black"/>
              <a:cs typeface="Arial Black"/>
              <a:sym typeface="Arial Black"/>
            </a:endParaRPr>
          </a:p>
        </p:txBody>
      </p:sp>
      <p:sp>
        <p:nvSpPr>
          <p:cNvPr id="198" name="Google Shape;198;p34"/>
          <p:cNvSpPr txBox="1"/>
          <p:nvPr/>
        </p:nvSpPr>
        <p:spPr>
          <a:xfrm>
            <a:off x="1060027" y="3879520"/>
            <a:ext cx="642900" cy="3849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37</a:t>
            </a:r>
            <a:endParaRPr b="1" i="0" sz="2500" u="none" cap="none" strike="noStrike">
              <a:solidFill>
                <a:srgbClr val="FFFFFF"/>
              </a:solidFill>
              <a:latin typeface="Arial Black"/>
              <a:ea typeface="Arial Black"/>
              <a:cs typeface="Arial Black"/>
              <a:sym typeface="Arial Black"/>
            </a:endParaRPr>
          </a:p>
        </p:txBody>
      </p:sp>
      <p:pic>
        <p:nvPicPr>
          <p:cNvPr id="199" name="Google Shape;199;p34"/>
          <p:cNvPicPr preferRelativeResize="0"/>
          <p:nvPr/>
        </p:nvPicPr>
        <p:blipFill>
          <a:blip r:embed="rId3">
            <a:alphaModFix/>
          </a:blip>
          <a:stretch>
            <a:fillRect/>
          </a:stretch>
        </p:blipFill>
        <p:spPr>
          <a:xfrm>
            <a:off x="2286000" y="27940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4" name="Shape 204"/>
        <p:cNvGrpSpPr/>
        <p:nvPr/>
      </p:nvGrpSpPr>
      <p:grpSpPr>
        <a:xfrm>
          <a:off x="0" y="0"/>
          <a:ext cx="0" cy="0"/>
          <a:chOff x="0" y="0"/>
          <a:chExt cx="0" cy="0"/>
        </a:xfrm>
      </p:grpSpPr>
      <p:sp>
        <p:nvSpPr>
          <p:cNvPr id="205" name="Google Shape;205;p35"/>
          <p:cNvSpPr txBox="1"/>
          <p:nvPr/>
        </p:nvSpPr>
        <p:spPr>
          <a:xfrm>
            <a:off x="1747669" y="4099548"/>
            <a:ext cx="642900" cy="384900"/>
          </a:xfrm>
          <a:prstGeom prst="rect">
            <a:avLst/>
          </a:prstGeom>
          <a:solidFill>
            <a:srgbClr val="93895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38</a:t>
            </a:r>
            <a:endParaRPr b="1" i="0" sz="2500" u="none" cap="none" strike="noStrike">
              <a:solidFill>
                <a:schemeClr val="lt1"/>
              </a:solidFill>
              <a:latin typeface="Arial Black"/>
              <a:ea typeface="Arial Black"/>
              <a:cs typeface="Arial Black"/>
              <a:sym typeface="Arial Black"/>
            </a:endParaRPr>
          </a:p>
        </p:txBody>
      </p:sp>
      <p:sp>
        <p:nvSpPr>
          <p:cNvPr id="206" name="Google Shape;206;p35"/>
          <p:cNvSpPr txBox="1"/>
          <p:nvPr/>
        </p:nvSpPr>
        <p:spPr>
          <a:xfrm>
            <a:off x="2628725" y="4099550"/>
            <a:ext cx="47676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This is the greatest and the most important commandment.</a:t>
            </a:r>
            <a:endParaRPr sz="2000">
              <a:solidFill>
                <a:schemeClr val="dk1"/>
              </a:solidFill>
              <a:latin typeface="Arial Black"/>
              <a:ea typeface="Arial Black"/>
              <a:cs typeface="Arial Black"/>
              <a:sym typeface="Arial Black"/>
            </a:endParaRPr>
          </a:p>
        </p:txBody>
      </p:sp>
      <p:sp>
        <p:nvSpPr>
          <p:cNvPr descr="Sunset Animated Illustration by Mina FZ. for Queble on Dribbble" id="207" name="Google Shape;207;p35"/>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08" name="Google Shape;208;p35"/>
          <p:cNvPicPr preferRelativeResize="0"/>
          <p:nvPr/>
        </p:nvPicPr>
        <p:blipFill>
          <a:blip r:embed="rId3">
            <a:alphaModFix/>
          </a:blip>
          <a:stretch>
            <a:fillRect/>
          </a:stretch>
        </p:blipFill>
        <p:spPr>
          <a:xfrm>
            <a:off x="2188200" y="295275"/>
            <a:ext cx="4767600" cy="3575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