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5" Type="http://schemas.openxmlformats.org/officeDocument/2006/relationships/font" Target="fonts/ArialBlack-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80ccaaf60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280ccaaf60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8" name="Google Shape;138;g2280ccaaf60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4b18f5225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4b18f52258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24b18f52258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4b18f52258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4b18f52258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24b18f52258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2bfecf9ada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28" name="Google Shape;228;g22bfecf9ada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280ccaaf60_2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2280ccaaf60_2_2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35" name="Google Shape;235;g2280ccaaf60_2_2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280ccaaf60_2_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2280ccaaf60_2_2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2280ccaaf60_2_2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149042c220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2149042c220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g2149042c220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280ccaaf60_2_3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2280ccaaf60_2_3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2280ccaaf60_2_3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4b18f52258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4b18f52258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68" name="Google Shape;268;g24b18f52258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280ccaaf60_2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280ccaaf60_2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2280ccaaf60_2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280ccaaf60_2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280ccaaf60_2_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2280ccaaf60_2_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80ccaaf60_2_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62" name="Google Shape;162;g2280ccaaf60_2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80ccaaf60_2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2280ccaaf60_2_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2280ccaaf60_2_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280ccaaf60_2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280ccaaf60_2_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2280ccaaf60_2_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80ccaaf60_2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280ccaaf60_2_1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2280ccaaf60_2_1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280ccaaf60_2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2280ccaaf60_2_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2280ccaaf60_2_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4b18f5225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4b18f52258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24b18f52258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idx="1" type="body"/>
          </p:nvPr>
        </p:nvSpPr>
        <p:spPr>
          <a:xfrm rot="5400000">
            <a:off x="1154509" y="-125810"/>
            <a:ext cx="2262982"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lt1"/>
              </a:buClr>
              <a:buSzPts val="2200"/>
              <a:buFont typeface="Calibri"/>
              <a:buNone/>
              <a:defRPr b="0" i="0" sz="2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127" name="Google Shape;127;p2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128" name="Google Shape;128;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29" name="Google Shape;129;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30" name="Google Shape;130;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141" name="Google Shape;141;p27"/>
          <p:cNvSpPr/>
          <p:nvPr/>
        </p:nvSpPr>
        <p:spPr>
          <a:xfrm>
            <a:off x="484909" y="32742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27"/>
          <p:cNvSpPr txBox="1"/>
          <p:nvPr/>
        </p:nvSpPr>
        <p:spPr>
          <a:xfrm>
            <a:off x="-31172" y="3360921"/>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lang="en" sz="1500">
                <a:solidFill>
                  <a:schemeClr val="lt1"/>
                </a:solidFill>
              </a:rPr>
              <a:t>29th Sunday in Ordinary Time | Cycle A</a:t>
            </a:r>
            <a:endParaRPr b="0" i="0" sz="700" u="none" cap="none" strike="noStrike">
              <a:solidFill>
                <a:schemeClr val="lt1"/>
              </a:solidFill>
              <a:latin typeface="Arial"/>
              <a:ea typeface="Arial"/>
              <a:cs typeface="Arial"/>
              <a:sym typeface="Arial"/>
            </a:endParaRPr>
          </a:p>
        </p:txBody>
      </p:sp>
      <p:pic>
        <p:nvPicPr>
          <p:cNvPr id="143" name="Google Shape;143;p27"/>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213" name="Shape 213"/>
        <p:cNvGrpSpPr/>
        <p:nvPr/>
      </p:nvGrpSpPr>
      <p:grpSpPr>
        <a:xfrm>
          <a:off x="0" y="0"/>
          <a:ext cx="0" cy="0"/>
          <a:chOff x="0" y="0"/>
          <a:chExt cx="0" cy="0"/>
        </a:xfrm>
      </p:grpSpPr>
      <p:sp>
        <p:nvSpPr>
          <p:cNvPr id="214" name="Google Shape;214;p36"/>
          <p:cNvSpPr txBox="1"/>
          <p:nvPr/>
        </p:nvSpPr>
        <p:spPr>
          <a:xfrm>
            <a:off x="5524971" y="1337538"/>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20</a:t>
            </a:r>
            <a:endParaRPr b="1" i="0" sz="2500" u="none" cap="none" strike="noStrike">
              <a:solidFill>
                <a:srgbClr val="FFFFFF"/>
              </a:solidFill>
              <a:latin typeface="Arial Black"/>
              <a:ea typeface="Arial Black"/>
              <a:cs typeface="Arial Black"/>
              <a:sym typeface="Arial Black"/>
            </a:endParaRPr>
          </a:p>
        </p:txBody>
      </p:sp>
      <p:sp>
        <p:nvSpPr>
          <p:cNvPr id="215" name="Google Shape;215;p36"/>
          <p:cNvSpPr txBox="1"/>
          <p:nvPr/>
        </p:nvSpPr>
        <p:spPr>
          <a:xfrm>
            <a:off x="5524975" y="1980150"/>
            <a:ext cx="26535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 and he asked them, “Whose face and name are these?”</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16" name="Google Shape;216;p36"/>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17" name="Google Shape;217;p36"/>
          <p:cNvPicPr preferRelativeResize="0"/>
          <p:nvPr/>
        </p:nvPicPr>
        <p:blipFill rotWithShape="1">
          <a:blip r:embed="rId3">
            <a:alphaModFix/>
          </a:blip>
          <a:srcRect b="0" l="0" r="0" t="0"/>
          <a:stretch/>
        </p:blipFill>
        <p:spPr>
          <a:xfrm>
            <a:off x="475450" y="779150"/>
            <a:ext cx="4780250" cy="3585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22" name="Shape 222"/>
        <p:cNvGrpSpPr/>
        <p:nvPr/>
      </p:nvGrpSpPr>
      <p:grpSpPr>
        <a:xfrm>
          <a:off x="0" y="0"/>
          <a:ext cx="0" cy="0"/>
          <a:chOff x="0" y="0"/>
          <a:chExt cx="0" cy="0"/>
        </a:xfrm>
      </p:grpSpPr>
      <p:sp>
        <p:nvSpPr>
          <p:cNvPr id="223" name="Google Shape;223;p37"/>
          <p:cNvSpPr/>
          <p:nvPr/>
        </p:nvSpPr>
        <p:spPr>
          <a:xfrm>
            <a:off x="639815" y="1035583"/>
            <a:ext cx="607200" cy="428700"/>
          </a:xfrm>
          <a:prstGeom prst="rect">
            <a:avLst/>
          </a:prstGeom>
          <a:solidFill>
            <a:srgbClr val="274E1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21</a:t>
            </a:r>
            <a:endParaRPr b="1" i="0" sz="2500" u="none" cap="none" strike="noStrike">
              <a:solidFill>
                <a:schemeClr val="lt1"/>
              </a:solidFill>
              <a:latin typeface="Arial Black"/>
              <a:ea typeface="Arial Black"/>
              <a:cs typeface="Arial Black"/>
              <a:sym typeface="Arial Black"/>
            </a:endParaRPr>
          </a:p>
        </p:txBody>
      </p:sp>
      <p:sp>
        <p:nvSpPr>
          <p:cNvPr id="224" name="Google Shape;224;p37"/>
          <p:cNvSpPr txBox="1"/>
          <p:nvPr/>
        </p:nvSpPr>
        <p:spPr>
          <a:xfrm>
            <a:off x="639825" y="1732063"/>
            <a:ext cx="3666900" cy="2339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 sz="1900">
                <a:solidFill>
                  <a:schemeClr val="dk1"/>
                </a:solidFill>
                <a:latin typeface="Arial Black"/>
                <a:ea typeface="Arial Black"/>
                <a:cs typeface="Arial Black"/>
                <a:sym typeface="Arial Black"/>
              </a:rPr>
              <a:t>“The Emperor's,” they answered.</a:t>
            </a:r>
            <a:endParaRPr sz="19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1100"/>
              <a:buFont typeface="Arial"/>
              <a:buNone/>
            </a:pPr>
            <a:r>
              <a:t/>
            </a:r>
            <a:endParaRPr sz="19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SzPts val="1100"/>
              <a:buNone/>
            </a:pPr>
            <a:r>
              <a:rPr lang="en" sz="1900">
                <a:solidFill>
                  <a:schemeClr val="dk1"/>
                </a:solidFill>
                <a:latin typeface="Arial Black"/>
                <a:ea typeface="Arial Black"/>
                <a:cs typeface="Arial Black"/>
                <a:sym typeface="Arial Black"/>
              </a:rPr>
              <a:t>So Jesus said to them, “Well, then, pay to the Emperor what belongs to the Emperor, and pay to God what belongs to God.”</a:t>
            </a:r>
            <a:endParaRPr sz="1900">
              <a:solidFill>
                <a:schemeClr val="dk1"/>
              </a:solidFill>
              <a:latin typeface="Arial Black"/>
              <a:ea typeface="Arial Black"/>
              <a:cs typeface="Arial Black"/>
              <a:sym typeface="Arial Black"/>
            </a:endParaRPr>
          </a:p>
        </p:txBody>
      </p:sp>
      <p:pic>
        <p:nvPicPr>
          <p:cNvPr id="225" name="Google Shape;225;p37"/>
          <p:cNvPicPr preferRelativeResize="0"/>
          <p:nvPr/>
        </p:nvPicPr>
        <p:blipFill rotWithShape="1">
          <a:blip r:embed="rId3">
            <a:alphaModFix/>
          </a:blip>
          <a:srcRect b="0" l="0" r="0" t="0"/>
          <a:stretch/>
        </p:blipFill>
        <p:spPr>
          <a:xfrm>
            <a:off x="4407715" y="1035575"/>
            <a:ext cx="4096466" cy="30723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229" name="Shape 229"/>
        <p:cNvGrpSpPr/>
        <p:nvPr/>
      </p:nvGrpSpPr>
      <p:grpSpPr>
        <a:xfrm>
          <a:off x="0" y="0"/>
          <a:ext cx="0" cy="0"/>
          <a:chOff x="0" y="0"/>
          <a:chExt cx="0" cy="0"/>
        </a:xfrm>
      </p:grpSpPr>
      <p:sp>
        <p:nvSpPr>
          <p:cNvPr id="230" name="Google Shape;230;p38"/>
          <p:cNvSpPr txBox="1"/>
          <p:nvPr/>
        </p:nvSpPr>
        <p:spPr>
          <a:xfrm>
            <a:off x="717404" y="1455651"/>
            <a:ext cx="850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lang="en" sz="3600">
                <a:solidFill>
                  <a:schemeClr val="dk1"/>
                </a:solidFill>
              </a:rPr>
              <a:t>The</a:t>
            </a:r>
            <a:r>
              <a:rPr b="1" i="0" lang="en" sz="3600" u="none" cap="none" strike="noStrike">
                <a:solidFill>
                  <a:schemeClr val="dk1"/>
                </a:solidFill>
                <a:latin typeface="Arial"/>
                <a:ea typeface="Arial"/>
                <a:cs typeface="Arial"/>
                <a:sym typeface="Arial"/>
              </a:rPr>
              <a:t> Gospel of the Lord.</a:t>
            </a:r>
            <a:endParaRPr b="0" i="0" sz="1100" u="none" cap="none" strike="noStrike">
              <a:solidFill>
                <a:schemeClr val="dk1"/>
              </a:solidFill>
              <a:latin typeface="Arial"/>
              <a:ea typeface="Arial"/>
              <a:cs typeface="Arial"/>
              <a:sym typeface="Arial"/>
            </a:endParaRPr>
          </a:p>
        </p:txBody>
      </p:sp>
      <p:sp>
        <p:nvSpPr>
          <p:cNvPr id="231" name="Google Shape;231;p38"/>
          <p:cNvSpPr txBox="1"/>
          <p:nvPr/>
        </p:nvSpPr>
        <p:spPr>
          <a:xfrm>
            <a:off x="1531304" y="2510357"/>
            <a:ext cx="68760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lang="en" sz="3600">
                <a:solidFill>
                  <a:schemeClr val="dk1"/>
                </a:solidFill>
              </a:rPr>
              <a:t>Praise to You,</a:t>
            </a:r>
            <a:endParaRPr b="1" sz="3600">
              <a:solidFill>
                <a:schemeClr val="dk1"/>
              </a:solidFill>
            </a:endParaRPr>
          </a:p>
          <a:p>
            <a:pPr indent="0" lvl="0" marL="0" marR="0" rtl="0" algn="l">
              <a:lnSpc>
                <a:spcPct val="100000"/>
              </a:lnSpc>
              <a:spcBef>
                <a:spcPts val="0"/>
              </a:spcBef>
              <a:spcAft>
                <a:spcPts val="0"/>
              </a:spcAft>
              <a:buClr>
                <a:srgbClr val="000000"/>
              </a:buClr>
              <a:buSzPts val="3600"/>
              <a:buFont typeface="Arial"/>
              <a:buNone/>
            </a:pPr>
            <a:r>
              <a:rPr b="1" lang="en" sz="3600">
                <a:solidFill>
                  <a:schemeClr val="dk1"/>
                </a:solidFill>
              </a:rPr>
              <a:t>		Lord Jesus Christ.</a:t>
            </a:r>
            <a:endParaRPr b="1" sz="36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39"/>
          <p:cNvSpPr/>
          <p:nvPr/>
        </p:nvSpPr>
        <p:spPr>
          <a:xfrm>
            <a:off x="288032" y="1637577"/>
            <a:ext cx="4572000" cy="1701139"/>
          </a:xfrm>
          <a:prstGeom prst="rect">
            <a:avLst/>
          </a:prstGeom>
          <a:noFill/>
          <a:ln>
            <a:noFill/>
          </a:ln>
        </p:spPr>
        <p:txBody>
          <a:bodyPr anchorCtr="0" anchor="t" bIns="22850" lIns="45725" spcFirstLastPara="1" rIns="45725" wrap="square" tIns="22850">
            <a:noAutofit/>
          </a:bodyPr>
          <a:lstStyle/>
          <a:p>
            <a:pPr indent="0" lvl="0" marL="0" marR="0" rtl="0" algn="ctr">
              <a:lnSpc>
                <a:spcPct val="141000"/>
              </a:lnSpc>
              <a:spcBef>
                <a:spcPts val="0"/>
              </a:spcBef>
              <a:spcAft>
                <a:spcPts val="0"/>
              </a:spcAft>
              <a:buClr>
                <a:srgbClr val="000000"/>
              </a:buClr>
              <a:buSzPts val="4800"/>
              <a:buFont typeface="Arial"/>
              <a:buNone/>
            </a:pPr>
            <a:r>
              <a:rPr b="1" i="0" lang="en" sz="4800" u="none" cap="none" strike="noStrike">
                <a:solidFill>
                  <a:schemeClr val="dk1"/>
                </a:solidFill>
                <a:latin typeface="Arial"/>
                <a:ea typeface="Arial"/>
                <a:cs typeface="Arial"/>
                <a:sym typeface="Arial"/>
              </a:rPr>
              <a:t>GOSPEL MESSAGE</a:t>
            </a:r>
            <a:endParaRPr b="0" i="0" sz="700" u="none" cap="none" strike="noStrike">
              <a:solidFill>
                <a:schemeClr val="dk1"/>
              </a:solidFill>
              <a:latin typeface="Arial"/>
              <a:ea typeface="Arial"/>
              <a:cs typeface="Arial"/>
              <a:sym typeface="Arial"/>
            </a:endParaRPr>
          </a:p>
        </p:txBody>
      </p:sp>
      <p:pic>
        <p:nvPicPr>
          <p:cNvPr id="238" name="Google Shape;238;p39"/>
          <p:cNvPicPr preferRelativeResize="0"/>
          <p:nvPr/>
        </p:nvPicPr>
        <p:blipFill rotWithShape="1">
          <a:blip r:embed="rId3">
            <a:alphaModFix/>
          </a:blip>
          <a:srcRect b="0" l="0" r="0" t="0"/>
          <a:stretch/>
        </p:blipFill>
        <p:spPr>
          <a:xfrm>
            <a:off x="4860032" y="735546"/>
            <a:ext cx="3505200" cy="350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43" name="Shape 243"/>
        <p:cNvGrpSpPr/>
        <p:nvPr/>
      </p:nvGrpSpPr>
      <p:grpSpPr>
        <a:xfrm>
          <a:off x="0" y="0"/>
          <a:ext cx="0" cy="0"/>
          <a:chOff x="0" y="0"/>
          <a:chExt cx="0" cy="0"/>
        </a:xfrm>
      </p:grpSpPr>
      <p:sp>
        <p:nvSpPr>
          <p:cNvPr id="244" name="Google Shape;244;p40"/>
          <p:cNvSpPr/>
          <p:nvPr/>
        </p:nvSpPr>
        <p:spPr>
          <a:xfrm>
            <a:off x="394375" y="558825"/>
            <a:ext cx="4227900" cy="7971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None/>
            </a:pPr>
            <a:r>
              <a:rPr b="0" i="0" lang="en" sz="2400" u="none" cap="none" strike="noStrike">
                <a:solidFill>
                  <a:schemeClr val="lt1"/>
                </a:solidFill>
                <a:latin typeface="Arial Black"/>
                <a:ea typeface="Arial Black"/>
                <a:cs typeface="Arial Black"/>
                <a:sym typeface="Arial Black"/>
              </a:rPr>
              <a:t>Activity:  </a:t>
            </a:r>
            <a:endParaRPr b="0" i="0" sz="24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 sz="2100">
                <a:solidFill>
                  <a:schemeClr val="lt1"/>
                </a:solidFill>
                <a:latin typeface="Arial Black"/>
                <a:ea typeface="Arial Black"/>
                <a:cs typeface="Arial Black"/>
                <a:sym typeface="Arial Black"/>
              </a:rPr>
              <a:t>Coins Statements</a:t>
            </a:r>
            <a:endParaRPr b="0" i="0" sz="1100" u="none" cap="none" strike="noStrike">
              <a:solidFill>
                <a:schemeClr val="lt1"/>
              </a:solidFill>
              <a:latin typeface="Arial"/>
              <a:ea typeface="Arial"/>
              <a:cs typeface="Arial"/>
              <a:sym typeface="Arial"/>
            </a:endParaRPr>
          </a:p>
        </p:txBody>
      </p:sp>
      <p:sp>
        <p:nvSpPr>
          <p:cNvPr id="245" name="Google Shape;245;p40"/>
          <p:cNvSpPr txBox="1"/>
          <p:nvPr/>
        </p:nvSpPr>
        <p:spPr>
          <a:xfrm>
            <a:off x="750067" y="2040846"/>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46" name="Google Shape;246;p40"/>
          <p:cNvSpPr txBox="1"/>
          <p:nvPr/>
        </p:nvSpPr>
        <p:spPr>
          <a:xfrm>
            <a:off x="504035" y="1589853"/>
            <a:ext cx="3521400" cy="2278200"/>
          </a:xfrm>
          <a:prstGeom prst="rect">
            <a:avLst/>
          </a:prstGeom>
          <a:noFill/>
          <a:ln>
            <a:noFill/>
          </a:ln>
        </p:spPr>
        <p:txBody>
          <a:bodyPr anchorCtr="0" anchor="t" bIns="0" lIns="0" spcFirstLastPara="1" rIns="0" wrap="square" tIns="0">
            <a:spAutoFit/>
          </a:bodyPr>
          <a:lstStyle/>
          <a:p>
            <a:pPr indent="-228600" lvl="0" marL="228600" marR="0" rtl="0" algn="l">
              <a:lnSpc>
                <a:spcPct val="150000"/>
              </a:lnSpc>
              <a:spcBef>
                <a:spcPts val="0"/>
              </a:spcBef>
              <a:spcAft>
                <a:spcPts val="0"/>
              </a:spcAft>
              <a:buClr>
                <a:schemeClr val="dk1"/>
              </a:buClr>
              <a:buSzPts val="2200"/>
              <a:buFont typeface="Arial"/>
              <a:buChar char="•"/>
            </a:pPr>
            <a:r>
              <a:rPr lang="en" sz="1600">
                <a:solidFill>
                  <a:schemeClr val="dk1"/>
                </a:solidFill>
                <a:latin typeface="Arial Black"/>
                <a:ea typeface="Arial Black"/>
                <a:cs typeface="Arial Black"/>
                <a:sym typeface="Arial Black"/>
              </a:rPr>
              <a:t>Bond Paper</a:t>
            </a:r>
            <a:endParaRPr sz="1600">
              <a:solidFill>
                <a:schemeClr val="dk1"/>
              </a:solidFill>
              <a:latin typeface="Arial Black"/>
              <a:ea typeface="Arial Black"/>
              <a:cs typeface="Arial Black"/>
              <a:sym typeface="Arial Black"/>
            </a:endParaRPr>
          </a:p>
          <a:p>
            <a:pPr indent="-228600" lvl="0" marL="228600" marR="0" rtl="0" algn="l">
              <a:lnSpc>
                <a:spcPct val="150000"/>
              </a:lnSpc>
              <a:spcBef>
                <a:spcPts val="0"/>
              </a:spcBef>
              <a:spcAft>
                <a:spcPts val="0"/>
              </a:spcAft>
              <a:buClr>
                <a:schemeClr val="dk1"/>
              </a:buClr>
              <a:buSzPts val="2200"/>
              <a:buFont typeface="Arial"/>
              <a:buChar char="•"/>
            </a:pPr>
            <a:r>
              <a:rPr lang="en" sz="1600">
                <a:solidFill>
                  <a:schemeClr val="dk1"/>
                </a:solidFill>
                <a:latin typeface="Arial Black"/>
                <a:ea typeface="Arial Black"/>
                <a:cs typeface="Arial Black"/>
                <a:sym typeface="Arial Black"/>
              </a:rPr>
              <a:t>Yellow Colored Paper</a:t>
            </a:r>
            <a:endParaRPr b="0" i="0" sz="1600" u="none" cap="none" strike="noStrike">
              <a:solidFill>
                <a:schemeClr val="dk1"/>
              </a:solidFill>
              <a:latin typeface="Arial Black"/>
              <a:ea typeface="Arial Black"/>
              <a:cs typeface="Arial Black"/>
              <a:sym typeface="Arial Black"/>
            </a:endParaRPr>
          </a:p>
          <a:p>
            <a:pPr indent="-228600" lvl="0" marL="228600" marR="0" rtl="0" algn="l">
              <a:lnSpc>
                <a:spcPct val="150000"/>
              </a:lnSpc>
              <a:spcBef>
                <a:spcPts val="0"/>
              </a:spcBef>
              <a:spcAft>
                <a:spcPts val="0"/>
              </a:spcAft>
              <a:buClr>
                <a:schemeClr val="dk1"/>
              </a:buClr>
              <a:buSzPts val="2200"/>
              <a:buFont typeface="Arial"/>
              <a:buChar char="•"/>
            </a:pPr>
            <a:r>
              <a:rPr lang="en" sz="1600">
                <a:solidFill>
                  <a:schemeClr val="dk1"/>
                </a:solidFill>
                <a:latin typeface="Arial Black"/>
                <a:ea typeface="Arial Black"/>
                <a:cs typeface="Arial Black"/>
                <a:sym typeface="Arial Black"/>
              </a:rPr>
              <a:t>Scissors</a:t>
            </a:r>
            <a:endParaRPr sz="1600">
              <a:solidFill>
                <a:schemeClr val="dk1"/>
              </a:solidFill>
              <a:latin typeface="Arial Black"/>
              <a:ea typeface="Arial Black"/>
              <a:cs typeface="Arial Black"/>
              <a:sym typeface="Arial Black"/>
            </a:endParaRPr>
          </a:p>
          <a:p>
            <a:pPr indent="-228600" lvl="0" marL="228600" marR="0" rtl="0" algn="l">
              <a:lnSpc>
                <a:spcPct val="150000"/>
              </a:lnSpc>
              <a:spcBef>
                <a:spcPts val="0"/>
              </a:spcBef>
              <a:spcAft>
                <a:spcPts val="0"/>
              </a:spcAft>
              <a:buClr>
                <a:schemeClr val="dk1"/>
              </a:buClr>
              <a:buSzPts val="2200"/>
              <a:buFont typeface="Arial"/>
              <a:buChar char="•"/>
            </a:pPr>
            <a:r>
              <a:rPr lang="en" sz="1600">
                <a:solidFill>
                  <a:schemeClr val="dk1"/>
                </a:solidFill>
                <a:latin typeface="Arial Black"/>
                <a:ea typeface="Arial Black"/>
                <a:cs typeface="Arial Black"/>
                <a:sym typeface="Arial Black"/>
              </a:rPr>
              <a:t>Glue</a:t>
            </a:r>
            <a:endParaRPr sz="1600">
              <a:solidFill>
                <a:schemeClr val="dk1"/>
              </a:solidFill>
              <a:latin typeface="Arial Black"/>
              <a:ea typeface="Arial Black"/>
              <a:cs typeface="Arial Black"/>
              <a:sym typeface="Arial Black"/>
            </a:endParaRPr>
          </a:p>
          <a:p>
            <a:pPr indent="-190500" lvl="0" marL="228600" marR="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Pen </a:t>
            </a:r>
            <a:endParaRPr sz="1600">
              <a:solidFill>
                <a:schemeClr val="dk1"/>
              </a:solidFill>
              <a:latin typeface="Arial Black"/>
              <a:ea typeface="Arial Black"/>
              <a:cs typeface="Arial Black"/>
              <a:sym typeface="Arial Black"/>
            </a:endParaRPr>
          </a:p>
        </p:txBody>
      </p:sp>
      <p:pic>
        <p:nvPicPr>
          <p:cNvPr id="247" name="Google Shape;247;p40"/>
          <p:cNvPicPr preferRelativeResize="0"/>
          <p:nvPr/>
        </p:nvPicPr>
        <p:blipFill rotWithShape="1">
          <a:blip r:embed="rId3">
            <a:alphaModFix/>
          </a:blip>
          <a:srcRect b="10226" l="2755" r="17594" t="8801"/>
          <a:stretch/>
        </p:blipFill>
        <p:spPr>
          <a:xfrm>
            <a:off x="5284225" y="1029213"/>
            <a:ext cx="3034500" cy="3085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52" name="Shape 252"/>
        <p:cNvGrpSpPr/>
        <p:nvPr/>
      </p:nvGrpSpPr>
      <p:grpSpPr>
        <a:xfrm>
          <a:off x="0" y="0"/>
          <a:ext cx="0" cy="0"/>
          <a:chOff x="0" y="0"/>
          <a:chExt cx="0" cy="0"/>
        </a:xfrm>
      </p:grpSpPr>
      <p:sp>
        <p:nvSpPr>
          <p:cNvPr id="253" name="Google Shape;253;p41"/>
          <p:cNvSpPr/>
          <p:nvPr/>
        </p:nvSpPr>
        <p:spPr>
          <a:xfrm>
            <a:off x="437075" y="330350"/>
            <a:ext cx="2109600"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None/>
            </a:pPr>
            <a:r>
              <a:rPr lang="en" sz="2000">
                <a:solidFill>
                  <a:schemeClr val="lt1"/>
                </a:solidFill>
                <a:latin typeface="Arial Black"/>
                <a:ea typeface="Arial Black"/>
                <a:cs typeface="Arial Black"/>
                <a:sym typeface="Arial Black"/>
              </a:rPr>
              <a:t>Instructions:</a:t>
            </a:r>
            <a:endParaRPr b="0" i="0" sz="700" u="none" cap="none" strike="noStrike">
              <a:solidFill>
                <a:schemeClr val="lt1"/>
              </a:solidFill>
              <a:latin typeface="Arial"/>
              <a:ea typeface="Arial"/>
              <a:cs typeface="Arial"/>
              <a:sym typeface="Arial"/>
            </a:endParaRPr>
          </a:p>
        </p:txBody>
      </p:sp>
      <p:sp>
        <p:nvSpPr>
          <p:cNvPr id="254" name="Google Shape;254;p41"/>
          <p:cNvSpPr txBox="1"/>
          <p:nvPr/>
        </p:nvSpPr>
        <p:spPr>
          <a:xfrm>
            <a:off x="750067" y="2040846"/>
            <a:ext cx="3384600" cy="384900"/>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55" name="Google Shape;255;p41"/>
          <p:cNvSpPr txBox="1"/>
          <p:nvPr/>
        </p:nvSpPr>
        <p:spPr>
          <a:xfrm>
            <a:off x="406025" y="823000"/>
            <a:ext cx="5055300" cy="4094400"/>
          </a:xfrm>
          <a:prstGeom prst="rect">
            <a:avLst/>
          </a:prstGeom>
          <a:noFill/>
          <a:ln>
            <a:noFill/>
          </a:ln>
        </p:spPr>
        <p:txBody>
          <a:bodyPr anchorCtr="0" anchor="t" bIns="0" lIns="0" spcFirstLastPara="1" rIns="0" wrap="square" tIns="0">
            <a:spAutoFit/>
          </a:bodyPr>
          <a:lstStyle/>
          <a:p>
            <a:pPr indent="-317500" lvl="0" marL="457200" marR="0" rtl="0" algn="l">
              <a:lnSpc>
                <a:spcPct val="100000"/>
              </a:lnSpc>
              <a:spcBef>
                <a:spcPts val="0"/>
              </a:spcBef>
              <a:spcAft>
                <a:spcPts val="0"/>
              </a:spcAft>
              <a:buClr>
                <a:schemeClr val="dk1"/>
              </a:buClr>
              <a:buSzPts val="1400"/>
              <a:buFont typeface="Arial Black"/>
              <a:buChar char="●"/>
            </a:pPr>
            <a:r>
              <a:rPr lang="en">
                <a:solidFill>
                  <a:schemeClr val="dk1"/>
                </a:solidFill>
                <a:latin typeface="Arial Black"/>
                <a:ea typeface="Arial Black"/>
                <a:cs typeface="Arial Black"/>
                <a:sym typeface="Arial Black"/>
              </a:rPr>
              <a:t>Use your yellow colored paper to draw a coin pattern. </a:t>
            </a:r>
            <a:endParaRPr>
              <a:solidFill>
                <a:schemeClr val="dk1"/>
              </a:solidFill>
              <a:latin typeface="Arial Black"/>
              <a:ea typeface="Arial Black"/>
              <a:cs typeface="Arial Black"/>
              <a:sym typeface="Arial Black"/>
            </a:endParaRPr>
          </a:p>
          <a:p>
            <a:pPr indent="-317500" lvl="0" marL="457200" marR="0" rtl="0" algn="l">
              <a:lnSpc>
                <a:spcPct val="100000"/>
              </a:lnSpc>
              <a:spcBef>
                <a:spcPts val="0"/>
              </a:spcBef>
              <a:spcAft>
                <a:spcPts val="0"/>
              </a:spcAft>
              <a:buClr>
                <a:schemeClr val="dk1"/>
              </a:buClr>
              <a:buSzPts val="1400"/>
              <a:buFont typeface="Arial Black"/>
              <a:buChar char="●"/>
            </a:pPr>
            <a:r>
              <a:rPr lang="en">
                <a:solidFill>
                  <a:schemeClr val="dk1"/>
                </a:solidFill>
                <a:latin typeface="Arial Black"/>
                <a:ea typeface="Arial Black"/>
                <a:cs typeface="Arial Black"/>
                <a:sym typeface="Arial Black"/>
              </a:rPr>
              <a:t>Carefully cut out the pattern from your yellow colored paper. Take your time to make sure the edges are neat.</a:t>
            </a:r>
            <a:endParaRPr>
              <a:solidFill>
                <a:schemeClr val="dk1"/>
              </a:solidFill>
              <a:latin typeface="Arial Black"/>
              <a:ea typeface="Arial Black"/>
              <a:cs typeface="Arial Black"/>
              <a:sym typeface="Arial Black"/>
            </a:endParaRPr>
          </a:p>
          <a:p>
            <a:pPr indent="-317500" lvl="0" marL="457200" marR="0" rtl="0" algn="l">
              <a:lnSpc>
                <a:spcPct val="100000"/>
              </a:lnSpc>
              <a:spcBef>
                <a:spcPts val="0"/>
              </a:spcBef>
              <a:spcAft>
                <a:spcPts val="0"/>
              </a:spcAft>
              <a:buClr>
                <a:schemeClr val="dk1"/>
              </a:buClr>
              <a:buSzPts val="1400"/>
              <a:buFont typeface="Arial Black"/>
              <a:buChar char="●"/>
            </a:pPr>
            <a:r>
              <a:rPr lang="en">
                <a:solidFill>
                  <a:schemeClr val="dk1"/>
                </a:solidFill>
                <a:latin typeface="Arial Black"/>
                <a:ea typeface="Arial Black"/>
                <a:cs typeface="Arial Black"/>
                <a:sym typeface="Arial Black"/>
              </a:rPr>
              <a:t>Cut out a long rectangle from another piece of paper; this will serve as the foundation of your coin.</a:t>
            </a:r>
            <a:endParaRPr>
              <a:solidFill>
                <a:schemeClr val="dk1"/>
              </a:solidFill>
              <a:latin typeface="Arial Black"/>
              <a:ea typeface="Arial Black"/>
              <a:cs typeface="Arial Black"/>
              <a:sym typeface="Arial Black"/>
            </a:endParaRPr>
          </a:p>
          <a:p>
            <a:pPr indent="-317500" lvl="0" marL="457200" marR="0" rtl="0" algn="l">
              <a:lnSpc>
                <a:spcPct val="100000"/>
              </a:lnSpc>
              <a:spcBef>
                <a:spcPts val="0"/>
              </a:spcBef>
              <a:spcAft>
                <a:spcPts val="0"/>
              </a:spcAft>
              <a:buClr>
                <a:schemeClr val="dk1"/>
              </a:buClr>
              <a:buSzPts val="1400"/>
              <a:buFont typeface="Arial Black"/>
              <a:buChar char="●"/>
            </a:pPr>
            <a:r>
              <a:rPr lang="en">
                <a:solidFill>
                  <a:schemeClr val="dk1"/>
                </a:solidFill>
                <a:latin typeface="Arial Black"/>
                <a:ea typeface="Arial Black"/>
                <a:cs typeface="Arial Black"/>
                <a:sym typeface="Arial Black"/>
              </a:rPr>
              <a:t>On the front and back of your coin, draw a man and write the words “Give to Caesar.” You can use markers or crayons to add colors and details.</a:t>
            </a:r>
            <a:endParaRPr>
              <a:solidFill>
                <a:schemeClr val="dk1"/>
              </a:solidFill>
              <a:latin typeface="Arial Black"/>
              <a:ea typeface="Arial Black"/>
              <a:cs typeface="Arial Black"/>
              <a:sym typeface="Arial Black"/>
            </a:endParaRPr>
          </a:p>
          <a:p>
            <a:pPr indent="-317500" lvl="0" marL="457200" marR="0" rtl="0" algn="l">
              <a:lnSpc>
                <a:spcPct val="100000"/>
              </a:lnSpc>
              <a:spcBef>
                <a:spcPts val="0"/>
              </a:spcBef>
              <a:spcAft>
                <a:spcPts val="0"/>
              </a:spcAft>
              <a:buClr>
                <a:schemeClr val="dk1"/>
              </a:buClr>
              <a:buSzPts val="1400"/>
              <a:buFont typeface="Arial Black"/>
              <a:buChar char="●"/>
            </a:pPr>
            <a:r>
              <a:rPr lang="en">
                <a:solidFill>
                  <a:schemeClr val="dk1"/>
                </a:solidFill>
                <a:latin typeface="Arial Black"/>
                <a:ea typeface="Arial Black"/>
                <a:cs typeface="Arial Black"/>
                <a:sym typeface="Arial Black"/>
              </a:rPr>
              <a:t>Apply glue to the edges of the foundation and carefully attach it to both sides of your coin. Make sure it's securely glued in place.</a:t>
            </a:r>
            <a:endParaRPr>
              <a:solidFill>
                <a:schemeClr val="dk1"/>
              </a:solidFill>
              <a:latin typeface="Arial Black"/>
              <a:ea typeface="Arial Black"/>
              <a:cs typeface="Arial Black"/>
              <a:sym typeface="Arial Black"/>
            </a:endParaRPr>
          </a:p>
          <a:p>
            <a:pPr indent="-317500" lvl="0" marL="457200" marR="0" rtl="0" algn="l">
              <a:lnSpc>
                <a:spcPct val="100000"/>
              </a:lnSpc>
              <a:spcBef>
                <a:spcPts val="0"/>
              </a:spcBef>
              <a:spcAft>
                <a:spcPts val="0"/>
              </a:spcAft>
              <a:buClr>
                <a:schemeClr val="dk1"/>
              </a:buClr>
              <a:buSzPts val="1400"/>
              <a:buFont typeface="Arial Black"/>
              <a:buChar char="●"/>
            </a:pPr>
            <a:r>
              <a:rPr lang="en">
                <a:solidFill>
                  <a:schemeClr val="dk1"/>
                </a:solidFill>
                <a:latin typeface="Arial Black"/>
                <a:ea typeface="Arial Black"/>
                <a:cs typeface="Arial Black"/>
                <a:sym typeface="Arial Black"/>
              </a:rPr>
              <a:t>Allow your coin to dry completely. This ensures that the foundation is firmly attached to the coin.</a:t>
            </a:r>
            <a:endParaRPr>
              <a:solidFill>
                <a:schemeClr val="dk1"/>
              </a:solidFill>
              <a:latin typeface="Arial Black"/>
              <a:ea typeface="Arial Black"/>
              <a:cs typeface="Arial Black"/>
              <a:sym typeface="Arial Black"/>
            </a:endParaRPr>
          </a:p>
          <a:p>
            <a:pPr indent="-317500" lvl="0" marL="457200" marR="0" rtl="0" algn="l">
              <a:lnSpc>
                <a:spcPct val="100000"/>
              </a:lnSpc>
              <a:spcBef>
                <a:spcPts val="0"/>
              </a:spcBef>
              <a:spcAft>
                <a:spcPts val="0"/>
              </a:spcAft>
              <a:buClr>
                <a:schemeClr val="dk1"/>
              </a:buClr>
              <a:buSzPts val="1400"/>
              <a:buFont typeface="Arial Black"/>
              <a:buChar char="●"/>
            </a:pPr>
            <a:r>
              <a:rPr lang="en">
                <a:solidFill>
                  <a:schemeClr val="dk1"/>
                </a:solidFill>
                <a:latin typeface="Arial Black"/>
                <a:ea typeface="Arial Black"/>
                <a:cs typeface="Arial Black"/>
                <a:sym typeface="Arial Black"/>
              </a:rPr>
              <a:t>There you go! You have created your own coin.</a:t>
            </a:r>
            <a:endParaRPr>
              <a:solidFill>
                <a:schemeClr val="dk1"/>
              </a:solidFill>
              <a:latin typeface="Arial Black"/>
              <a:ea typeface="Arial Black"/>
              <a:cs typeface="Arial Black"/>
              <a:sym typeface="Arial Black"/>
            </a:endParaRPr>
          </a:p>
        </p:txBody>
      </p:sp>
      <p:pic>
        <p:nvPicPr>
          <p:cNvPr id="256" name="Google Shape;256;p41"/>
          <p:cNvPicPr preferRelativeResize="0"/>
          <p:nvPr/>
        </p:nvPicPr>
        <p:blipFill rotWithShape="1">
          <a:blip r:embed="rId3">
            <a:alphaModFix/>
          </a:blip>
          <a:srcRect b="10226" l="2755" r="17594" t="8801"/>
          <a:stretch/>
        </p:blipFill>
        <p:spPr>
          <a:xfrm>
            <a:off x="5705700" y="1029200"/>
            <a:ext cx="3034500" cy="3085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261" name="Shape 261"/>
        <p:cNvGrpSpPr/>
        <p:nvPr/>
      </p:nvGrpSpPr>
      <p:grpSpPr>
        <a:xfrm>
          <a:off x="0" y="0"/>
          <a:ext cx="0" cy="0"/>
          <a:chOff x="0" y="0"/>
          <a:chExt cx="0" cy="0"/>
        </a:xfrm>
      </p:grpSpPr>
      <p:sp>
        <p:nvSpPr>
          <p:cNvPr id="262" name="Google Shape;262;p42"/>
          <p:cNvSpPr/>
          <p:nvPr/>
        </p:nvSpPr>
        <p:spPr>
          <a:xfrm>
            <a:off x="504162" y="661599"/>
            <a:ext cx="2928900" cy="372900"/>
          </a:xfrm>
          <a:prstGeom prst="rect">
            <a:avLst/>
          </a:pr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Black"/>
                <a:ea typeface="Arial Black"/>
                <a:cs typeface="Arial Black"/>
                <a:sym typeface="Arial Black"/>
              </a:rPr>
              <a:t>Closing Prayer</a:t>
            </a:r>
            <a:endParaRPr b="0" i="0" sz="700" u="none" cap="none" strike="noStrike">
              <a:solidFill>
                <a:schemeClr val="dk1"/>
              </a:solidFill>
              <a:latin typeface="Arial"/>
              <a:ea typeface="Arial"/>
              <a:cs typeface="Arial"/>
              <a:sym typeface="Arial"/>
            </a:endParaRPr>
          </a:p>
        </p:txBody>
      </p:sp>
      <p:sp>
        <p:nvSpPr>
          <p:cNvPr id="263" name="Google Shape;263;p42"/>
          <p:cNvSpPr/>
          <p:nvPr/>
        </p:nvSpPr>
        <p:spPr>
          <a:xfrm>
            <a:off x="504149" y="1395650"/>
            <a:ext cx="4143900" cy="31875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None/>
            </a:pPr>
            <a:r>
              <a:rPr lang="en" sz="1700">
                <a:solidFill>
                  <a:schemeClr val="lt1"/>
                </a:solidFill>
              </a:rPr>
              <a:t>Dear God, </a:t>
            </a:r>
            <a:br>
              <a:rPr lang="en" sz="1700">
                <a:solidFill>
                  <a:schemeClr val="lt1"/>
                </a:solidFill>
              </a:rPr>
            </a:br>
            <a:endParaRPr sz="1700">
              <a:solidFill>
                <a:schemeClr val="lt1"/>
              </a:solidFill>
            </a:endParaRPr>
          </a:p>
          <a:p>
            <a:pPr indent="0" lvl="0" marL="0" marR="0" rtl="0" algn="l">
              <a:lnSpc>
                <a:spcPct val="100000"/>
              </a:lnSpc>
              <a:spcBef>
                <a:spcPts val="0"/>
              </a:spcBef>
              <a:spcAft>
                <a:spcPts val="0"/>
              </a:spcAft>
              <a:buNone/>
            </a:pPr>
            <a:r>
              <a:rPr lang="en" sz="1700">
                <a:solidFill>
                  <a:schemeClr val="lt1"/>
                </a:solidFill>
              </a:rPr>
              <a:t>Please help us be nice to everyone and do good things for our friends and neighbors. Remind us that every person is special, just like you made them. Show us how to help others and make the world a better place. May we also always remember that everything we have belongs to you and is not ours. </a:t>
            </a:r>
            <a:endParaRPr sz="1700">
              <a:solidFill>
                <a:schemeClr val="lt1"/>
              </a:solidFill>
            </a:endParaRPr>
          </a:p>
          <a:p>
            <a:pPr indent="0" lvl="0" marL="0" marR="0" rtl="0" algn="l">
              <a:lnSpc>
                <a:spcPct val="100000"/>
              </a:lnSpc>
              <a:spcBef>
                <a:spcPts val="0"/>
              </a:spcBef>
              <a:spcAft>
                <a:spcPts val="0"/>
              </a:spcAft>
              <a:buNone/>
            </a:pPr>
            <a:r>
              <a:t/>
            </a:r>
            <a:endParaRPr sz="1700">
              <a:solidFill>
                <a:schemeClr val="lt1"/>
              </a:solidFill>
            </a:endParaRPr>
          </a:p>
          <a:p>
            <a:pPr indent="0" lvl="0" marL="0" marR="0" rtl="0" algn="l">
              <a:lnSpc>
                <a:spcPct val="100000"/>
              </a:lnSpc>
              <a:spcBef>
                <a:spcPts val="0"/>
              </a:spcBef>
              <a:spcAft>
                <a:spcPts val="0"/>
              </a:spcAft>
              <a:buNone/>
            </a:pPr>
            <a:r>
              <a:rPr lang="en" sz="1700">
                <a:solidFill>
                  <a:schemeClr val="lt1"/>
                </a:solidFill>
              </a:rPr>
              <a:t>Amen.</a:t>
            </a:r>
            <a:endParaRPr b="0" i="0" sz="1700" u="none" cap="none" strike="noStrike">
              <a:solidFill>
                <a:schemeClr val="lt1"/>
              </a:solidFill>
              <a:latin typeface="Arial"/>
              <a:ea typeface="Arial"/>
              <a:cs typeface="Arial"/>
              <a:sym typeface="Arial"/>
            </a:endParaRPr>
          </a:p>
        </p:txBody>
      </p:sp>
      <p:pic>
        <p:nvPicPr>
          <p:cNvPr descr="Image result for animated kid praying transparent background" id="264" name="Google Shape;264;p42"/>
          <p:cNvPicPr preferRelativeResize="0"/>
          <p:nvPr/>
        </p:nvPicPr>
        <p:blipFill rotWithShape="1">
          <a:blip r:embed="rId3">
            <a:alphaModFix/>
          </a:blip>
          <a:srcRect b="0" l="0" r="0" t="0"/>
          <a:stretch/>
        </p:blipFill>
        <p:spPr>
          <a:xfrm>
            <a:off x="5580112" y="560361"/>
            <a:ext cx="3276364" cy="40227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43"/>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271" name="Google Shape;271;p43"/>
          <p:cNvSpPr/>
          <p:nvPr/>
        </p:nvSpPr>
        <p:spPr>
          <a:xfrm>
            <a:off x="484909" y="3274293"/>
            <a:ext cx="4229100" cy="404100"/>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2" name="Google Shape;272;p43"/>
          <p:cNvSpPr txBox="1"/>
          <p:nvPr/>
        </p:nvSpPr>
        <p:spPr>
          <a:xfrm>
            <a:off x="-31172" y="3360921"/>
            <a:ext cx="52578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500"/>
              <a:buFont typeface="Arial"/>
              <a:buNone/>
            </a:pPr>
            <a:r>
              <a:rPr b="1" lang="en" sz="1500">
                <a:solidFill>
                  <a:schemeClr val="lt1"/>
                </a:solidFill>
              </a:rPr>
              <a:t>29th Sunday in Ordinary Time | Cycle A</a:t>
            </a:r>
            <a:endParaRPr sz="700">
              <a:solidFill>
                <a:schemeClr val="lt1"/>
              </a:solidFill>
            </a:endParaRPr>
          </a:p>
          <a:p>
            <a:pPr indent="0" lvl="0" marL="0" marR="0" rtl="0" algn="l">
              <a:lnSpc>
                <a:spcPct val="100000"/>
              </a:lnSpc>
              <a:spcBef>
                <a:spcPts val="0"/>
              </a:spcBef>
              <a:spcAft>
                <a:spcPts val="0"/>
              </a:spcAft>
              <a:buClr>
                <a:srgbClr val="000000"/>
              </a:buClr>
              <a:buSzPts val="1500"/>
              <a:buFont typeface="Arial"/>
              <a:buNone/>
            </a:pPr>
            <a:r>
              <a:t/>
            </a:r>
            <a:endParaRPr b="1" sz="1500">
              <a:solidFill>
                <a:schemeClr val="lt1"/>
              </a:solidFill>
            </a:endParaRPr>
          </a:p>
        </p:txBody>
      </p:sp>
      <p:pic>
        <p:nvPicPr>
          <p:cNvPr id="273" name="Google Shape;273;p43"/>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34343"/>
        </a:solidFill>
      </p:bgPr>
    </p:bg>
    <p:spTree>
      <p:nvGrpSpPr>
        <p:cNvPr id="148" name="Shape 148"/>
        <p:cNvGrpSpPr/>
        <p:nvPr/>
      </p:nvGrpSpPr>
      <p:grpSpPr>
        <a:xfrm>
          <a:off x="0" y="0"/>
          <a:ext cx="0" cy="0"/>
          <a:chOff x="0" y="0"/>
          <a:chExt cx="0" cy="0"/>
        </a:xfrm>
      </p:grpSpPr>
      <p:sp>
        <p:nvSpPr>
          <p:cNvPr id="149" name="Google Shape;149;p28"/>
          <p:cNvSpPr txBox="1"/>
          <p:nvPr/>
        </p:nvSpPr>
        <p:spPr>
          <a:xfrm>
            <a:off x="280353" y="756920"/>
            <a:ext cx="8558400" cy="3925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In the Gospel lesson today, Jesus encountered some people who tried to trick Him with a question. They asked Him if people should pay taxes to the government. These church leaders did not like Jesus very much, and they wanted to trap Him, thinking that He might get in trouble if He said that taxes were not important…but if he said that people of God should pay taxes, the Jews might become angry because not everyone liked the Roman government. But Jesus, being the son of God and far more clever than Pharisee tricks, gave them another answer. He had them show Him a coin, and asked whose picture was on the coin. Well, the ruler (Caesar) was pictured on the coin. So Jesus pointed out that money could go back to the people in charge of the government, because they were in charge of the state. But Jesus also said “give to God what is God’s.”</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t/>
            </a:r>
            <a:endParaRPr sz="1500">
              <a:solidFill>
                <a:schemeClr val="lt1"/>
              </a:solidFill>
            </a:endParaRPr>
          </a:p>
          <a:p>
            <a:pPr indent="0" lvl="0" marL="0" marR="0" rtl="0" algn="just">
              <a:lnSpc>
                <a:spcPct val="100000"/>
              </a:lnSpc>
              <a:spcBef>
                <a:spcPts val="0"/>
              </a:spcBef>
              <a:spcAft>
                <a:spcPts val="0"/>
              </a:spcAft>
              <a:buSzPts val="1100"/>
              <a:buNone/>
            </a:pPr>
            <a:r>
              <a:rPr lang="en" sz="1500">
                <a:solidFill>
                  <a:schemeClr val="lt1"/>
                </a:solidFill>
              </a:rPr>
              <a:t>What belongs to God? Well, everything! We recognize that we can (and must) use some of our money on things like taxes, groceries, clothes, or whatever else we need to survive. But God is not just another budget line item. We give to Him with our tithing offerings, but we also honor Him by giving our whole lives to Him. We pray; we read our Bibles; and we take care of others. We recognize that He made us, so we belong to Him. Coins and money and taxes are necessary, but those things don’t last. Eventually, they fade away. Our lives are meant to serve God, because He loves us. He has given us all that we have, and He wants us to have meaningful lives. </a:t>
            </a:r>
            <a:endParaRPr sz="1500">
              <a:solidFill>
                <a:schemeClr val="lt1"/>
              </a:solidFill>
            </a:endParaRPr>
          </a:p>
        </p:txBody>
      </p:sp>
      <p:sp>
        <p:nvSpPr>
          <p:cNvPr id="150" name="Google Shape;150;p28"/>
          <p:cNvSpPr txBox="1"/>
          <p:nvPr/>
        </p:nvSpPr>
        <p:spPr>
          <a:xfrm>
            <a:off x="280500" y="271503"/>
            <a:ext cx="6161100" cy="3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 sz="2200" u="sng" cap="none" strike="noStrike">
                <a:solidFill>
                  <a:schemeClr val="lt1"/>
                </a:solidFill>
                <a:latin typeface="Arial"/>
                <a:ea typeface="Arial"/>
                <a:cs typeface="Arial"/>
                <a:sym typeface="Arial"/>
              </a:rPr>
              <a:t>GOSPEL REFLECTION</a:t>
            </a:r>
            <a:endParaRPr b="0" i="0" sz="2200" u="sng"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5" name="Shape 155"/>
        <p:cNvGrpSpPr/>
        <p:nvPr/>
      </p:nvGrpSpPr>
      <p:grpSpPr>
        <a:xfrm>
          <a:off x="0" y="0"/>
          <a:ext cx="0" cy="0"/>
          <a:chOff x="0" y="0"/>
          <a:chExt cx="0" cy="0"/>
        </a:xfrm>
      </p:grpSpPr>
      <p:sp>
        <p:nvSpPr>
          <p:cNvPr id="156" name="Google Shape;156;p29"/>
          <p:cNvSpPr/>
          <p:nvPr/>
        </p:nvSpPr>
        <p:spPr>
          <a:xfrm>
            <a:off x="0" y="-138450"/>
            <a:ext cx="9144000" cy="533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7" name="Google Shape;157;p29"/>
          <p:cNvSpPr txBox="1"/>
          <p:nvPr/>
        </p:nvSpPr>
        <p:spPr>
          <a:xfrm>
            <a:off x="0" y="4319524"/>
            <a:ext cx="91440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000">
                <a:solidFill>
                  <a:srgbClr val="073763"/>
                </a:solidFill>
                <a:latin typeface="Arial Black"/>
                <a:ea typeface="Arial Black"/>
                <a:cs typeface="Arial Black"/>
                <a:sym typeface="Arial Black"/>
              </a:rPr>
              <a:t>The Question about Paying Taxes</a:t>
            </a:r>
            <a:endParaRPr b="1" sz="3000">
              <a:solidFill>
                <a:srgbClr val="073763"/>
              </a:solidFill>
              <a:latin typeface="Arial Black"/>
              <a:ea typeface="Arial Black"/>
              <a:cs typeface="Arial Black"/>
              <a:sym typeface="Arial Black"/>
            </a:endParaRPr>
          </a:p>
        </p:txBody>
      </p:sp>
      <p:sp>
        <p:nvSpPr>
          <p:cNvPr id="158" name="Google Shape;158;p29"/>
          <p:cNvSpPr txBox="1"/>
          <p:nvPr/>
        </p:nvSpPr>
        <p:spPr>
          <a:xfrm>
            <a:off x="0" y="4822605"/>
            <a:ext cx="9144000" cy="36925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2400">
                <a:solidFill>
                  <a:schemeClr val="dk1"/>
                </a:solidFill>
                <a:latin typeface="Arial Black"/>
                <a:ea typeface="Arial Black"/>
                <a:cs typeface="Arial Black"/>
                <a:sym typeface="Arial Black"/>
              </a:rPr>
              <a:t>Matthew 22:15-21</a:t>
            </a:r>
            <a:endParaRPr b="0" i="0" sz="2400" u="none" cap="none" strike="noStrike">
              <a:solidFill>
                <a:schemeClr val="dk1"/>
              </a:solidFill>
              <a:latin typeface="Arial Black"/>
              <a:ea typeface="Arial Black"/>
              <a:cs typeface="Arial Black"/>
              <a:sym typeface="Arial Black"/>
            </a:endParaRPr>
          </a:p>
        </p:txBody>
      </p:sp>
      <p:pic>
        <p:nvPicPr>
          <p:cNvPr id="159" name="Google Shape;159;p29"/>
          <p:cNvPicPr preferRelativeResize="0"/>
          <p:nvPr/>
        </p:nvPicPr>
        <p:blipFill rotWithShape="1">
          <a:blip r:embed="rId3">
            <a:alphaModFix/>
          </a:blip>
          <a:srcRect b="7855" l="0" r="0" t="7855"/>
          <a:stretch/>
        </p:blipFill>
        <p:spPr>
          <a:xfrm>
            <a:off x="1352388" y="149075"/>
            <a:ext cx="6439224" cy="4070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163"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A reading from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the Holy Gospel</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according to </a:t>
            </a:r>
            <a:r>
              <a:rPr b="1" lang="en" sz="3600">
                <a:solidFill>
                  <a:schemeClr val="dk1"/>
                </a:solidFill>
              </a:rPr>
              <a:t>Matthew</a:t>
            </a:r>
            <a:r>
              <a:rPr b="1" i="0" lang="en" sz="36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p:txBody>
      </p:sp>
      <p:sp>
        <p:nvSpPr>
          <p:cNvPr id="165" name="Google Shape;165;p30"/>
          <p:cNvSpPr txBox="1"/>
          <p:nvPr/>
        </p:nvSpPr>
        <p:spPr>
          <a:xfrm>
            <a:off x="1531379" y="3128732"/>
            <a:ext cx="68760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Glory to You, Oh Lord.</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0" name="Shape 170"/>
        <p:cNvGrpSpPr/>
        <p:nvPr/>
      </p:nvGrpSpPr>
      <p:grpSpPr>
        <a:xfrm>
          <a:off x="0" y="0"/>
          <a:ext cx="0" cy="0"/>
          <a:chOff x="0" y="0"/>
          <a:chExt cx="0" cy="0"/>
        </a:xfrm>
      </p:grpSpPr>
      <p:sp>
        <p:nvSpPr>
          <p:cNvPr id="171" name="Google Shape;171;p31"/>
          <p:cNvSpPr txBox="1"/>
          <p:nvPr/>
        </p:nvSpPr>
        <p:spPr>
          <a:xfrm>
            <a:off x="589519" y="1683948"/>
            <a:ext cx="642900" cy="384900"/>
          </a:xfrm>
          <a:prstGeom prst="rect">
            <a:avLst/>
          </a:prstGeom>
          <a:solidFill>
            <a:srgbClr val="93895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15</a:t>
            </a:r>
            <a:endParaRPr b="1" i="0" sz="2500" u="none" cap="none" strike="noStrike">
              <a:solidFill>
                <a:schemeClr val="lt1"/>
              </a:solidFill>
              <a:latin typeface="Arial Black"/>
              <a:ea typeface="Arial Black"/>
              <a:cs typeface="Arial Black"/>
              <a:sym typeface="Arial Black"/>
            </a:endParaRPr>
          </a:p>
        </p:txBody>
      </p:sp>
      <p:sp>
        <p:nvSpPr>
          <p:cNvPr id="172" name="Google Shape;172;p31"/>
          <p:cNvSpPr txBox="1"/>
          <p:nvPr/>
        </p:nvSpPr>
        <p:spPr>
          <a:xfrm>
            <a:off x="589525" y="2228050"/>
            <a:ext cx="31722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The Pharisees went off and made a plan to trap Jesus with questions. </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73" name="Google Shape;173;p31"/>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74" name="Google Shape;174;p31"/>
          <p:cNvPicPr preferRelativeResize="0"/>
          <p:nvPr/>
        </p:nvPicPr>
        <p:blipFill rotWithShape="1">
          <a:blip r:embed="rId3">
            <a:alphaModFix/>
          </a:blip>
          <a:srcRect b="0" l="0" r="0" t="0"/>
          <a:stretch/>
        </p:blipFill>
        <p:spPr>
          <a:xfrm>
            <a:off x="3982750" y="756588"/>
            <a:ext cx="4780250" cy="3585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179" name="Shape 179"/>
        <p:cNvGrpSpPr/>
        <p:nvPr/>
      </p:nvGrpSpPr>
      <p:grpSpPr>
        <a:xfrm>
          <a:off x="0" y="0"/>
          <a:ext cx="0" cy="0"/>
          <a:chOff x="0" y="0"/>
          <a:chExt cx="0" cy="0"/>
        </a:xfrm>
      </p:grpSpPr>
      <p:sp>
        <p:nvSpPr>
          <p:cNvPr id="180" name="Google Shape;180;p32"/>
          <p:cNvSpPr txBox="1"/>
          <p:nvPr/>
        </p:nvSpPr>
        <p:spPr>
          <a:xfrm>
            <a:off x="5517021" y="419963"/>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16</a:t>
            </a:r>
            <a:endParaRPr b="1" i="0" sz="2500" u="none" cap="none" strike="noStrike">
              <a:solidFill>
                <a:srgbClr val="FFFFFF"/>
              </a:solidFill>
              <a:latin typeface="Arial Black"/>
              <a:ea typeface="Arial Black"/>
              <a:cs typeface="Arial Black"/>
              <a:sym typeface="Arial Black"/>
            </a:endParaRPr>
          </a:p>
        </p:txBody>
      </p:sp>
      <p:sp>
        <p:nvSpPr>
          <p:cNvPr id="181" name="Google Shape;181;p32"/>
          <p:cNvSpPr txBox="1"/>
          <p:nvPr/>
        </p:nvSpPr>
        <p:spPr>
          <a:xfrm>
            <a:off x="5517025" y="910175"/>
            <a:ext cx="3269100" cy="4002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Then they sent to him some of their disciples and some members of Herod's party. “Teacher,” they said, “we know that you tell the truth. You teach the truth about God's will for people, without worrying about what others think, because you pay no attention to anyone's status.</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82" name="Google Shape;182;p32"/>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83" name="Google Shape;183;p32"/>
          <p:cNvPicPr preferRelativeResize="0"/>
          <p:nvPr/>
        </p:nvPicPr>
        <p:blipFill rotWithShape="1">
          <a:blip r:embed="rId3">
            <a:alphaModFix/>
          </a:blip>
          <a:srcRect b="0" l="0" r="0" t="0"/>
          <a:stretch/>
        </p:blipFill>
        <p:spPr>
          <a:xfrm>
            <a:off x="457200" y="872350"/>
            <a:ext cx="4760850" cy="3570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88" name="Shape 188"/>
        <p:cNvGrpSpPr/>
        <p:nvPr/>
      </p:nvGrpSpPr>
      <p:grpSpPr>
        <a:xfrm>
          <a:off x="0" y="0"/>
          <a:ext cx="0" cy="0"/>
          <a:chOff x="0" y="0"/>
          <a:chExt cx="0" cy="0"/>
        </a:xfrm>
      </p:grpSpPr>
      <p:sp>
        <p:nvSpPr>
          <p:cNvPr id="189" name="Google Shape;189;p33"/>
          <p:cNvSpPr/>
          <p:nvPr/>
        </p:nvSpPr>
        <p:spPr>
          <a:xfrm>
            <a:off x="474117" y="1443025"/>
            <a:ext cx="547200" cy="428700"/>
          </a:xfrm>
          <a:prstGeom prst="rect">
            <a:avLst/>
          </a:prstGeom>
          <a:solidFill>
            <a:srgbClr val="5F497A"/>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17</a:t>
            </a:r>
            <a:endParaRPr b="1" i="0" sz="2500" u="none" cap="none" strike="noStrike">
              <a:solidFill>
                <a:schemeClr val="lt1"/>
              </a:solidFill>
              <a:latin typeface="Arial Black"/>
              <a:ea typeface="Arial Black"/>
              <a:cs typeface="Arial Black"/>
              <a:sym typeface="Arial Black"/>
            </a:endParaRPr>
          </a:p>
        </p:txBody>
      </p:sp>
      <p:sp>
        <p:nvSpPr>
          <p:cNvPr id="190" name="Google Shape;190;p33"/>
          <p:cNvSpPr txBox="1"/>
          <p:nvPr/>
        </p:nvSpPr>
        <p:spPr>
          <a:xfrm>
            <a:off x="474125" y="2084375"/>
            <a:ext cx="3478800" cy="1616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SzPts val="1100"/>
              <a:buNone/>
            </a:pPr>
            <a:r>
              <a:rPr lang="en" sz="2100">
                <a:solidFill>
                  <a:schemeClr val="dk1"/>
                </a:solidFill>
                <a:latin typeface="Arial Black"/>
                <a:ea typeface="Arial Black"/>
                <a:cs typeface="Arial Black"/>
                <a:sym typeface="Arial Black"/>
              </a:rPr>
              <a:t>Tell us, then, what do you think? Is it against our Law to pay taxes to the Roman Emperor, or not?”</a:t>
            </a:r>
            <a:endParaRPr sz="2100">
              <a:solidFill>
                <a:schemeClr val="dk1"/>
              </a:solidFill>
              <a:latin typeface="Arial Black"/>
              <a:ea typeface="Arial Black"/>
              <a:cs typeface="Arial Black"/>
              <a:sym typeface="Arial Black"/>
            </a:endParaRPr>
          </a:p>
        </p:txBody>
      </p:sp>
      <p:pic>
        <p:nvPicPr>
          <p:cNvPr id="191" name="Google Shape;191;p33"/>
          <p:cNvPicPr preferRelativeResize="0"/>
          <p:nvPr/>
        </p:nvPicPr>
        <p:blipFill rotWithShape="1">
          <a:blip r:embed="rId3">
            <a:alphaModFix/>
          </a:blip>
          <a:srcRect b="0" l="0" r="0" t="0"/>
          <a:stretch/>
        </p:blipFill>
        <p:spPr>
          <a:xfrm>
            <a:off x="4083876" y="822113"/>
            <a:ext cx="4665710" cy="3499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96" name="Shape 196"/>
        <p:cNvGrpSpPr/>
        <p:nvPr/>
      </p:nvGrpSpPr>
      <p:grpSpPr>
        <a:xfrm>
          <a:off x="0" y="0"/>
          <a:ext cx="0" cy="0"/>
          <a:chOff x="0" y="0"/>
          <a:chExt cx="0" cy="0"/>
        </a:xfrm>
      </p:grpSpPr>
      <p:sp>
        <p:nvSpPr>
          <p:cNvPr id="197" name="Google Shape;197;p34"/>
          <p:cNvSpPr txBox="1"/>
          <p:nvPr/>
        </p:nvSpPr>
        <p:spPr>
          <a:xfrm>
            <a:off x="521125" y="1914288"/>
            <a:ext cx="3137700" cy="193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Jesus, however, was aware of their evil plan, and so he said, “You hypocrites! Why are you trying to trap me? </a:t>
            </a:r>
            <a:endParaRPr b="0" i="0" sz="2100" u="none" cap="none" strike="noStrike">
              <a:solidFill>
                <a:schemeClr val="dk1"/>
              </a:solidFill>
              <a:latin typeface="Arial Black"/>
              <a:ea typeface="Arial Black"/>
              <a:cs typeface="Arial Black"/>
              <a:sym typeface="Arial Black"/>
            </a:endParaRPr>
          </a:p>
        </p:txBody>
      </p:sp>
      <p:sp>
        <p:nvSpPr>
          <p:cNvPr id="198" name="Google Shape;198;p34"/>
          <p:cNvSpPr txBox="1"/>
          <p:nvPr/>
        </p:nvSpPr>
        <p:spPr>
          <a:xfrm>
            <a:off x="521002" y="1289707"/>
            <a:ext cx="642900" cy="3849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18</a:t>
            </a:r>
            <a:endParaRPr b="1" i="0" sz="2500" u="none" cap="none" strike="noStrike">
              <a:solidFill>
                <a:srgbClr val="FFFFFF"/>
              </a:solidFill>
              <a:latin typeface="Arial Black"/>
              <a:ea typeface="Arial Black"/>
              <a:cs typeface="Arial Black"/>
              <a:sym typeface="Arial Black"/>
            </a:endParaRPr>
          </a:p>
        </p:txBody>
      </p:sp>
      <p:pic>
        <p:nvPicPr>
          <p:cNvPr id="199" name="Google Shape;199;p34"/>
          <p:cNvPicPr preferRelativeResize="0"/>
          <p:nvPr/>
        </p:nvPicPr>
        <p:blipFill rotWithShape="1">
          <a:blip r:embed="rId3">
            <a:alphaModFix/>
          </a:blip>
          <a:srcRect b="0" l="0" r="0" t="0"/>
          <a:stretch/>
        </p:blipFill>
        <p:spPr>
          <a:xfrm>
            <a:off x="3957301" y="822113"/>
            <a:ext cx="4665710" cy="3499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4" name="Shape 204"/>
        <p:cNvGrpSpPr/>
        <p:nvPr/>
      </p:nvGrpSpPr>
      <p:grpSpPr>
        <a:xfrm>
          <a:off x="0" y="0"/>
          <a:ext cx="0" cy="0"/>
          <a:chOff x="0" y="0"/>
          <a:chExt cx="0" cy="0"/>
        </a:xfrm>
      </p:grpSpPr>
      <p:sp>
        <p:nvSpPr>
          <p:cNvPr id="205" name="Google Shape;205;p35"/>
          <p:cNvSpPr txBox="1"/>
          <p:nvPr/>
        </p:nvSpPr>
        <p:spPr>
          <a:xfrm>
            <a:off x="573644" y="1683948"/>
            <a:ext cx="642900" cy="384900"/>
          </a:xfrm>
          <a:prstGeom prst="rect">
            <a:avLst/>
          </a:prstGeom>
          <a:solidFill>
            <a:srgbClr val="93895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19</a:t>
            </a:r>
            <a:endParaRPr b="1" i="0" sz="2500" u="none" cap="none" strike="noStrike">
              <a:solidFill>
                <a:schemeClr val="lt1"/>
              </a:solidFill>
              <a:latin typeface="Arial Black"/>
              <a:ea typeface="Arial Black"/>
              <a:cs typeface="Arial Black"/>
              <a:sym typeface="Arial Black"/>
            </a:endParaRPr>
          </a:p>
        </p:txBody>
      </p:sp>
      <p:sp>
        <p:nvSpPr>
          <p:cNvPr id="206" name="Google Shape;206;p35"/>
          <p:cNvSpPr txBox="1"/>
          <p:nvPr/>
        </p:nvSpPr>
        <p:spPr>
          <a:xfrm>
            <a:off x="573650" y="2228050"/>
            <a:ext cx="31722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 sz="2000">
                <a:solidFill>
                  <a:schemeClr val="dk1"/>
                </a:solidFill>
                <a:latin typeface="Arial Black"/>
                <a:ea typeface="Arial Black"/>
                <a:cs typeface="Arial Black"/>
                <a:sym typeface="Arial Black"/>
              </a:rPr>
              <a:t>how me the coin for paying the tax!”</a:t>
            </a:r>
            <a:endParaRPr sz="20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1100"/>
              <a:buFont typeface="Arial"/>
              <a:buNone/>
            </a:pPr>
            <a:r>
              <a:rPr lang="en" sz="2000">
                <a:solidFill>
                  <a:schemeClr val="dk1"/>
                </a:solidFill>
                <a:latin typeface="Arial Black"/>
                <a:ea typeface="Arial Black"/>
                <a:cs typeface="Arial Black"/>
                <a:sym typeface="Arial Black"/>
              </a:rPr>
              <a:t>They brought him the coin,</a:t>
            </a:r>
            <a:endParaRPr sz="2000">
              <a:solidFill>
                <a:schemeClr val="dk1"/>
              </a:solidFill>
              <a:latin typeface="Arial Black"/>
              <a:ea typeface="Arial Black"/>
              <a:cs typeface="Arial Black"/>
              <a:sym typeface="Arial Black"/>
            </a:endParaRPr>
          </a:p>
        </p:txBody>
      </p:sp>
      <p:sp>
        <p:nvSpPr>
          <p:cNvPr descr="Sunset Animated Illustration by Mina FZ. for Queble on Dribbble" id="207" name="Google Shape;207;p35"/>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08" name="Google Shape;208;p35"/>
          <p:cNvPicPr preferRelativeResize="0"/>
          <p:nvPr/>
        </p:nvPicPr>
        <p:blipFill rotWithShape="1">
          <a:blip r:embed="rId3">
            <a:alphaModFix/>
          </a:blip>
          <a:srcRect b="0" l="0" r="0" t="0"/>
          <a:stretch/>
        </p:blipFill>
        <p:spPr>
          <a:xfrm>
            <a:off x="3982750" y="756588"/>
            <a:ext cx="4780250" cy="35851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