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y="5143500" cx="9144000"/>
  <p:notesSz cx="6858000" cy="9144000"/>
  <p:embeddedFontLst>
    <p:embeddedFont>
      <p:font typeface="Arial Black"/>
      <p:regular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10" Type="http://schemas.openxmlformats.org/officeDocument/2006/relationships/slide" Target="slides/slide3.xml"/><Relationship Id="rId32" Type="http://schemas.openxmlformats.org/officeDocument/2006/relationships/font" Target="fonts/ArialBlack-regular.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280ccaaf60_2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g2280ccaaf60_2_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38" name="Google Shape;138;g2280ccaaf60_2_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4b18f52258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g24b18f52258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g24b18f52258_0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4b18f52258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g24b18f52258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g24b18f52258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4b18f52258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g24b18f52258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g24b18f52258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4b18f52258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g24b18f52258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g24b18f52258_0_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4b18f52258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g24b18f52258_0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g24b18f52258_0_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4b18f52258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g24b18f52258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g24b18f52258_0_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86d66c8250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g286d66c8250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g286d66c8250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86d66c8250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g286d66c8250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g286d66c8250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86d66c8250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g286d66c8250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g286d66c8250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2bfecf9ada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285" name="Google Shape;285;g22bfecf9ada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280ccaaf60_2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g2280ccaaf60_2_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g2280ccaaf60_2_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280ccaaf60_2_2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g2280ccaaf60_2_2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92" name="Google Shape;292;g2280ccaaf60_2_28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280ccaaf60_2_2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g2280ccaaf60_2_2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g2280ccaaf60_2_29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149042c220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g2149042c220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8" name="Google Shape;308;g2149042c220_0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280ccaaf60_2_3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g2280ccaaf60_2_3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7" name="Google Shape;317;g2280ccaaf60_2_3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4b18f52258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g24b18f52258_0_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325" name="Google Shape;325;g24b18f52258_0_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280ccaaf60_2_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2280ccaaf60_2_10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4" name="Google Shape;154;g2280ccaaf60_2_10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280ccaaf60_2_10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b="0" i="0" sz="1200" u="none" cap="none" strike="noStrike">
              <a:solidFill>
                <a:schemeClr val="dk1"/>
              </a:solidFill>
              <a:latin typeface="Calibri"/>
              <a:ea typeface="Calibri"/>
              <a:cs typeface="Calibri"/>
              <a:sym typeface="Calibri"/>
            </a:endParaRPr>
          </a:p>
        </p:txBody>
      </p:sp>
      <p:sp>
        <p:nvSpPr>
          <p:cNvPr id="162" name="Google Shape;162;g2280ccaaf60_2_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280ccaaf60_2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g2280ccaaf60_2_1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g2280ccaaf60_2_1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280ccaaf60_2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g2280ccaaf60_2_1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g2280ccaaf60_2_1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280ccaaf60_2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g2280ccaaf60_2_1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g2280ccaaf60_2_1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280ccaaf60_2_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g2280ccaaf60_2_1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g2280ccaaf60_2_1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280ccaaf60_2_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2280ccaaf60_2_1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g2280ccaaf60_2_1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8" name="Google Shape;58;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59" name="Google Shape;59;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0" name="Shape 60"/>
        <p:cNvGrpSpPr/>
        <p:nvPr/>
      </p:nvGrpSpPr>
      <p:grpSpPr>
        <a:xfrm>
          <a:off x="0" y="0"/>
          <a:ext cx="0" cy="0"/>
          <a:chOff x="0" y="0"/>
          <a:chExt cx="0" cy="0"/>
        </a:xfrm>
      </p:grpSpPr>
      <p:sp>
        <p:nvSpPr>
          <p:cNvPr id="61" name="Google Shape;61;p1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2" name="Google Shape;62;p15"/>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63" name="Google Shape;63;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4" name="Google Shape;64;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5" name="Google Shape;65;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6" name="Shape 66"/>
        <p:cNvGrpSpPr/>
        <p:nvPr/>
      </p:nvGrpSpPr>
      <p:grpSpPr>
        <a:xfrm>
          <a:off x="0" y="0"/>
          <a:ext cx="0" cy="0"/>
          <a:chOff x="0" y="0"/>
          <a:chExt cx="0" cy="0"/>
        </a:xfrm>
      </p:grpSpPr>
      <p:sp>
        <p:nvSpPr>
          <p:cNvPr id="67" name="Google Shape;67;p16"/>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68" name="Google Shape;68;p16"/>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lnSpc>
                <a:spcPct val="100000"/>
              </a:lnSpc>
              <a:spcBef>
                <a:spcPts val="300"/>
              </a:spcBef>
              <a:spcAft>
                <a:spcPts val="0"/>
              </a:spcAft>
              <a:buClr>
                <a:srgbClr val="888888"/>
              </a:buClr>
              <a:buSzPts val="1600"/>
              <a:buNone/>
              <a:defRPr>
                <a:solidFill>
                  <a:srgbClr val="888888"/>
                </a:solidFill>
              </a:defRPr>
            </a:lvl1pPr>
            <a:lvl2pPr lvl="1" algn="ctr">
              <a:lnSpc>
                <a:spcPct val="100000"/>
              </a:lnSpc>
              <a:spcBef>
                <a:spcPts val="300"/>
              </a:spcBef>
              <a:spcAft>
                <a:spcPts val="0"/>
              </a:spcAft>
              <a:buClr>
                <a:srgbClr val="888888"/>
              </a:buClr>
              <a:buSzPts val="1400"/>
              <a:buNone/>
              <a:defRPr>
                <a:solidFill>
                  <a:srgbClr val="888888"/>
                </a:solidFill>
              </a:defRPr>
            </a:lvl2pPr>
            <a:lvl3pPr lvl="2" algn="ctr">
              <a:lnSpc>
                <a:spcPct val="100000"/>
              </a:lnSpc>
              <a:spcBef>
                <a:spcPts val="200"/>
              </a:spcBef>
              <a:spcAft>
                <a:spcPts val="0"/>
              </a:spcAft>
              <a:buClr>
                <a:srgbClr val="888888"/>
              </a:buClr>
              <a:buSzPts val="1200"/>
              <a:buNone/>
              <a:defRPr>
                <a:solidFill>
                  <a:srgbClr val="888888"/>
                </a:solidFill>
              </a:defRPr>
            </a:lvl3pPr>
            <a:lvl4pPr lvl="3" algn="ctr">
              <a:lnSpc>
                <a:spcPct val="100000"/>
              </a:lnSpc>
              <a:spcBef>
                <a:spcPts val="200"/>
              </a:spcBef>
              <a:spcAft>
                <a:spcPts val="0"/>
              </a:spcAft>
              <a:buClr>
                <a:srgbClr val="888888"/>
              </a:buClr>
              <a:buSzPts val="1000"/>
              <a:buNone/>
              <a:defRPr>
                <a:solidFill>
                  <a:srgbClr val="888888"/>
                </a:solidFill>
              </a:defRPr>
            </a:lvl4pPr>
            <a:lvl5pPr lvl="4" algn="ctr">
              <a:lnSpc>
                <a:spcPct val="100000"/>
              </a:lnSpc>
              <a:spcBef>
                <a:spcPts val="200"/>
              </a:spcBef>
              <a:spcAft>
                <a:spcPts val="0"/>
              </a:spcAft>
              <a:buClr>
                <a:srgbClr val="888888"/>
              </a:buClr>
              <a:buSzPts val="1000"/>
              <a:buNone/>
              <a:defRPr>
                <a:solidFill>
                  <a:srgbClr val="888888"/>
                </a:solidFill>
              </a:defRPr>
            </a:lvl5pPr>
            <a:lvl6pPr lvl="5" algn="ctr">
              <a:lnSpc>
                <a:spcPct val="100000"/>
              </a:lnSpc>
              <a:spcBef>
                <a:spcPts val="200"/>
              </a:spcBef>
              <a:spcAft>
                <a:spcPts val="0"/>
              </a:spcAft>
              <a:buClr>
                <a:srgbClr val="888888"/>
              </a:buClr>
              <a:buSzPts val="1000"/>
              <a:buNone/>
              <a:defRPr>
                <a:solidFill>
                  <a:srgbClr val="888888"/>
                </a:solidFill>
              </a:defRPr>
            </a:lvl6pPr>
            <a:lvl7pPr lvl="6" algn="ctr">
              <a:lnSpc>
                <a:spcPct val="100000"/>
              </a:lnSpc>
              <a:spcBef>
                <a:spcPts val="200"/>
              </a:spcBef>
              <a:spcAft>
                <a:spcPts val="0"/>
              </a:spcAft>
              <a:buClr>
                <a:srgbClr val="888888"/>
              </a:buClr>
              <a:buSzPts val="1000"/>
              <a:buNone/>
              <a:defRPr>
                <a:solidFill>
                  <a:srgbClr val="888888"/>
                </a:solidFill>
              </a:defRPr>
            </a:lvl7pPr>
            <a:lvl8pPr lvl="7" algn="ctr">
              <a:lnSpc>
                <a:spcPct val="100000"/>
              </a:lnSpc>
              <a:spcBef>
                <a:spcPts val="200"/>
              </a:spcBef>
              <a:spcAft>
                <a:spcPts val="0"/>
              </a:spcAft>
              <a:buClr>
                <a:srgbClr val="888888"/>
              </a:buClr>
              <a:buSzPts val="1000"/>
              <a:buNone/>
              <a:defRPr>
                <a:solidFill>
                  <a:srgbClr val="888888"/>
                </a:solidFill>
              </a:defRPr>
            </a:lvl8pPr>
            <a:lvl9pPr lvl="8" algn="ctr">
              <a:lnSpc>
                <a:spcPct val="100000"/>
              </a:lnSpc>
              <a:spcBef>
                <a:spcPts val="200"/>
              </a:spcBef>
              <a:spcAft>
                <a:spcPts val="0"/>
              </a:spcAft>
              <a:buClr>
                <a:srgbClr val="888888"/>
              </a:buClr>
              <a:buSzPts val="1000"/>
              <a:buNone/>
              <a:defRPr>
                <a:solidFill>
                  <a:srgbClr val="888888"/>
                </a:solidFill>
              </a:defRPr>
            </a:lvl9pPr>
          </a:lstStyle>
          <a:p/>
        </p:txBody>
      </p:sp>
      <p:sp>
        <p:nvSpPr>
          <p:cNvPr id="69" name="Google Shape;69;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0" name="Google Shape;70;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1" name="Google Shape;71;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lnSpc>
                <a:spcPct val="100000"/>
              </a:lnSpc>
              <a:spcBef>
                <a:spcPts val="0"/>
              </a:spcBef>
              <a:spcAft>
                <a:spcPts val="0"/>
              </a:spcAft>
              <a:buClr>
                <a:schemeClr val="dk1"/>
              </a:buClr>
              <a:buSzPts val="2000"/>
              <a:buFont typeface="Calibri"/>
              <a:buNone/>
              <a:defRPr b="1" sz="2000" cap="none"/>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4" name="Google Shape;74;p17"/>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rgbClr val="888888"/>
              </a:buClr>
              <a:buSzPts val="1000"/>
              <a:buNone/>
              <a:defRPr sz="1000">
                <a:solidFill>
                  <a:srgbClr val="888888"/>
                </a:solidFill>
              </a:defRPr>
            </a:lvl1pPr>
            <a:lvl2pPr indent="-228600" lvl="1" marL="914400" algn="l">
              <a:lnSpc>
                <a:spcPct val="100000"/>
              </a:lnSpc>
              <a:spcBef>
                <a:spcPts val="200"/>
              </a:spcBef>
              <a:spcAft>
                <a:spcPts val="0"/>
              </a:spcAft>
              <a:buClr>
                <a:srgbClr val="888888"/>
              </a:buClr>
              <a:buSzPts val="900"/>
              <a:buNone/>
              <a:defRPr sz="900">
                <a:solidFill>
                  <a:srgbClr val="888888"/>
                </a:solidFill>
              </a:defRPr>
            </a:lvl2pPr>
            <a:lvl3pPr indent="-228600" lvl="2" marL="1371600" algn="l">
              <a:lnSpc>
                <a:spcPct val="100000"/>
              </a:lnSpc>
              <a:spcBef>
                <a:spcPts val="200"/>
              </a:spcBef>
              <a:spcAft>
                <a:spcPts val="0"/>
              </a:spcAft>
              <a:buClr>
                <a:srgbClr val="888888"/>
              </a:buClr>
              <a:buSzPts val="800"/>
              <a:buNone/>
              <a:defRPr sz="800">
                <a:solidFill>
                  <a:srgbClr val="888888"/>
                </a:solidFill>
              </a:defRPr>
            </a:lvl3pPr>
            <a:lvl4pPr indent="-228600" lvl="3" marL="1828800" algn="l">
              <a:lnSpc>
                <a:spcPct val="100000"/>
              </a:lnSpc>
              <a:spcBef>
                <a:spcPts val="100"/>
              </a:spcBef>
              <a:spcAft>
                <a:spcPts val="0"/>
              </a:spcAft>
              <a:buClr>
                <a:srgbClr val="888888"/>
              </a:buClr>
              <a:buSzPts val="700"/>
              <a:buNone/>
              <a:defRPr sz="700">
                <a:solidFill>
                  <a:srgbClr val="888888"/>
                </a:solidFill>
              </a:defRPr>
            </a:lvl4pPr>
            <a:lvl5pPr indent="-228600" lvl="4" marL="2286000" algn="l">
              <a:lnSpc>
                <a:spcPct val="100000"/>
              </a:lnSpc>
              <a:spcBef>
                <a:spcPts val="100"/>
              </a:spcBef>
              <a:spcAft>
                <a:spcPts val="0"/>
              </a:spcAft>
              <a:buClr>
                <a:srgbClr val="888888"/>
              </a:buClr>
              <a:buSzPts val="700"/>
              <a:buNone/>
              <a:defRPr sz="700">
                <a:solidFill>
                  <a:srgbClr val="888888"/>
                </a:solidFill>
              </a:defRPr>
            </a:lvl5pPr>
            <a:lvl6pPr indent="-228600" lvl="5" marL="2743200" algn="l">
              <a:lnSpc>
                <a:spcPct val="100000"/>
              </a:lnSpc>
              <a:spcBef>
                <a:spcPts val="100"/>
              </a:spcBef>
              <a:spcAft>
                <a:spcPts val="0"/>
              </a:spcAft>
              <a:buClr>
                <a:srgbClr val="888888"/>
              </a:buClr>
              <a:buSzPts val="700"/>
              <a:buNone/>
              <a:defRPr sz="700">
                <a:solidFill>
                  <a:srgbClr val="888888"/>
                </a:solidFill>
              </a:defRPr>
            </a:lvl6pPr>
            <a:lvl7pPr indent="-228600" lvl="6" marL="3200400" algn="l">
              <a:lnSpc>
                <a:spcPct val="100000"/>
              </a:lnSpc>
              <a:spcBef>
                <a:spcPts val="100"/>
              </a:spcBef>
              <a:spcAft>
                <a:spcPts val="0"/>
              </a:spcAft>
              <a:buClr>
                <a:srgbClr val="888888"/>
              </a:buClr>
              <a:buSzPts val="700"/>
              <a:buNone/>
              <a:defRPr sz="700">
                <a:solidFill>
                  <a:srgbClr val="888888"/>
                </a:solidFill>
              </a:defRPr>
            </a:lvl7pPr>
            <a:lvl8pPr indent="-228600" lvl="7" marL="3657600" algn="l">
              <a:lnSpc>
                <a:spcPct val="100000"/>
              </a:lnSpc>
              <a:spcBef>
                <a:spcPts val="100"/>
              </a:spcBef>
              <a:spcAft>
                <a:spcPts val="0"/>
              </a:spcAft>
              <a:buClr>
                <a:srgbClr val="888888"/>
              </a:buClr>
              <a:buSzPts val="700"/>
              <a:buNone/>
              <a:defRPr sz="700">
                <a:solidFill>
                  <a:srgbClr val="888888"/>
                </a:solidFill>
              </a:defRPr>
            </a:lvl8pPr>
            <a:lvl9pPr indent="-228600" lvl="8" marL="4114800" algn="l">
              <a:lnSpc>
                <a:spcPct val="100000"/>
              </a:lnSpc>
              <a:spcBef>
                <a:spcPts val="100"/>
              </a:spcBef>
              <a:spcAft>
                <a:spcPts val="0"/>
              </a:spcAft>
              <a:buClr>
                <a:srgbClr val="888888"/>
              </a:buClr>
              <a:buSzPts val="700"/>
              <a:buNone/>
              <a:defRPr sz="700">
                <a:solidFill>
                  <a:srgbClr val="888888"/>
                </a:solidFill>
              </a:defRPr>
            </a:lvl9pPr>
          </a:lstStyle>
          <a:p/>
        </p:txBody>
      </p:sp>
      <p:sp>
        <p:nvSpPr>
          <p:cNvPr id="75" name="Google Shape;75;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6" name="Google Shape;76;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77" name="Google Shape;77;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0" name="Google Shape;80;p18"/>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lnSpc>
                <a:spcPct val="100000"/>
              </a:lnSpc>
              <a:spcBef>
                <a:spcPts val="300"/>
              </a:spcBef>
              <a:spcAft>
                <a:spcPts val="0"/>
              </a:spcAft>
              <a:buClr>
                <a:schemeClr val="dk1"/>
              </a:buClr>
              <a:buSzPts val="1400"/>
              <a:buChar char="•"/>
              <a:defRPr sz="1400"/>
            </a:lvl1pPr>
            <a:lvl2pPr indent="-304800" lvl="1" marL="914400" algn="l">
              <a:lnSpc>
                <a:spcPct val="100000"/>
              </a:lnSpc>
              <a:spcBef>
                <a:spcPts val="200"/>
              </a:spcBef>
              <a:spcAft>
                <a:spcPts val="0"/>
              </a:spcAft>
              <a:buClr>
                <a:schemeClr val="dk1"/>
              </a:buClr>
              <a:buSzPts val="1200"/>
              <a:buChar char="–"/>
              <a:defRPr sz="1200"/>
            </a:lvl2pPr>
            <a:lvl3pPr indent="-292100" lvl="2" marL="1371600" algn="l">
              <a:lnSpc>
                <a:spcPct val="100000"/>
              </a:lnSpc>
              <a:spcBef>
                <a:spcPts val="200"/>
              </a:spcBef>
              <a:spcAft>
                <a:spcPts val="0"/>
              </a:spcAft>
              <a:buClr>
                <a:schemeClr val="dk1"/>
              </a:buClr>
              <a:buSzPts val="1000"/>
              <a:buChar char="•"/>
              <a:defRPr sz="1000"/>
            </a:lvl3pPr>
            <a:lvl4pPr indent="-285750" lvl="3" marL="1828800" algn="l">
              <a:lnSpc>
                <a:spcPct val="100000"/>
              </a:lnSpc>
              <a:spcBef>
                <a:spcPts val="200"/>
              </a:spcBef>
              <a:spcAft>
                <a:spcPts val="0"/>
              </a:spcAft>
              <a:buClr>
                <a:schemeClr val="dk1"/>
              </a:buClr>
              <a:buSzPts val="900"/>
              <a:buChar char="–"/>
              <a:defRPr sz="900"/>
            </a:lvl4pPr>
            <a:lvl5pPr indent="-285750" lvl="4" marL="2286000" algn="l">
              <a:lnSpc>
                <a:spcPct val="100000"/>
              </a:lnSpc>
              <a:spcBef>
                <a:spcPts val="200"/>
              </a:spcBef>
              <a:spcAft>
                <a:spcPts val="0"/>
              </a:spcAft>
              <a:buClr>
                <a:schemeClr val="dk1"/>
              </a:buClr>
              <a:buSzPts val="900"/>
              <a:buChar char="»"/>
              <a:defRPr sz="900"/>
            </a:lvl5pPr>
            <a:lvl6pPr indent="-285750" lvl="5" marL="2743200" algn="l">
              <a:lnSpc>
                <a:spcPct val="100000"/>
              </a:lnSpc>
              <a:spcBef>
                <a:spcPts val="200"/>
              </a:spcBef>
              <a:spcAft>
                <a:spcPts val="0"/>
              </a:spcAft>
              <a:buClr>
                <a:schemeClr val="dk1"/>
              </a:buClr>
              <a:buSzPts val="900"/>
              <a:buChar char="•"/>
              <a:defRPr sz="900"/>
            </a:lvl6pPr>
            <a:lvl7pPr indent="-285750" lvl="6" marL="3200400" algn="l">
              <a:lnSpc>
                <a:spcPct val="100000"/>
              </a:lnSpc>
              <a:spcBef>
                <a:spcPts val="200"/>
              </a:spcBef>
              <a:spcAft>
                <a:spcPts val="0"/>
              </a:spcAft>
              <a:buClr>
                <a:schemeClr val="dk1"/>
              </a:buClr>
              <a:buSzPts val="900"/>
              <a:buChar char="•"/>
              <a:defRPr sz="900"/>
            </a:lvl7pPr>
            <a:lvl8pPr indent="-285750" lvl="7" marL="3657600" algn="l">
              <a:lnSpc>
                <a:spcPct val="100000"/>
              </a:lnSpc>
              <a:spcBef>
                <a:spcPts val="200"/>
              </a:spcBef>
              <a:spcAft>
                <a:spcPts val="0"/>
              </a:spcAft>
              <a:buClr>
                <a:schemeClr val="dk1"/>
              </a:buClr>
              <a:buSzPts val="900"/>
              <a:buChar char="•"/>
              <a:defRPr sz="900"/>
            </a:lvl8pPr>
            <a:lvl9pPr indent="-285750" lvl="8" marL="4114800" algn="l">
              <a:lnSpc>
                <a:spcPct val="100000"/>
              </a:lnSpc>
              <a:spcBef>
                <a:spcPts val="200"/>
              </a:spcBef>
              <a:spcAft>
                <a:spcPts val="0"/>
              </a:spcAft>
              <a:buClr>
                <a:schemeClr val="dk1"/>
              </a:buClr>
              <a:buSzPts val="900"/>
              <a:buChar char="•"/>
              <a:defRPr sz="900"/>
            </a:lvl9pPr>
          </a:lstStyle>
          <a:p/>
        </p:txBody>
      </p:sp>
      <p:sp>
        <p:nvSpPr>
          <p:cNvPr id="81" name="Google Shape;81;p18"/>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lnSpc>
                <a:spcPct val="100000"/>
              </a:lnSpc>
              <a:spcBef>
                <a:spcPts val="300"/>
              </a:spcBef>
              <a:spcAft>
                <a:spcPts val="0"/>
              </a:spcAft>
              <a:buClr>
                <a:schemeClr val="dk1"/>
              </a:buClr>
              <a:buSzPts val="1400"/>
              <a:buChar char="•"/>
              <a:defRPr sz="1400"/>
            </a:lvl1pPr>
            <a:lvl2pPr indent="-304800" lvl="1" marL="914400" algn="l">
              <a:lnSpc>
                <a:spcPct val="100000"/>
              </a:lnSpc>
              <a:spcBef>
                <a:spcPts val="200"/>
              </a:spcBef>
              <a:spcAft>
                <a:spcPts val="0"/>
              </a:spcAft>
              <a:buClr>
                <a:schemeClr val="dk1"/>
              </a:buClr>
              <a:buSzPts val="1200"/>
              <a:buChar char="–"/>
              <a:defRPr sz="1200"/>
            </a:lvl2pPr>
            <a:lvl3pPr indent="-292100" lvl="2" marL="1371600" algn="l">
              <a:lnSpc>
                <a:spcPct val="100000"/>
              </a:lnSpc>
              <a:spcBef>
                <a:spcPts val="200"/>
              </a:spcBef>
              <a:spcAft>
                <a:spcPts val="0"/>
              </a:spcAft>
              <a:buClr>
                <a:schemeClr val="dk1"/>
              </a:buClr>
              <a:buSzPts val="1000"/>
              <a:buChar char="•"/>
              <a:defRPr sz="1000"/>
            </a:lvl3pPr>
            <a:lvl4pPr indent="-285750" lvl="3" marL="1828800" algn="l">
              <a:lnSpc>
                <a:spcPct val="100000"/>
              </a:lnSpc>
              <a:spcBef>
                <a:spcPts val="200"/>
              </a:spcBef>
              <a:spcAft>
                <a:spcPts val="0"/>
              </a:spcAft>
              <a:buClr>
                <a:schemeClr val="dk1"/>
              </a:buClr>
              <a:buSzPts val="900"/>
              <a:buChar char="–"/>
              <a:defRPr sz="900"/>
            </a:lvl4pPr>
            <a:lvl5pPr indent="-285750" lvl="4" marL="2286000" algn="l">
              <a:lnSpc>
                <a:spcPct val="100000"/>
              </a:lnSpc>
              <a:spcBef>
                <a:spcPts val="200"/>
              </a:spcBef>
              <a:spcAft>
                <a:spcPts val="0"/>
              </a:spcAft>
              <a:buClr>
                <a:schemeClr val="dk1"/>
              </a:buClr>
              <a:buSzPts val="900"/>
              <a:buChar char="»"/>
              <a:defRPr sz="900"/>
            </a:lvl5pPr>
            <a:lvl6pPr indent="-285750" lvl="5" marL="2743200" algn="l">
              <a:lnSpc>
                <a:spcPct val="100000"/>
              </a:lnSpc>
              <a:spcBef>
                <a:spcPts val="200"/>
              </a:spcBef>
              <a:spcAft>
                <a:spcPts val="0"/>
              </a:spcAft>
              <a:buClr>
                <a:schemeClr val="dk1"/>
              </a:buClr>
              <a:buSzPts val="900"/>
              <a:buChar char="•"/>
              <a:defRPr sz="900"/>
            </a:lvl6pPr>
            <a:lvl7pPr indent="-285750" lvl="6" marL="3200400" algn="l">
              <a:lnSpc>
                <a:spcPct val="100000"/>
              </a:lnSpc>
              <a:spcBef>
                <a:spcPts val="200"/>
              </a:spcBef>
              <a:spcAft>
                <a:spcPts val="0"/>
              </a:spcAft>
              <a:buClr>
                <a:schemeClr val="dk1"/>
              </a:buClr>
              <a:buSzPts val="900"/>
              <a:buChar char="•"/>
              <a:defRPr sz="900"/>
            </a:lvl7pPr>
            <a:lvl8pPr indent="-285750" lvl="7" marL="3657600" algn="l">
              <a:lnSpc>
                <a:spcPct val="100000"/>
              </a:lnSpc>
              <a:spcBef>
                <a:spcPts val="200"/>
              </a:spcBef>
              <a:spcAft>
                <a:spcPts val="0"/>
              </a:spcAft>
              <a:buClr>
                <a:schemeClr val="dk1"/>
              </a:buClr>
              <a:buSzPts val="900"/>
              <a:buChar char="•"/>
              <a:defRPr sz="900"/>
            </a:lvl8pPr>
            <a:lvl9pPr indent="-285750" lvl="8" marL="4114800" algn="l">
              <a:lnSpc>
                <a:spcPct val="100000"/>
              </a:lnSpc>
              <a:spcBef>
                <a:spcPts val="200"/>
              </a:spcBef>
              <a:spcAft>
                <a:spcPts val="0"/>
              </a:spcAft>
              <a:buClr>
                <a:schemeClr val="dk1"/>
              </a:buClr>
              <a:buSzPts val="900"/>
              <a:buChar char="•"/>
              <a:defRPr sz="900"/>
            </a:lvl9pPr>
          </a:lstStyle>
          <a:p/>
        </p:txBody>
      </p:sp>
      <p:sp>
        <p:nvSpPr>
          <p:cNvPr id="82" name="Google Shape;82;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3" name="Google Shape;83;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4" name="Google Shape;84;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2200"/>
              <a:buFont typeface="Calibri"/>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87" name="Google Shape;87;p19"/>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chemeClr val="dk1"/>
              </a:buClr>
              <a:buSzPts val="1200"/>
              <a:buNone/>
              <a:defRPr b="1" sz="1200"/>
            </a:lvl1pPr>
            <a:lvl2pPr indent="-228600" lvl="1" marL="914400" algn="l">
              <a:lnSpc>
                <a:spcPct val="100000"/>
              </a:lnSpc>
              <a:spcBef>
                <a:spcPts val="200"/>
              </a:spcBef>
              <a:spcAft>
                <a:spcPts val="0"/>
              </a:spcAft>
              <a:buClr>
                <a:schemeClr val="dk1"/>
              </a:buClr>
              <a:buSzPts val="1000"/>
              <a:buNone/>
              <a:defRPr b="1" sz="1000"/>
            </a:lvl2pPr>
            <a:lvl3pPr indent="-228600" lvl="2" marL="1371600" algn="l">
              <a:lnSpc>
                <a:spcPct val="100000"/>
              </a:lnSpc>
              <a:spcBef>
                <a:spcPts val="200"/>
              </a:spcBef>
              <a:spcAft>
                <a:spcPts val="0"/>
              </a:spcAft>
              <a:buClr>
                <a:schemeClr val="dk1"/>
              </a:buClr>
              <a:buSzPts val="900"/>
              <a:buNone/>
              <a:defRPr b="1" sz="900"/>
            </a:lvl3pPr>
            <a:lvl4pPr indent="-228600" lvl="3" marL="1828800" algn="l">
              <a:lnSpc>
                <a:spcPct val="100000"/>
              </a:lnSpc>
              <a:spcBef>
                <a:spcPts val="200"/>
              </a:spcBef>
              <a:spcAft>
                <a:spcPts val="0"/>
              </a:spcAft>
              <a:buClr>
                <a:schemeClr val="dk1"/>
              </a:buClr>
              <a:buSzPts val="800"/>
              <a:buNone/>
              <a:defRPr b="1" sz="800"/>
            </a:lvl4pPr>
            <a:lvl5pPr indent="-228600" lvl="4" marL="2286000" algn="l">
              <a:lnSpc>
                <a:spcPct val="100000"/>
              </a:lnSpc>
              <a:spcBef>
                <a:spcPts val="200"/>
              </a:spcBef>
              <a:spcAft>
                <a:spcPts val="0"/>
              </a:spcAft>
              <a:buClr>
                <a:schemeClr val="dk1"/>
              </a:buClr>
              <a:buSzPts val="800"/>
              <a:buNone/>
              <a:defRPr b="1" sz="800"/>
            </a:lvl5pPr>
            <a:lvl6pPr indent="-228600" lvl="5" marL="2743200" algn="l">
              <a:lnSpc>
                <a:spcPct val="100000"/>
              </a:lnSpc>
              <a:spcBef>
                <a:spcPts val="200"/>
              </a:spcBef>
              <a:spcAft>
                <a:spcPts val="0"/>
              </a:spcAft>
              <a:buClr>
                <a:schemeClr val="dk1"/>
              </a:buClr>
              <a:buSzPts val="800"/>
              <a:buNone/>
              <a:defRPr b="1" sz="800"/>
            </a:lvl6pPr>
            <a:lvl7pPr indent="-228600" lvl="6" marL="3200400" algn="l">
              <a:lnSpc>
                <a:spcPct val="100000"/>
              </a:lnSpc>
              <a:spcBef>
                <a:spcPts val="200"/>
              </a:spcBef>
              <a:spcAft>
                <a:spcPts val="0"/>
              </a:spcAft>
              <a:buClr>
                <a:schemeClr val="dk1"/>
              </a:buClr>
              <a:buSzPts val="800"/>
              <a:buNone/>
              <a:defRPr b="1" sz="800"/>
            </a:lvl7pPr>
            <a:lvl8pPr indent="-228600" lvl="7" marL="3657600" algn="l">
              <a:lnSpc>
                <a:spcPct val="100000"/>
              </a:lnSpc>
              <a:spcBef>
                <a:spcPts val="200"/>
              </a:spcBef>
              <a:spcAft>
                <a:spcPts val="0"/>
              </a:spcAft>
              <a:buClr>
                <a:schemeClr val="dk1"/>
              </a:buClr>
              <a:buSzPts val="800"/>
              <a:buNone/>
              <a:defRPr b="1" sz="800"/>
            </a:lvl8pPr>
            <a:lvl9pPr indent="-228600" lvl="8" marL="4114800" algn="l">
              <a:lnSpc>
                <a:spcPct val="100000"/>
              </a:lnSpc>
              <a:spcBef>
                <a:spcPts val="200"/>
              </a:spcBef>
              <a:spcAft>
                <a:spcPts val="0"/>
              </a:spcAft>
              <a:buClr>
                <a:schemeClr val="dk1"/>
              </a:buClr>
              <a:buSzPts val="800"/>
              <a:buNone/>
              <a:defRPr b="1" sz="800"/>
            </a:lvl9pPr>
          </a:lstStyle>
          <a:p/>
        </p:txBody>
      </p:sp>
      <p:sp>
        <p:nvSpPr>
          <p:cNvPr id="88" name="Google Shape;88;p19"/>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lnSpc>
                <a:spcPct val="100000"/>
              </a:lnSpc>
              <a:spcBef>
                <a:spcPts val="200"/>
              </a:spcBef>
              <a:spcAft>
                <a:spcPts val="0"/>
              </a:spcAft>
              <a:buClr>
                <a:schemeClr val="dk1"/>
              </a:buClr>
              <a:buSzPts val="1200"/>
              <a:buChar char="•"/>
              <a:defRPr sz="1200"/>
            </a:lvl1pPr>
            <a:lvl2pPr indent="-292100" lvl="1" marL="914400" algn="l">
              <a:lnSpc>
                <a:spcPct val="100000"/>
              </a:lnSpc>
              <a:spcBef>
                <a:spcPts val="200"/>
              </a:spcBef>
              <a:spcAft>
                <a:spcPts val="0"/>
              </a:spcAft>
              <a:buClr>
                <a:schemeClr val="dk1"/>
              </a:buClr>
              <a:buSzPts val="1000"/>
              <a:buChar char="–"/>
              <a:defRPr sz="1000"/>
            </a:lvl2pPr>
            <a:lvl3pPr indent="-285750" lvl="2" marL="1371600" algn="l">
              <a:lnSpc>
                <a:spcPct val="100000"/>
              </a:lnSpc>
              <a:spcBef>
                <a:spcPts val="200"/>
              </a:spcBef>
              <a:spcAft>
                <a:spcPts val="0"/>
              </a:spcAft>
              <a:buClr>
                <a:schemeClr val="dk1"/>
              </a:buClr>
              <a:buSzPts val="900"/>
              <a:buChar char="•"/>
              <a:defRPr sz="900"/>
            </a:lvl3pPr>
            <a:lvl4pPr indent="-279400" lvl="3" marL="1828800" algn="l">
              <a:lnSpc>
                <a:spcPct val="100000"/>
              </a:lnSpc>
              <a:spcBef>
                <a:spcPts val="200"/>
              </a:spcBef>
              <a:spcAft>
                <a:spcPts val="0"/>
              </a:spcAft>
              <a:buClr>
                <a:schemeClr val="dk1"/>
              </a:buClr>
              <a:buSzPts val="800"/>
              <a:buChar char="–"/>
              <a:defRPr sz="800"/>
            </a:lvl4pPr>
            <a:lvl5pPr indent="-279400" lvl="4" marL="2286000" algn="l">
              <a:lnSpc>
                <a:spcPct val="100000"/>
              </a:lnSpc>
              <a:spcBef>
                <a:spcPts val="200"/>
              </a:spcBef>
              <a:spcAft>
                <a:spcPts val="0"/>
              </a:spcAft>
              <a:buClr>
                <a:schemeClr val="dk1"/>
              </a:buClr>
              <a:buSzPts val="800"/>
              <a:buChar char="»"/>
              <a:defRPr sz="800"/>
            </a:lvl5pPr>
            <a:lvl6pPr indent="-279400" lvl="5" marL="2743200" algn="l">
              <a:lnSpc>
                <a:spcPct val="100000"/>
              </a:lnSpc>
              <a:spcBef>
                <a:spcPts val="200"/>
              </a:spcBef>
              <a:spcAft>
                <a:spcPts val="0"/>
              </a:spcAft>
              <a:buClr>
                <a:schemeClr val="dk1"/>
              </a:buClr>
              <a:buSzPts val="800"/>
              <a:buChar char="•"/>
              <a:defRPr sz="800"/>
            </a:lvl6pPr>
            <a:lvl7pPr indent="-279400" lvl="6" marL="3200400" algn="l">
              <a:lnSpc>
                <a:spcPct val="100000"/>
              </a:lnSpc>
              <a:spcBef>
                <a:spcPts val="200"/>
              </a:spcBef>
              <a:spcAft>
                <a:spcPts val="0"/>
              </a:spcAft>
              <a:buClr>
                <a:schemeClr val="dk1"/>
              </a:buClr>
              <a:buSzPts val="800"/>
              <a:buChar char="•"/>
              <a:defRPr sz="800"/>
            </a:lvl7pPr>
            <a:lvl8pPr indent="-279400" lvl="7" marL="3657600" algn="l">
              <a:lnSpc>
                <a:spcPct val="100000"/>
              </a:lnSpc>
              <a:spcBef>
                <a:spcPts val="200"/>
              </a:spcBef>
              <a:spcAft>
                <a:spcPts val="0"/>
              </a:spcAft>
              <a:buClr>
                <a:schemeClr val="dk1"/>
              </a:buClr>
              <a:buSzPts val="800"/>
              <a:buChar char="•"/>
              <a:defRPr sz="800"/>
            </a:lvl8pPr>
            <a:lvl9pPr indent="-279400" lvl="8" marL="4114800" algn="l">
              <a:lnSpc>
                <a:spcPct val="100000"/>
              </a:lnSpc>
              <a:spcBef>
                <a:spcPts val="200"/>
              </a:spcBef>
              <a:spcAft>
                <a:spcPts val="0"/>
              </a:spcAft>
              <a:buClr>
                <a:schemeClr val="dk1"/>
              </a:buClr>
              <a:buSzPts val="800"/>
              <a:buChar char="•"/>
              <a:defRPr sz="800"/>
            </a:lvl9pPr>
          </a:lstStyle>
          <a:p/>
        </p:txBody>
      </p:sp>
      <p:sp>
        <p:nvSpPr>
          <p:cNvPr id="89" name="Google Shape;89;p19"/>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lnSpc>
                <a:spcPct val="100000"/>
              </a:lnSpc>
              <a:spcBef>
                <a:spcPts val="200"/>
              </a:spcBef>
              <a:spcAft>
                <a:spcPts val="0"/>
              </a:spcAft>
              <a:buClr>
                <a:schemeClr val="dk1"/>
              </a:buClr>
              <a:buSzPts val="1200"/>
              <a:buNone/>
              <a:defRPr b="1" sz="1200"/>
            </a:lvl1pPr>
            <a:lvl2pPr indent="-228600" lvl="1" marL="914400" algn="l">
              <a:lnSpc>
                <a:spcPct val="100000"/>
              </a:lnSpc>
              <a:spcBef>
                <a:spcPts val="200"/>
              </a:spcBef>
              <a:spcAft>
                <a:spcPts val="0"/>
              </a:spcAft>
              <a:buClr>
                <a:schemeClr val="dk1"/>
              </a:buClr>
              <a:buSzPts val="1000"/>
              <a:buNone/>
              <a:defRPr b="1" sz="1000"/>
            </a:lvl2pPr>
            <a:lvl3pPr indent="-228600" lvl="2" marL="1371600" algn="l">
              <a:lnSpc>
                <a:spcPct val="100000"/>
              </a:lnSpc>
              <a:spcBef>
                <a:spcPts val="200"/>
              </a:spcBef>
              <a:spcAft>
                <a:spcPts val="0"/>
              </a:spcAft>
              <a:buClr>
                <a:schemeClr val="dk1"/>
              </a:buClr>
              <a:buSzPts val="900"/>
              <a:buNone/>
              <a:defRPr b="1" sz="900"/>
            </a:lvl3pPr>
            <a:lvl4pPr indent="-228600" lvl="3" marL="1828800" algn="l">
              <a:lnSpc>
                <a:spcPct val="100000"/>
              </a:lnSpc>
              <a:spcBef>
                <a:spcPts val="200"/>
              </a:spcBef>
              <a:spcAft>
                <a:spcPts val="0"/>
              </a:spcAft>
              <a:buClr>
                <a:schemeClr val="dk1"/>
              </a:buClr>
              <a:buSzPts val="800"/>
              <a:buNone/>
              <a:defRPr b="1" sz="800"/>
            </a:lvl4pPr>
            <a:lvl5pPr indent="-228600" lvl="4" marL="2286000" algn="l">
              <a:lnSpc>
                <a:spcPct val="100000"/>
              </a:lnSpc>
              <a:spcBef>
                <a:spcPts val="200"/>
              </a:spcBef>
              <a:spcAft>
                <a:spcPts val="0"/>
              </a:spcAft>
              <a:buClr>
                <a:schemeClr val="dk1"/>
              </a:buClr>
              <a:buSzPts val="800"/>
              <a:buNone/>
              <a:defRPr b="1" sz="800"/>
            </a:lvl5pPr>
            <a:lvl6pPr indent="-228600" lvl="5" marL="2743200" algn="l">
              <a:lnSpc>
                <a:spcPct val="100000"/>
              </a:lnSpc>
              <a:spcBef>
                <a:spcPts val="200"/>
              </a:spcBef>
              <a:spcAft>
                <a:spcPts val="0"/>
              </a:spcAft>
              <a:buClr>
                <a:schemeClr val="dk1"/>
              </a:buClr>
              <a:buSzPts val="800"/>
              <a:buNone/>
              <a:defRPr b="1" sz="800"/>
            </a:lvl6pPr>
            <a:lvl7pPr indent="-228600" lvl="6" marL="3200400" algn="l">
              <a:lnSpc>
                <a:spcPct val="100000"/>
              </a:lnSpc>
              <a:spcBef>
                <a:spcPts val="200"/>
              </a:spcBef>
              <a:spcAft>
                <a:spcPts val="0"/>
              </a:spcAft>
              <a:buClr>
                <a:schemeClr val="dk1"/>
              </a:buClr>
              <a:buSzPts val="800"/>
              <a:buNone/>
              <a:defRPr b="1" sz="800"/>
            </a:lvl7pPr>
            <a:lvl8pPr indent="-228600" lvl="7" marL="3657600" algn="l">
              <a:lnSpc>
                <a:spcPct val="100000"/>
              </a:lnSpc>
              <a:spcBef>
                <a:spcPts val="200"/>
              </a:spcBef>
              <a:spcAft>
                <a:spcPts val="0"/>
              </a:spcAft>
              <a:buClr>
                <a:schemeClr val="dk1"/>
              </a:buClr>
              <a:buSzPts val="800"/>
              <a:buNone/>
              <a:defRPr b="1" sz="800"/>
            </a:lvl8pPr>
            <a:lvl9pPr indent="-228600" lvl="8" marL="4114800" algn="l">
              <a:lnSpc>
                <a:spcPct val="100000"/>
              </a:lnSpc>
              <a:spcBef>
                <a:spcPts val="200"/>
              </a:spcBef>
              <a:spcAft>
                <a:spcPts val="0"/>
              </a:spcAft>
              <a:buClr>
                <a:schemeClr val="dk1"/>
              </a:buClr>
              <a:buSzPts val="800"/>
              <a:buNone/>
              <a:defRPr b="1" sz="800"/>
            </a:lvl9pPr>
          </a:lstStyle>
          <a:p/>
        </p:txBody>
      </p:sp>
      <p:sp>
        <p:nvSpPr>
          <p:cNvPr id="90" name="Google Shape;90;p19"/>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lnSpc>
                <a:spcPct val="100000"/>
              </a:lnSpc>
              <a:spcBef>
                <a:spcPts val="200"/>
              </a:spcBef>
              <a:spcAft>
                <a:spcPts val="0"/>
              </a:spcAft>
              <a:buClr>
                <a:schemeClr val="dk1"/>
              </a:buClr>
              <a:buSzPts val="1200"/>
              <a:buChar char="•"/>
              <a:defRPr sz="1200"/>
            </a:lvl1pPr>
            <a:lvl2pPr indent="-292100" lvl="1" marL="914400" algn="l">
              <a:lnSpc>
                <a:spcPct val="100000"/>
              </a:lnSpc>
              <a:spcBef>
                <a:spcPts val="200"/>
              </a:spcBef>
              <a:spcAft>
                <a:spcPts val="0"/>
              </a:spcAft>
              <a:buClr>
                <a:schemeClr val="dk1"/>
              </a:buClr>
              <a:buSzPts val="1000"/>
              <a:buChar char="–"/>
              <a:defRPr sz="1000"/>
            </a:lvl2pPr>
            <a:lvl3pPr indent="-285750" lvl="2" marL="1371600" algn="l">
              <a:lnSpc>
                <a:spcPct val="100000"/>
              </a:lnSpc>
              <a:spcBef>
                <a:spcPts val="200"/>
              </a:spcBef>
              <a:spcAft>
                <a:spcPts val="0"/>
              </a:spcAft>
              <a:buClr>
                <a:schemeClr val="dk1"/>
              </a:buClr>
              <a:buSzPts val="900"/>
              <a:buChar char="•"/>
              <a:defRPr sz="900"/>
            </a:lvl3pPr>
            <a:lvl4pPr indent="-279400" lvl="3" marL="1828800" algn="l">
              <a:lnSpc>
                <a:spcPct val="100000"/>
              </a:lnSpc>
              <a:spcBef>
                <a:spcPts val="200"/>
              </a:spcBef>
              <a:spcAft>
                <a:spcPts val="0"/>
              </a:spcAft>
              <a:buClr>
                <a:schemeClr val="dk1"/>
              </a:buClr>
              <a:buSzPts val="800"/>
              <a:buChar char="–"/>
              <a:defRPr sz="800"/>
            </a:lvl4pPr>
            <a:lvl5pPr indent="-279400" lvl="4" marL="2286000" algn="l">
              <a:lnSpc>
                <a:spcPct val="100000"/>
              </a:lnSpc>
              <a:spcBef>
                <a:spcPts val="200"/>
              </a:spcBef>
              <a:spcAft>
                <a:spcPts val="0"/>
              </a:spcAft>
              <a:buClr>
                <a:schemeClr val="dk1"/>
              </a:buClr>
              <a:buSzPts val="800"/>
              <a:buChar char="»"/>
              <a:defRPr sz="800"/>
            </a:lvl5pPr>
            <a:lvl6pPr indent="-279400" lvl="5" marL="2743200" algn="l">
              <a:lnSpc>
                <a:spcPct val="100000"/>
              </a:lnSpc>
              <a:spcBef>
                <a:spcPts val="200"/>
              </a:spcBef>
              <a:spcAft>
                <a:spcPts val="0"/>
              </a:spcAft>
              <a:buClr>
                <a:schemeClr val="dk1"/>
              </a:buClr>
              <a:buSzPts val="800"/>
              <a:buChar char="•"/>
              <a:defRPr sz="800"/>
            </a:lvl6pPr>
            <a:lvl7pPr indent="-279400" lvl="6" marL="3200400" algn="l">
              <a:lnSpc>
                <a:spcPct val="100000"/>
              </a:lnSpc>
              <a:spcBef>
                <a:spcPts val="200"/>
              </a:spcBef>
              <a:spcAft>
                <a:spcPts val="0"/>
              </a:spcAft>
              <a:buClr>
                <a:schemeClr val="dk1"/>
              </a:buClr>
              <a:buSzPts val="800"/>
              <a:buChar char="•"/>
              <a:defRPr sz="800"/>
            </a:lvl7pPr>
            <a:lvl8pPr indent="-279400" lvl="7" marL="3657600" algn="l">
              <a:lnSpc>
                <a:spcPct val="100000"/>
              </a:lnSpc>
              <a:spcBef>
                <a:spcPts val="200"/>
              </a:spcBef>
              <a:spcAft>
                <a:spcPts val="0"/>
              </a:spcAft>
              <a:buClr>
                <a:schemeClr val="dk1"/>
              </a:buClr>
              <a:buSzPts val="800"/>
              <a:buChar char="•"/>
              <a:defRPr sz="800"/>
            </a:lvl8pPr>
            <a:lvl9pPr indent="-279400" lvl="8" marL="4114800" algn="l">
              <a:lnSpc>
                <a:spcPct val="100000"/>
              </a:lnSpc>
              <a:spcBef>
                <a:spcPts val="200"/>
              </a:spcBef>
              <a:spcAft>
                <a:spcPts val="0"/>
              </a:spcAft>
              <a:buClr>
                <a:schemeClr val="dk1"/>
              </a:buClr>
              <a:buSzPts val="800"/>
              <a:buChar char="•"/>
              <a:defRPr sz="800"/>
            </a:lvl9pPr>
          </a:lstStyle>
          <a:p/>
        </p:txBody>
      </p:sp>
      <p:sp>
        <p:nvSpPr>
          <p:cNvPr id="91" name="Google Shape;91;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2" name="Google Shape;92;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3" name="Google Shape;93;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6" name="Google Shape;96;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7" name="Google Shape;97;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98" name="Google Shape;98;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lnSpc>
                <a:spcPct val="100000"/>
              </a:lnSpc>
              <a:spcBef>
                <a:spcPts val="0"/>
              </a:spcBef>
              <a:spcAft>
                <a:spcPts val="0"/>
              </a:spcAft>
              <a:buClr>
                <a:schemeClr val="dk1"/>
              </a:buClr>
              <a:buSzPts val="1000"/>
              <a:buFont typeface="Calibri"/>
              <a:buNone/>
              <a:defRPr b="1" sz="10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1" name="Google Shape;101;p21"/>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lnSpc>
                <a:spcPct val="100000"/>
              </a:lnSpc>
              <a:spcBef>
                <a:spcPts val="300"/>
              </a:spcBef>
              <a:spcAft>
                <a:spcPts val="0"/>
              </a:spcAft>
              <a:buClr>
                <a:schemeClr val="dk1"/>
              </a:buClr>
              <a:buSzPts val="1600"/>
              <a:buChar char="•"/>
              <a:defRPr sz="1600"/>
            </a:lvl1pPr>
            <a:lvl2pPr indent="-317500" lvl="1" marL="914400" algn="l">
              <a:lnSpc>
                <a:spcPct val="100000"/>
              </a:lnSpc>
              <a:spcBef>
                <a:spcPts val="300"/>
              </a:spcBef>
              <a:spcAft>
                <a:spcPts val="0"/>
              </a:spcAft>
              <a:buClr>
                <a:schemeClr val="dk1"/>
              </a:buClr>
              <a:buSzPts val="1400"/>
              <a:buChar char="–"/>
              <a:defRPr sz="1400"/>
            </a:lvl2pPr>
            <a:lvl3pPr indent="-304800" lvl="2" marL="1371600" algn="l">
              <a:lnSpc>
                <a:spcPct val="100000"/>
              </a:lnSpc>
              <a:spcBef>
                <a:spcPts val="200"/>
              </a:spcBef>
              <a:spcAft>
                <a:spcPts val="0"/>
              </a:spcAft>
              <a:buClr>
                <a:schemeClr val="dk1"/>
              </a:buClr>
              <a:buSzPts val="1200"/>
              <a:buChar char="•"/>
              <a:defRPr sz="1200"/>
            </a:lvl3pPr>
            <a:lvl4pPr indent="-292100" lvl="3" marL="1828800" algn="l">
              <a:lnSpc>
                <a:spcPct val="100000"/>
              </a:lnSpc>
              <a:spcBef>
                <a:spcPts val="200"/>
              </a:spcBef>
              <a:spcAft>
                <a:spcPts val="0"/>
              </a:spcAft>
              <a:buClr>
                <a:schemeClr val="dk1"/>
              </a:buClr>
              <a:buSzPts val="1000"/>
              <a:buChar char="–"/>
              <a:defRPr sz="1000"/>
            </a:lvl4pPr>
            <a:lvl5pPr indent="-292100" lvl="4" marL="2286000" algn="l">
              <a:lnSpc>
                <a:spcPct val="100000"/>
              </a:lnSpc>
              <a:spcBef>
                <a:spcPts val="200"/>
              </a:spcBef>
              <a:spcAft>
                <a:spcPts val="0"/>
              </a:spcAft>
              <a:buClr>
                <a:schemeClr val="dk1"/>
              </a:buClr>
              <a:buSzPts val="1000"/>
              <a:buChar char="»"/>
              <a:defRPr sz="1000"/>
            </a:lvl5pPr>
            <a:lvl6pPr indent="-292100" lvl="5" marL="2743200" algn="l">
              <a:lnSpc>
                <a:spcPct val="100000"/>
              </a:lnSpc>
              <a:spcBef>
                <a:spcPts val="200"/>
              </a:spcBef>
              <a:spcAft>
                <a:spcPts val="0"/>
              </a:spcAft>
              <a:buClr>
                <a:schemeClr val="dk1"/>
              </a:buClr>
              <a:buSzPts val="1000"/>
              <a:buChar char="•"/>
              <a:defRPr sz="1000"/>
            </a:lvl6pPr>
            <a:lvl7pPr indent="-292100" lvl="6" marL="3200400" algn="l">
              <a:lnSpc>
                <a:spcPct val="100000"/>
              </a:lnSpc>
              <a:spcBef>
                <a:spcPts val="200"/>
              </a:spcBef>
              <a:spcAft>
                <a:spcPts val="0"/>
              </a:spcAft>
              <a:buClr>
                <a:schemeClr val="dk1"/>
              </a:buClr>
              <a:buSzPts val="1000"/>
              <a:buChar char="•"/>
              <a:defRPr sz="1000"/>
            </a:lvl7pPr>
            <a:lvl8pPr indent="-292100" lvl="7" marL="3657600" algn="l">
              <a:lnSpc>
                <a:spcPct val="100000"/>
              </a:lnSpc>
              <a:spcBef>
                <a:spcPts val="200"/>
              </a:spcBef>
              <a:spcAft>
                <a:spcPts val="0"/>
              </a:spcAft>
              <a:buClr>
                <a:schemeClr val="dk1"/>
              </a:buClr>
              <a:buSzPts val="1000"/>
              <a:buChar char="•"/>
              <a:defRPr sz="1000"/>
            </a:lvl8pPr>
            <a:lvl9pPr indent="-292100" lvl="8" marL="4114800" algn="l">
              <a:lnSpc>
                <a:spcPct val="100000"/>
              </a:lnSpc>
              <a:spcBef>
                <a:spcPts val="200"/>
              </a:spcBef>
              <a:spcAft>
                <a:spcPts val="0"/>
              </a:spcAft>
              <a:buClr>
                <a:schemeClr val="dk1"/>
              </a:buClr>
              <a:buSzPts val="1000"/>
              <a:buChar char="•"/>
              <a:defRPr sz="1000"/>
            </a:lvl9pPr>
          </a:lstStyle>
          <a:p/>
        </p:txBody>
      </p:sp>
      <p:sp>
        <p:nvSpPr>
          <p:cNvPr id="102" name="Google Shape;102;p21"/>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lnSpc>
                <a:spcPct val="100000"/>
              </a:lnSpc>
              <a:spcBef>
                <a:spcPts val="100"/>
              </a:spcBef>
              <a:spcAft>
                <a:spcPts val="0"/>
              </a:spcAft>
              <a:buClr>
                <a:schemeClr val="dk1"/>
              </a:buClr>
              <a:buSzPts val="700"/>
              <a:buNone/>
              <a:defRPr sz="700"/>
            </a:lvl1pPr>
            <a:lvl2pPr indent="-228600" lvl="1" marL="914400" algn="l">
              <a:lnSpc>
                <a:spcPct val="100000"/>
              </a:lnSpc>
              <a:spcBef>
                <a:spcPts val="100"/>
              </a:spcBef>
              <a:spcAft>
                <a:spcPts val="0"/>
              </a:spcAft>
              <a:buClr>
                <a:schemeClr val="dk1"/>
              </a:buClr>
              <a:buSzPts val="600"/>
              <a:buNone/>
              <a:defRPr sz="600"/>
            </a:lvl2pPr>
            <a:lvl3pPr indent="-228600" lvl="2" marL="1371600" algn="l">
              <a:lnSpc>
                <a:spcPct val="100000"/>
              </a:lnSpc>
              <a:spcBef>
                <a:spcPts val="100"/>
              </a:spcBef>
              <a:spcAft>
                <a:spcPts val="0"/>
              </a:spcAft>
              <a:buClr>
                <a:schemeClr val="dk1"/>
              </a:buClr>
              <a:buSzPts val="500"/>
              <a:buNone/>
              <a:defRPr sz="500"/>
            </a:lvl3pPr>
            <a:lvl4pPr indent="-228600" lvl="3" marL="1828800" algn="l">
              <a:lnSpc>
                <a:spcPct val="100000"/>
              </a:lnSpc>
              <a:spcBef>
                <a:spcPts val="100"/>
              </a:spcBef>
              <a:spcAft>
                <a:spcPts val="0"/>
              </a:spcAft>
              <a:buClr>
                <a:schemeClr val="dk1"/>
              </a:buClr>
              <a:buSzPts val="500"/>
              <a:buNone/>
              <a:defRPr sz="500"/>
            </a:lvl4pPr>
            <a:lvl5pPr indent="-228600" lvl="4" marL="2286000" algn="l">
              <a:lnSpc>
                <a:spcPct val="100000"/>
              </a:lnSpc>
              <a:spcBef>
                <a:spcPts val="100"/>
              </a:spcBef>
              <a:spcAft>
                <a:spcPts val="0"/>
              </a:spcAft>
              <a:buClr>
                <a:schemeClr val="dk1"/>
              </a:buClr>
              <a:buSzPts val="500"/>
              <a:buNone/>
              <a:defRPr sz="500"/>
            </a:lvl5pPr>
            <a:lvl6pPr indent="-228600" lvl="5" marL="2743200" algn="l">
              <a:lnSpc>
                <a:spcPct val="100000"/>
              </a:lnSpc>
              <a:spcBef>
                <a:spcPts val="100"/>
              </a:spcBef>
              <a:spcAft>
                <a:spcPts val="0"/>
              </a:spcAft>
              <a:buClr>
                <a:schemeClr val="dk1"/>
              </a:buClr>
              <a:buSzPts val="500"/>
              <a:buNone/>
              <a:defRPr sz="500"/>
            </a:lvl6pPr>
            <a:lvl7pPr indent="-228600" lvl="6" marL="3200400" algn="l">
              <a:lnSpc>
                <a:spcPct val="100000"/>
              </a:lnSpc>
              <a:spcBef>
                <a:spcPts val="100"/>
              </a:spcBef>
              <a:spcAft>
                <a:spcPts val="0"/>
              </a:spcAft>
              <a:buClr>
                <a:schemeClr val="dk1"/>
              </a:buClr>
              <a:buSzPts val="500"/>
              <a:buNone/>
              <a:defRPr sz="500"/>
            </a:lvl7pPr>
            <a:lvl8pPr indent="-228600" lvl="7" marL="3657600" algn="l">
              <a:lnSpc>
                <a:spcPct val="100000"/>
              </a:lnSpc>
              <a:spcBef>
                <a:spcPts val="100"/>
              </a:spcBef>
              <a:spcAft>
                <a:spcPts val="0"/>
              </a:spcAft>
              <a:buClr>
                <a:schemeClr val="dk1"/>
              </a:buClr>
              <a:buSzPts val="500"/>
              <a:buNone/>
              <a:defRPr sz="500"/>
            </a:lvl8pPr>
            <a:lvl9pPr indent="-228600" lvl="8" marL="4114800" algn="l">
              <a:lnSpc>
                <a:spcPct val="100000"/>
              </a:lnSpc>
              <a:spcBef>
                <a:spcPts val="100"/>
              </a:spcBef>
              <a:spcAft>
                <a:spcPts val="0"/>
              </a:spcAft>
              <a:buClr>
                <a:schemeClr val="dk1"/>
              </a:buClr>
              <a:buSzPts val="500"/>
              <a:buNone/>
              <a:defRPr sz="500"/>
            </a:lvl9pPr>
          </a:lstStyle>
          <a:p/>
        </p:txBody>
      </p:sp>
      <p:sp>
        <p:nvSpPr>
          <p:cNvPr id="103" name="Google Shape;103;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4" name="Google Shape;104;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5" name="Google Shape;105;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lnSpc>
                <a:spcPct val="100000"/>
              </a:lnSpc>
              <a:spcBef>
                <a:spcPts val="0"/>
              </a:spcBef>
              <a:spcAft>
                <a:spcPts val="0"/>
              </a:spcAft>
              <a:buClr>
                <a:schemeClr val="dk1"/>
              </a:buClr>
              <a:buSzPts val="1000"/>
              <a:buFont typeface="Calibri"/>
              <a:buNone/>
              <a:defRPr b="1" sz="1000"/>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08" name="Google Shape;108;p22"/>
          <p:cNvSpPr/>
          <p:nvPr>
            <p:ph idx="2" type="pic"/>
          </p:nvPr>
        </p:nvSpPr>
        <p:spPr>
          <a:xfrm>
            <a:off x="896144" y="306388"/>
            <a:ext cx="2743200" cy="2057400"/>
          </a:xfrm>
          <a:prstGeom prst="rect">
            <a:avLst/>
          </a:prstGeom>
          <a:noFill/>
          <a:ln>
            <a:noFill/>
          </a:ln>
        </p:spPr>
      </p:sp>
      <p:sp>
        <p:nvSpPr>
          <p:cNvPr id="109" name="Google Shape;109;p22"/>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lnSpc>
                <a:spcPct val="100000"/>
              </a:lnSpc>
              <a:spcBef>
                <a:spcPts val="100"/>
              </a:spcBef>
              <a:spcAft>
                <a:spcPts val="0"/>
              </a:spcAft>
              <a:buClr>
                <a:schemeClr val="dk1"/>
              </a:buClr>
              <a:buSzPts val="700"/>
              <a:buNone/>
              <a:defRPr sz="700"/>
            </a:lvl1pPr>
            <a:lvl2pPr indent="-228600" lvl="1" marL="914400" algn="l">
              <a:lnSpc>
                <a:spcPct val="100000"/>
              </a:lnSpc>
              <a:spcBef>
                <a:spcPts val="100"/>
              </a:spcBef>
              <a:spcAft>
                <a:spcPts val="0"/>
              </a:spcAft>
              <a:buClr>
                <a:schemeClr val="dk1"/>
              </a:buClr>
              <a:buSzPts val="600"/>
              <a:buNone/>
              <a:defRPr sz="600"/>
            </a:lvl2pPr>
            <a:lvl3pPr indent="-228600" lvl="2" marL="1371600" algn="l">
              <a:lnSpc>
                <a:spcPct val="100000"/>
              </a:lnSpc>
              <a:spcBef>
                <a:spcPts val="100"/>
              </a:spcBef>
              <a:spcAft>
                <a:spcPts val="0"/>
              </a:spcAft>
              <a:buClr>
                <a:schemeClr val="dk1"/>
              </a:buClr>
              <a:buSzPts val="500"/>
              <a:buNone/>
              <a:defRPr sz="500"/>
            </a:lvl3pPr>
            <a:lvl4pPr indent="-228600" lvl="3" marL="1828800" algn="l">
              <a:lnSpc>
                <a:spcPct val="100000"/>
              </a:lnSpc>
              <a:spcBef>
                <a:spcPts val="100"/>
              </a:spcBef>
              <a:spcAft>
                <a:spcPts val="0"/>
              </a:spcAft>
              <a:buClr>
                <a:schemeClr val="dk1"/>
              </a:buClr>
              <a:buSzPts val="500"/>
              <a:buNone/>
              <a:defRPr sz="500"/>
            </a:lvl4pPr>
            <a:lvl5pPr indent="-228600" lvl="4" marL="2286000" algn="l">
              <a:lnSpc>
                <a:spcPct val="100000"/>
              </a:lnSpc>
              <a:spcBef>
                <a:spcPts val="100"/>
              </a:spcBef>
              <a:spcAft>
                <a:spcPts val="0"/>
              </a:spcAft>
              <a:buClr>
                <a:schemeClr val="dk1"/>
              </a:buClr>
              <a:buSzPts val="500"/>
              <a:buNone/>
              <a:defRPr sz="500"/>
            </a:lvl5pPr>
            <a:lvl6pPr indent="-228600" lvl="5" marL="2743200" algn="l">
              <a:lnSpc>
                <a:spcPct val="100000"/>
              </a:lnSpc>
              <a:spcBef>
                <a:spcPts val="100"/>
              </a:spcBef>
              <a:spcAft>
                <a:spcPts val="0"/>
              </a:spcAft>
              <a:buClr>
                <a:schemeClr val="dk1"/>
              </a:buClr>
              <a:buSzPts val="500"/>
              <a:buNone/>
              <a:defRPr sz="500"/>
            </a:lvl6pPr>
            <a:lvl7pPr indent="-228600" lvl="6" marL="3200400" algn="l">
              <a:lnSpc>
                <a:spcPct val="100000"/>
              </a:lnSpc>
              <a:spcBef>
                <a:spcPts val="100"/>
              </a:spcBef>
              <a:spcAft>
                <a:spcPts val="0"/>
              </a:spcAft>
              <a:buClr>
                <a:schemeClr val="dk1"/>
              </a:buClr>
              <a:buSzPts val="500"/>
              <a:buNone/>
              <a:defRPr sz="500"/>
            </a:lvl7pPr>
            <a:lvl8pPr indent="-228600" lvl="7" marL="3657600" algn="l">
              <a:lnSpc>
                <a:spcPct val="100000"/>
              </a:lnSpc>
              <a:spcBef>
                <a:spcPts val="100"/>
              </a:spcBef>
              <a:spcAft>
                <a:spcPts val="0"/>
              </a:spcAft>
              <a:buClr>
                <a:schemeClr val="dk1"/>
              </a:buClr>
              <a:buSzPts val="500"/>
              <a:buNone/>
              <a:defRPr sz="500"/>
            </a:lvl8pPr>
            <a:lvl9pPr indent="-228600" lvl="8" marL="4114800" algn="l">
              <a:lnSpc>
                <a:spcPct val="100000"/>
              </a:lnSpc>
              <a:spcBef>
                <a:spcPts val="100"/>
              </a:spcBef>
              <a:spcAft>
                <a:spcPts val="0"/>
              </a:spcAft>
              <a:buClr>
                <a:schemeClr val="dk1"/>
              </a:buClr>
              <a:buSzPts val="500"/>
              <a:buNone/>
              <a:defRPr sz="500"/>
            </a:lvl9pPr>
          </a:lstStyle>
          <a:p/>
        </p:txBody>
      </p:sp>
      <p:sp>
        <p:nvSpPr>
          <p:cNvPr id="110" name="Google Shape;110;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1" name="Google Shape;111;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2" name="Google Shape;112;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5" name="Google Shape;115;p23"/>
          <p:cNvSpPr txBox="1"/>
          <p:nvPr>
            <p:ph idx="1" type="body"/>
          </p:nvPr>
        </p:nvSpPr>
        <p:spPr>
          <a:xfrm rot="5400000">
            <a:off x="1154509" y="-125810"/>
            <a:ext cx="2262982" cy="41148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116" name="Google Shape;116;p2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7" name="Google Shape;117;p2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18" name="Google Shape;118;p2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2366168" y="1085850"/>
            <a:ext cx="2925763" cy="1028700"/>
          </a:xfrm>
          <a:prstGeom prst="rect">
            <a:avLst/>
          </a:prstGeom>
          <a:noFill/>
          <a:ln>
            <a:noFill/>
          </a:ln>
        </p:spPr>
        <p:txBody>
          <a:bodyPr anchorCtr="0" anchor="ctr" bIns="22850" lIns="45725" spcFirstLastPara="1" rIns="45725" wrap="square" tIns="22850">
            <a:normAutofit/>
          </a:bodyPr>
          <a:lstStyle>
            <a:lvl1pPr lvl="0" algn="ctr">
              <a:lnSpc>
                <a:spcPct val="100000"/>
              </a:lnSpc>
              <a:spcBef>
                <a:spcPts val="0"/>
              </a:spcBef>
              <a:spcAft>
                <a:spcPts val="0"/>
              </a:spcAft>
              <a:buClr>
                <a:schemeClr val="dk1"/>
              </a:buClr>
              <a:buSzPts val="9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1" name="Google Shape;121;p24"/>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lnSpc>
                <a:spcPct val="100000"/>
              </a:lnSpc>
              <a:spcBef>
                <a:spcPts val="200"/>
              </a:spcBef>
              <a:spcAft>
                <a:spcPts val="0"/>
              </a:spcAft>
              <a:buClr>
                <a:schemeClr val="dk1"/>
              </a:buClr>
              <a:buSzPts val="900"/>
              <a:buChar char="•"/>
              <a:defRPr/>
            </a:lvl1pPr>
            <a:lvl2pPr indent="-285750" lvl="1" marL="914400" algn="l">
              <a:lnSpc>
                <a:spcPct val="100000"/>
              </a:lnSpc>
              <a:spcBef>
                <a:spcPts val="200"/>
              </a:spcBef>
              <a:spcAft>
                <a:spcPts val="0"/>
              </a:spcAft>
              <a:buClr>
                <a:schemeClr val="dk1"/>
              </a:buClr>
              <a:buSzPts val="900"/>
              <a:buChar char="–"/>
              <a:defRPr/>
            </a:lvl2pPr>
            <a:lvl3pPr indent="-285750" lvl="2" marL="1371600" algn="l">
              <a:lnSpc>
                <a:spcPct val="100000"/>
              </a:lnSpc>
              <a:spcBef>
                <a:spcPts val="200"/>
              </a:spcBef>
              <a:spcAft>
                <a:spcPts val="0"/>
              </a:spcAft>
              <a:buClr>
                <a:schemeClr val="dk1"/>
              </a:buClr>
              <a:buSzPts val="900"/>
              <a:buChar char="•"/>
              <a:defRPr/>
            </a:lvl3pPr>
            <a:lvl4pPr indent="-285750" lvl="3" marL="1828800" algn="l">
              <a:lnSpc>
                <a:spcPct val="100000"/>
              </a:lnSpc>
              <a:spcBef>
                <a:spcPts val="200"/>
              </a:spcBef>
              <a:spcAft>
                <a:spcPts val="0"/>
              </a:spcAft>
              <a:buClr>
                <a:schemeClr val="dk1"/>
              </a:buClr>
              <a:buSzPts val="900"/>
              <a:buChar char="–"/>
              <a:defRPr/>
            </a:lvl4pPr>
            <a:lvl5pPr indent="-285750" lvl="4" marL="2286000" algn="l">
              <a:lnSpc>
                <a:spcPct val="100000"/>
              </a:lnSpc>
              <a:spcBef>
                <a:spcPts val="200"/>
              </a:spcBef>
              <a:spcAft>
                <a:spcPts val="0"/>
              </a:spcAft>
              <a:buClr>
                <a:schemeClr val="dk1"/>
              </a:buClr>
              <a:buSzPts val="900"/>
              <a:buChar char="»"/>
              <a:defRPr/>
            </a:lvl5pPr>
            <a:lvl6pPr indent="-285750" lvl="5" marL="2743200" algn="l">
              <a:lnSpc>
                <a:spcPct val="100000"/>
              </a:lnSpc>
              <a:spcBef>
                <a:spcPts val="200"/>
              </a:spcBef>
              <a:spcAft>
                <a:spcPts val="0"/>
              </a:spcAft>
              <a:buClr>
                <a:schemeClr val="dk1"/>
              </a:buClr>
              <a:buSzPts val="900"/>
              <a:buChar char="•"/>
              <a:defRPr/>
            </a:lvl6pPr>
            <a:lvl7pPr indent="-285750" lvl="6" marL="3200400" algn="l">
              <a:lnSpc>
                <a:spcPct val="100000"/>
              </a:lnSpc>
              <a:spcBef>
                <a:spcPts val="200"/>
              </a:spcBef>
              <a:spcAft>
                <a:spcPts val="0"/>
              </a:spcAft>
              <a:buClr>
                <a:schemeClr val="dk1"/>
              </a:buClr>
              <a:buSzPts val="900"/>
              <a:buChar char="•"/>
              <a:defRPr/>
            </a:lvl7pPr>
            <a:lvl8pPr indent="-285750" lvl="7" marL="3657600" algn="l">
              <a:lnSpc>
                <a:spcPct val="100000"/>
              </a:lnSpc>
              <a:spcBef>
                <a:spcPts val="200"/>
              </a:spcBef>
              <a:spcAft>
                <a:spcPts val="0"/>
              </a:spcAft>
              <a:buClr>
                <a:schemeClr val="dk1"/>
              </a:buClr>
              <a:buSzPts val="900"/>
              <a:buChar char="•"/>
              <a:defRPr/>
            </a:lvl8pPr>
            <a:lvl9pPr indent="-285750" lvl="8" marL="4114800" algn="l">
              <a:lnSpc>
                <a:spcPct val="100000"/>
              </a:lnSpc>
              <a:spcBef>
                <a:spcPts val="200"/>
              </a:spcBef>
              <a:spcAft>
                <a:spcPts val="0"/>
              </a:spcAft>
              <a:buClr>
                <a:schemeClr val="dk1"/>
              </a:buClr>
              <a:buSzPts val="900"/>
              <a:buChar char="•"/>
              <a:defRPr/>
            </a:lvl9pPr>
          </a:lstStyle>
          <a:p/>
        </p:txBody>
      </p:sp>
      <p:sp>
        <p:nvSpPr>
          <p:cNvPr id="122" name="Google Shape;122;p2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3" name="Google Shape;123;p2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24" name="Google Shape;124;p2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1" name="Shape 131"/>
        <p:cNvGrpSpPr/>
        <p:nvPr/>
      </p:nvGrpSpPr>
      <p:grpSpPr>
        <a:xfrm>
          <a:off x="0" y="0"/>
          <a:ext cx="0" cy="0"/>
          <a:chOff x="0" y="0"/>
          <a:chExt cx="0" cy="0"/>
        </a:xfrm>
      </p:grpSpPr>
      <p:sp>
        <p:nvSpPr>
          <p:cNvPr id="132" name="Google Shape;132;p2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3" name="Google Shape;133;p2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4" name="Google Shape;134;p2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lnSpc>
                <a:spcPct val="100000"/>
              </a:lnSpc>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lnSpc>
                <a:spcPct val="100000"/>
              </a:lnSpc>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lnSpc>
                <a:spcPct val="100000"/>
              </a:lnSpc>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lnSpc>
                <a:spcPct val="100000"/>
              </a:lnSpc>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lnSpc>
                <a:spcPct val="100000"/>
              </a:lnSpc>
              <a:spcBef>
                <a:spcPts val="0"/>
              </a:spcBef>
              <a:spcAft>
                <a:spcPts val="0"/>
              </a:spcAft>
              <a:buClr>
                <a:srgbClr val="000000"/>
              </a:buClr>
              <a:buSzPts val="700"/>
              <a:buFont typeface="Arial"/>
              <a:buNone/>
              <a:defRPr b="0" i="0" sz="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lnSpc>
                <a:spcPct val="100000"/>
              </a:lnSpc>
              <a:spcBef>
                <a:spcPts val="0"/>
              </a:spcBef>
              <a:spcAft>
                <a:spcPts val="0"/>
              </a:spcAft>
              <a:buClr>
                <a:srgbClr val="000000"/>
              </a:buClr>
              <a:buSzPts val="700"/>
              <a:buFont typeface="Arial"/>
              <a:buNone/>
              <a:defRPr b="0" i="0" sz="6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lnSpc>
                <a:spcPct val="100000"/>
              </a:lnSpc>
              <a:spcBef>
                <a:spcPts val="0"/>
              </a:spcBef>
              <a:spcAft>
                <a:spcPts val="0"/>
              </a:spcAft>
              <a:buClr>
                <a:schemeClr val="lt1"/>
              </a:buClr>
              <a:buSzPts val="2200"/>
              <a:buFont typeface="Calibri"/>
              <a:buNone/>
              <a:defRPr b="0" i="0" sz="2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
        <p:nvSpPr>
          <p:cNvPr id="127" name="Google Shape;127;p25"/>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lnSpc>
                <a:spcPct val="100000"/>
              </a:lnSpc>
              <a:spcBef>
                <a:spcPts val="300"/>
              </a:spcBef>
              <a:spcAft>
                <a:spcPts val="0"/>
              </a:spcAft>
              <a:buClr>
                <a:schemeClr val="lt1"/>
              </a:buClr>
              <a:buSzPts val="1600"/>
              <a:buFont typeface="Arial"/>
              <a:buChar char="•"/>
              <a:defRPr b="0" i="0" sz="1600" u="none" cap="none" strike="noStrike">
                <a:solidFill>
                  <a:schemeClr val="lt1"/>
                </a:solidFill>
                <a:latin typeface="Calibri"/>
                <a:ea typeface="Calibri"/>
                <a:cs typeface="Calibri"/>
                <a:sym typeface="Calibri"/>
              </a:defRPr>
            </a:lvl1pPr>
            <a:lvl2pPr indent="-317500" lvl="1" marL="914400" marR="0" rtl="0" algn="l">
              <a:lnSpc>
                <a:spcPct val="100000"/>
              </a:lnSpc>
              <a:spcBef>
                <a:spcPts val="3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2pPr>
            <a:lvl3pPr indent="-304800" lvl="2" marL="1371600" marR="0" rtl="0" algn="l">
              <a:lnSpc>
                <a:spcPct val="100000"/>
              </a:lnSpc>
              <a:spcBef>
                <a:spcPts val="200"/>
              </a:spcBef>
              <a:spcAft>
                <a:spcPts val="0"/>
              </a:spcAft>
              <a:buClr>
                <a:schemeClr val="lt1"/>
              </a:buClr>
              <a:buSzPts val="1200"/>
              <a:buFont typeface="Arial"/>
              <a:buChar char="•"/>
              <a:defRPr b="0" i="0" sz="1200" u="none" cap="none" strike="noStrike">
                <a:solidFill>
                  <a:schemeClr val="lt1"/>
                </a:solidFill>
                <a:latin typeface="Calibri"/>
                <a:ea typeface="Calibri"/>
                <a:cs typeface="Calibri"/>
                <a:sym typeface="Calibri"/>
              </a:defRPr>
            </a:lvl3pPr>
            <a:lvl4pPr indent="-292100" lvl="3" marL="18288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4pPr>
            <a:lvl5pPr indent="-292100" lvl="4" marL="22860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5pPr>
            <a:lvl6pPr indent="-292100" lvl="5" marL="27432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6pPr>
            <a:lvl7pPr indent="-292100" lvl="6" marL="32004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7pPr>
            <a:lvl8pPr indent="-292100" lvl="7" marL="36576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8pPr>
            <a:lvl9pPr indent="-292100" lvl="8" marL="4114800" marR="0" rtl="0" algn="l">
              <a:lnSpc>
                <a:spcPct val="100000"/>
              </a:lnSpc>
              <a:spcBef>
                <a:spcPts val="200"/>
              </a:spcBef>
              <a:spcAft>
                <a:spcPts val="0"/>
              </a:spcAft>
              <a:buClr>
                <a:schemeClr val="lt1"/>
              </a:buClr>
              <a:buSzPts val="1000"/>
              <a:buFont typeface="Arial"/>
              <a:buChar char="•"/>
              <a:defRPr b="0" i="0" sz="1000" u="none" cap="none" strike="noStrike">
                <a:solidFill>
                  <a:schemeClr val="lt1"/>
                </a:solidFill>
                <a:latin typeface="Calibri"/>
                <a:ea typeface="Calibri"/>
                <a:cs typeface="Calibri"/>
                <a:sym typeface="Calibri"/>
              </a:defRPr>
            </a:lvl9pPr>
          </a:lstStyle>
          <a:p/>
        </p:txBody>
      </p:sp>
      <p:sp>
        <p:nvSpPr>
          <p:cNvPr id="128" name="Google Shape;128;p2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lnSpc>
                <a:spcPct val="100000"/>
              </a:lnSpc>
              <a:spcBef>
                <a:spcPts val="0"/>
              </a:spcBef>
              <a:spcAft>
                <a:spcPts val="0"/>
              </a:spcAft>
              <a:buClr>
                <a:srgbClr val="000000"/>
              </a:buClr>
              <a:buSzPts val="700"/>
              <a:buFont typeface="Arial"/>
              <a:buNone/>
              <a:defRPr b="0" i="0" sz="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9pPr>
          </a:lstStyle>
          <a:p/>
        </p:txBody>
      </p:sp>
      <p:sp>
        <p:nvSpPr>
          <p:cNvPr id="129" name="Google Shape;129;p2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lnSpc>
                <a:spcPct val="100000"/>
              </a:lnSpc>
              <a:spcBef>
                <a:spcPts val="0"/>
              </a:spcBef>
              <a:spcAft>
                <a:spcPts val="0"/>
              </a:spcAft>
              <a:buClr>
                <a:srgbClr val="000000"/>
              </a:buClr>
              <a:buSzPts val="700"/>
              <a:buFont typeface="Arial"/>
              <a:buNone/>
              <a:defRPr b="0" i="0" sz="6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chemeClr val="lt1"/>
                </a:solidFill>
                <a:latin typeface="Calibri"/>
                <a:ea typeface="Calibri"/>
                <a:cs typeface="Calibri"/>
                <a:sym typeface="Calibri"/>
              </a:defRPr>
            </a:lvl9pPr>
          </a:lstStyle>
          <a:p/>
        </p:txBody>
      </p:sp>
      <p:sp>
        <p:nvSpPr>
          <p:cNvPr id="130" name="Google Shape;130;p2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600"/>
              <a:buFont typeface="Arial"/>
              <a:buNone/>
              <a:defRPr b="0" i="0" sz="6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5.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5.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 Id="rId3"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sp>
        <p:nvSpPr>
          <p:cNvPr id="140" name="Google Shape;140;p27"/>
          <p:cNvSpPr txBox="1"/>
          <p:nvPr/>
        </p:nvSpPr>
        <p:spPr>
          <a:xfrm>
            <a:off x="-31172" y="1543050"/>
            <a:ext cx="5257800" cy="1754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700"/>
              <a:buFont typeface="Arial"/>
              <a:buNone/>
            </a:pPr>
            <a:r>
              <a:rPr b="1" i="0" lang="en" sz="5700" u="none" cap="none" strike="noStrike">
                <a:solidFill>
                  <a:schemeClr val="dk1"/>
                </a:solidFill>
                <a:latin typeface="Arial"/>
                <a:ea typeface="Arial"/>
                <a:cs typeface="Arial"/>
                <a:sym typeface="Arial"/>
              </a:rPr>
              <a:t>LIVE THE WORD KIDS</a:t>
            </a:r>
            <a:endParaRPr b="0" i="0" sz="700" u="none" cap="none" strike="noStrike">
              <a:solidFill>
                <a:schemeClr val="dk1"/>
              </a:solidFill>
              <a:latin typeface="Arial"/>
              <a:ea typeface="Arial"/>
              <a:cs typeface="Arial"/>
              <a:sym typeface="Arial"/>
            </a:endParaRPr>
          </a:p>
        </p:txBody>
      </p:sp>
      <p:sp>
        <p:nvSpPr>
          <p:cNvPr id="141" name="Google Shape;141;p27"/>
          <p:cNvSpPr/>
          <p:nvPr/>
        </p:nvSpPr>
        <p:spPr>
          <a:xfrm>
            <a:off x="484909" y="3274293"/>
            <a:ext cx="4229100" cy="404089"/>
          </a:xfrm>
          <a:prstGeom prst="rect">
            <a:avLst/>
          </a:prstGeom>
          <a:solidFill>
            <a:srgbClr val="888888"/>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142" name="Google Shape;142;p27"/>
          <p:cNvSpPr txBox="1"/>
          <p:nvPr/>
        </p:nvSpPr>
        <p:spPr>
          <a:xfrm>
            <a:off x="-31172" y="3360921"/>
            <a:ext cx="5257800" cy="231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500"/>
              <a:buFont typeface="Arial"/>
              <a:buNone/>
            </a:pPr>
            <a:r>
              <a:rPr b="1" lang="en" sz="1500">
                <a:solidFill>
                  <a:schemeClr val="lt1"/>
                </a:solidFill>
              </a:rPr>
              <a:t>28th Sunday in Ordinary Time | Cycle A</a:t>
            </a:r>
            <a:endParaRPr b="0" i="0" sz="700" u="none" cap="none" strike="noStrike">
              <a:solidFill>
                <a:schemeClr val="lt1"/>
              </a:solidFill>
              <a:latin typeface="Arial"/>
              <a:ea typeface="Arial"/>
              <a:cs typeface="Arial"/>
              <a:sym typeface="Arial"/>
            </a:endParaRPr>
          </a:p>
        </p:txBody>
      </p:sp>
      <p:pic>
        <p:nvPicPr>
          <p:cNvPr id="143" name="Google Shape;143;p27"/>
          <p:cNvPicPr preferRelativeResize="0"/>
          <p:nvPr/>
        </p:nvPicPr>
        <p:blipFill rotWithShape="1">
          <a:blip r:embed="rId3">
            <a:alphaModFix/>
          </a:blip>
          <a:srcRect b="0" l="0" r="0" t="0"/>
          <a:stretch/>
        </p:blipFill>
        <p:spPr>
          <a:xfrm>
            <a:off x="4932040" y="819150"/>
            <a:ext cx="3505200" cy="3505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12" name="Shape 212"/>
        <p:cNvGrpSpPr/>
        <p:nvPr/>
      </p:nvGrpSpPr>
      <p:grpSpPr>
        <a:xfrm>
          <a:off x="0" y="0"/>
          <a:ext cx="0" cy="0"/>
          <a:chOff x="0" y="0"/>
          <a:chExt cx="0" cy="0"/>
        </a:xfrm>
      </p:grpSpPr>
      <p:sp>
        <p:nvSpPr>
          <p:cNvPr id="213" name="Google Shape;213;p36"/>
          <p:cNvSpPr txBox="1"/>
          <p:nvPr/>
        </p:nvSpPr>
        <p:spPr>
          <a:xfrm>
            <a:off x="579119" y="1815436"/>
            <a:ext cx="642900" cy="384900"/>
          </a:xfrm>
          <a:prstGeom prst="rect">
            <a:avLst/>
          </a:prstGeom>
          <a:solidFill>
            <a:srgbClr val="938953"/>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chemeClr val="lt1"/>
                </a:solidFill>
                <a:latin typeface="Arial Black"/>
                <a:ea typeface="Arial Black"/>
                <a:cs typeface="Arial Black"/>
                <a:sym typeface="Arial Black"/>
              </a:rPr>
              <a:t>6</a:t>
            </a:r>
            <a:endParaRPr b="1" i="0" sz="2500" u="none" cap="none" strike="noStrike">
              <a:solidFill>
                <a:schemeClr val="lt1"/>
              </a:solidFill>
              <a:latin typeface="Arial Black"/>
              <a:ea typeface="Arial Black"/>
              <a:cs typeface="Arial Black"/>
              <a:sym typeface="Arial Black"/>
            </a:endParaRPr>
          </a:p>
        </p:txBody>
      </p:sp>
      <p:sp>
        <p:nvSpPr>
          <p:cNvPr id="214" name="Google Shape;214;p36"/>
          <p:cNvSpPr txBox="1"/>
          <p:nvPr/>
        </p:nvSpPr>
        <p:spPr>
          <a:xfrm>
            <a:off x="579125" y="2359538"/>
            <a:ext cx="3172200" cy="92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000">
                <a:solidFill>
                  <a:schemeClr val="dk1"/>
                </a:solidFill>
                <a:latin typeface="Arial Black"/>
                <a:ea typeface="Arial Black"/>
                <a:cs typeface="Arial Black"/>
                <a:sym typeface="Arial Black"/>
              </a:rPr>
              <a:t>while others grabbed the servants, beat them, and killed them. </a:t>
            </a:r>
            <a:endParaRPr b="0" i="0" sz="20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215" name="Google Shape;215;p36"/>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216" name="Google Shape;216;p36"/>
          <p:cNvPicPr preferRelativeResize="0"/>
          <p:nvPr/>
        </p:nvPicPr>
        <p:blipFill rotWithShape="1">
          <a:blip r:embed="rId3">
            <a:alphaModFix/>
          </a:blip>
          <a:srcRect b="0" l="0" r="0" t="0"/>
          <a:stretch/>
        </p:blipFill>
        <p:spPr>
          <a:xfrm>
            <a:off x="3982750" y="756588"/>
            <a:ext cx="4780250" cy="35851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CCDC"/>
        </a:solidFill>
      </p:bgPr>
    </p:bg>
    <p:spTree>
      <p:nvGrpSpPr>
        <p:cNvPr id="221" name="Shape 221"/>
        <p:cNvGrpSpPr/>
        <p:nvPr/>
      </p:nvGrpSpPr>
      <p:grpSpPr>
        <a:xfrm>
          <a:off x="0" y="0"/>
          <a:ext cx="0" cy="0"/>
          <a:chOff x="0" y="0"/>
          <a:chExt cx="0" cy="0"/>
        </a:xfrm>
      </p:grpSpPr>
      <p:sp>
        <p:nvSpPr>
          <p:cNvPr id="222" name="Google Shape;222;p37"/>
          <p:cNvSpPr txBox="1"/>
          <p:nvPr/>
        </p:nvSpPr>
        <p:spPr>
          <a:xfrm>
            <a:off x="5846209" y="1173000"/>
            <a:ext cx="642900" cy="384900"/>
          </a:xfrm>
          <a:prstGeom prst="rect">
            <a:avLst/>
          </a:prstGeom>
          <a:solidFill>
            <a:srgbClr val="31859B"/>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rgbClr val="FFFFFF"/>
                </a:solidFill>
                <a:latin typeface="Arial Black"/>
                <a:ea typeface="Arial Black"/>
                <a:cs typeface="Arial Black"/>
                <a:sym typeface="Arial Black"/>
              </a:rPr>
              <a:t>7</a:t>
            </a:r>
            <a:endParaRPr b="1" i="0" sz="2500" u="none" cap="none" strike="noStrike">
              <a:solidFill>
                <a:srgbClr val="FFFFFF"/>
              </a:solidFill>
              <a:latin typeface="Arial Black"/>
              <a:ea typeface="Arial Black"/>
              <a:cs typeface="Arial Black"/>
              <a:sym typeface="Arial Black"/>
            </a:endParaRPr>
          </a:p>
        </p:txBody>
      </p:sp>
      <p:sp>
        <p:nvSpPr>
          <p:cNvPr id="223" name="Google Shape;223;p37"/>
          <p:cNvSpPr txBox="1"/>
          <p:nvPr/>
        </p:nvSpPr>
        <p:spPr>
          <a:xfrm>
            <a:off x="5846213" y="1815613"/>
            <a:ext cx="2653500" cy="2154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000">
                <a:solidFill>
                  <a:schemeClr val="dk1"/>
                </a:solidFill>
                <a:latin typeface="Arial Black"/>
                <a:ea typeface="Arial Black"/>
                <a:cs typeface="Arial Black"/>
                <a:sym typeface="Arial Black"/>
              </a:rPr>
              <a:t>The king was very angry; so he sent his soldiers, who killed those murderers and burned down their city. </a:t>
            </a:r>
            <a:endParaRPr b="0" i="0" sz="20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224" name="Google Shape;224;p37"/>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225" name="Google Shape;225;p37"/>
          <p:cNvPicPr preferRelativeResize="0"/>
          <p:nvPr/>
        </p:nvPicPr>
        <p:blipFill rotWithShape="1">
          <a:blip r:embed="rId3">
            <a:alphaModFix/>
          </a:blip>
          <a:srcRect b="0" l="0" r="0" t="0"/>
          <a:stretch/>
        </p:blipFill>
        <p:spPr>
          <a:xfrm>
            <a:off x="644288" y="779163"/>
            <a:ext cx="4780250" cy="35851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230" name="Shape 230"/>
        <p:cNvGrpSpPr/>
        <p:nvPr/>
      </p:nvGrpSpPr>
      <p:grpSpPr>
        <a:xfrm>
          <a:off x="0" y="0"/>
          <a:ext cx="0" cy="0"/>
          <a:chOff x="0" y="0"/>
          <a:chExt cx="0" cy="0"/>
        </a:xfrm>
      </p:grpSpPr>
      <p:sp>
        <p:nvSpPr>
          <p:cNvPr id="231" name="Google Shape;231;p38"/>
          <p:cNvSpPr/>
          <p:nvPr/>
        </p:nvSpPr>
        <p:spPr>
          <a:xfrm>
            <a:off x="526315" y="1271833"/>
            <a:ext cx="607200" cy="428700"/>
          </a:xfrm>
          <a:prstGeom prst="rect">
            <a:avLst/>
          </a:prstGeom>
          <a:solidFill>
            <a:srgbClr val="274E13"/>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chemeClr val="lt1"/>
                </a:solidFill>
                <a:latin typeface="Arial Black"/>
                <a:ea typeface="Arial Black"/>
                <a:cs typeface="Arial Black"/>
                <a:sym typeface="Arial Black"/>
              </a:rPr>
              <a:t>8</a:t>
            </a:r>
            <a:endParaRPr b="1" i="0" sz="2500" u="none" cap="none" strike="noStrike">
              <a:solidFill>
                <a:schemeClr val="lt1"/>
              </a:solidFill>
              <a:latin typeface="Arial Black"/>
              <a:ea typeface="Arial Black"/>
              <a:cs typeface="Arial Black"/>
              <a:sym typeface="Arial Black"/>
            </a:endParaRPr>
          </a:p>
        </p:txBody>
      </p:sp>
      <p:sp>
        <p:nvSpPr>
          <p:cNvPr id="232" name="Google Shape;232;p38"/>
          <p:cNvSpPr txBox="1"/>
          <p:nvPr/>
        </p:nvSpPr>
        <p:spPr>
          <a:xfrm>
            <a:off x="526325" y="1932163"/>
            <a:ext cx="3666900" cy="193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SzPts val="1100"/>
              <a:buNone/>
            </a:pPr>
            <a:r>
              <a:rPr lang="en" sz="2100">
                <a:solidFill>
                  <a:schemeClr val="dk1"/>
                </a:solidFill>
                <a:latin typeface="Arial Black"/>
                <a:ea typeface="Arial Black"/>
                <a:cs typeface="Arial Black"/>
                <a:sym typeface="Arial Black"/>
              </a:rPr>
              <a:t>Then he called his servants and said to them, ‘My wedding </a:t>
            </a:r>
            <a:endParaRPr sz="2100">
              <a:solidFill>
                <a:schemeClr val="dk1"/>
              </a:solidFill>
              <a:latin typeface="Arial Black"/>
              <a:ea typeface="Arial Black"/>
              <a:cs typeface="Arial Black"/>
              <a:sym typeface="Arial Black"/>
            </a:endParaRPr>
          </a:p>
          <a:p>
            <a:pPr indent="0" lvl="0" marL="0" marR="0" rtl="0" algn="l">
              <a:lnSpc>
                <a:spcPct val="100000"/>
              </a:lnSpc>
              <a:spcBef>
                <a:spcPts val="0"/>
              </a:spcBef>
              <a:spcAft>
                <a:spcPts val="0"/>
              </a:spcAft>
              <a:buSzPts val="1100"/>
              <a:buNone/>
            </a:pPr>
            <a:r>
              <a:rPr lang="en" sz="2100">
                <a:solidFill>
                  <a:schemeClr val="dk1"/>
                </a:solidFill>
                <a:latin typeface="Arial Black"/>
                <a:ea typeface="Arial Black"/>
                <a:cs typeface="Arial Black"/>
                <a:sym typeface="Arial Black"/>
              </a:rPr>
              <a:t>feast is ready, but</a:t>
            </a:r>
            <a:endParaRPr sz="2100">
              <a:solidFill>
                <a:schemeClr val="dk1"/>
              </a:solidFill>
              <a:latin typeface="Arial Black"/>
              <a:ea typeface="Arial Black"/>
              <a:cs typeface="Arial Black"/>
              <a:sym typeface="Arial Black"/>
            </a:endParaRPr>
          </a:p>
          <a:p>
            <a:pPr indent="0" lvl="0" marL="0" marR="0" rtl="0" algn="l">
              <a:lnSpc>
                <a:spcPct val="100000"/>
              </a:lnSpc>
              <a:spcBef>
                <a:spcPts val="0"/>
              </a:spcBef>
              <a:spcAft>
                <a:spcPts val="0"/>
              </a:spcAft>
              <a:buSzPts val="1100"/>
              <a:buNone/>
            </a:pPr>
            <a:r>
              <a:rPr lang="en" sz="2100">
                <a:solidFill>
                  <a:schemeClr val="dk1"/>
                </a:solidFill>
                <a:latin typeface="Arial Black"/>
                <a:ea typeface="Arial Black"/>
                <a:cs typeface="Arial Black"/>
                <a:sym typeface="Arial Black"/>
              </a:rPr>
              <a:t>the people I invited</a:t>
            </a:r>
            <a:endParaRPr sz="2100">
              <a:solidFill>
                <a:schemeClr val="dk1"/>
              </a:solidFill>
              <a:latin typeface="Arial Black"/>
              <a:ea typeface="Arial Black"/>
              <a:cs typeface="Arial Black"/>
              <a:sym typeface="Arial Black"/>
            </a:endParaRPr>
          </a:p>
          <a:p>
            <a:pPr indent="0" lvl="0" marL="0" marR="0" rtl="0" algn="l">
              <a:lnSpc>
                <a:spcPct val="100000"/>
              </a:lnSpc>
              <a:spcBef>
                <a:spcPts val="0"/>
              </a:spcBef>
              <a:spcAft>
                <a:spcPts val="0"/>
              </a:spcAft>
              <a:buSzPts val="1100"/>
              <a:buNone/>
            </a:pPr>
            <a:r>
              <a:rPr lang="en" sz="2100">
                <a:solidFill>
                  <a:schemeClr val="dk1"/>
                </a:solidFill>
                <a:latin typeface="Arial Black"/>
                <a:ea typeface="Arial Black"/>
                <a:cs typeface="Arial Black"/>
                <a:sym typeface="Arial Black"/>
              </a:rPr>
              <a:t>did not deserve it.</a:t>
            </a:r>
            <a:endParaRPr sz="2100">
              <a:solidFill>
                <a:schemeClr val="dk1"/>
              </a:solidFill>
              <a:latin typeface="Arial Black"/>
              <a:ea typeface="Arial Black"/>
              <a:cs typeface="Arial Black"/>
              <a:sym typeface="Arial Black"/>
            </a:endParaRPr>
          </a:p>
        </p:txBody>
      </p:sp>
      <p:pic>
        <p:nvPicPr>
          <p:cNvPr id="233" name="Google Shape;233;p38"/>
          <p:cNvPicPr preferRelativeResize="0"/>
          <p:nvPr/>
        </p:nvPicPr>
        <p:blipFill rotWithShape="1">
          <a:blip r:embed="rId3">
            <a:alphaModFix/>
          </a:blip>
          <a:srcRect b="0" l="0" r="0" t="0"/>
          <a:stretch/>
        </p:blipFill>
        <p:spPr>
          <a:xfrm>
            <a:off x="3953749" y="822775"/>
            <a:ext cx="4663926" cy="3497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A0C7"/>
        </a:solidFill>
      </p:bgPr>
    </p:bg>
    <p:spTree>
      <p:nvGrpSpPr>
        <p:cNvPr id="238" name="Shape 238"/>
        <p:cNvGrpSpPr/>
        <p:nvPr/>
      </p:nvGrpSpPr>
      <p:grpSpPr>
        <a:xfrm>
          <a:off x="0" y="0"/>
          <a:ext cx="0" cy="0"/>
          <a:chOff x="0" y="0"/>
          <a:chExt cx="0" cy="0"/>
        </a:xfrm>
      </p:grpSpPr>
      <p:sp>
        <p:nvSpPr>
          <p:cNvPr id="239" name="Google Shape;239;p39"/>
          <p:cNvSpPr/>
          <p:nvPr/>
        </p:nvSpPr>
        <p:spPr>
          <a:xfrm>
            <a:off x="672229" y="1281325"/>
            <a:ext cx="547200" cy="428700"/>
          </a:xfrm>
          <a:prstGeom prst="rect">
            <a:avLst/>
          </a:prstGeom>
          <a:solidFill>
            <a:srgbClr val="5F497A"/>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chemeClr val="lt1"/>
                </a:solidFill>
                <a:latin typeface="Arial Black"/>
                <a:ea typeface="Arial Black"/>
                <a:cs typeface="Arial Black"/>
                <a:sym typeface="Arial Black"/>
              </a:rPr>
              <a:t>9</a:t>
            </a:r>
            <a:endParaRPr b="1" i="0" sz="2500" u="none" cap="none" strike="noStrike">
              <a:solidFill>
                <a:schemeClr val="lt1"/>
              </a:solidFill>
              <a:latin typeface="Arial Black"/>
              <a:ea typeface="Arial Black"/>
              <a:cs typeface="Arial Black"/>
              <a:sym typeface="Arial Black"/>
            </a:endParaRPr>
          </a:p>
        </p:txBody>
      </p:sp>
      <p:sp>
        <p:nvSpPr>
          <p:cNvPr id="240" name="Google Shape;240;p39"/>
          <p:cNvSpPr txBox="1"/>
          <p:nvPr/>
        </p:nvSpPr>
        <p:spPr>
          <a:xfrm>
            <a:off x="672237" y="1922675"/>
            <a:ext cx="2442000" cy="193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SzPts val="1100"/>
              <a:buNone/>
            </a:pPr>
            <a:r>
              <a:rPr lang="en" sz="2100">
                <a:solidFill>
                  <a:schemeClr val="dk1"/>
                </a:solidFill>
                <a:latin typeface="Arial Black"/>
                <a:ea typeface="Arial Black"/>
                <a:cs typeface="Arial Black"/>
                <a:sym typeface="Arial Black"/>
              </a:rPr>
              <a:t>Now go to the main streets and invite to the feast as many people as you find.’</a:t>
            </a:r>
            <a:endParaRPr sz="2100">
              <a:solidFill>
                <a:schemeClr val="dk1"/>
              </a:solidFill>
              <a:latin typeface="Arial Black"/>
              <a:ea typeface="Arial Black"/>
              <a:cs typeface="Arial Black"/>
              <a:sym typeface="Arial Black"/>
            </a:endParaRPr>
          </a:p>
        </p:txBody>
      </p:sp>
      <p:pic>
        <p:nvPicPr>
          <p:cNvPr id="241" name="Google Shape;241;p39"/>
          <p:cNvPicPr preferRelativeResize="0"/>
          <p:nvPr/>
        </p:nvPicPr>
        <p:blipFill rotWithShape="1">
          <a:blip r:embed="rId3">
            <a:alphaModFix/>
          </a:blip>
          <a:srcRect b="0" l="0" r="0" t="0"/>
          <a:stretch/>
        </p:blipFill>
        <p:spPr>
          <a:xfrm>
            <a:off x="3544716" y="724113"/>
            <a:ext cx="4927050" cy="36952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999"/>
        </a:solidFill>
      </p:bgPr>
    </p:bg>
    <p:spTree>
      <p:nvGrpSpPr>
        <p:cNvPr id="246" name="Shape 246"/>
        <p:cNvGrpSpPr/>
        <p:nvPr/>
      </p:nvGrpSpPr>
      <p:grpSpPr>
        <a:xfrm>
          <a:off x="0" y="0"/>
          <a:ext cx="0" cy="0"/>
          <a:chOff x="0" y="0"/>
          <a:chExt cx="0" cy="0"/>
        </a:xfrm>
      </p:grpSpPr>
      <p:sp>
        <p:nvSpPr>
          <p:cNvPr id="247" name="Google Shape;247;p40"/>
          <p:cNvSpPr txBox="1"/>
          <p:nvPr/>
        </p:nvSpPr>
        <p:spPr>
          <a:xfrm>
            <a:off x="542975" y="1591038"/>
            <a:ext cx="3093900" cy="2586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100">
                <a:solidFill>
                  <a:schemeClr val="dk1"/>
                </a:solidFill>
                <a:latin typeface="Arial Black"/>
                <a:ea typeface="Arial Black"/>
                <a:cs typeface="Arial Black"/>
                <a:sym typeface="Arial Black"/>
              </a:rPr>
              <a:t>So the servants went out into the streets and gathered all the people they could find, good and bad alike; and the wedding hall was filled with people.</a:t>
            </a:r>
            <a:endParaRPr sz="2100">
              <a:solidFill>
                <a:schemeClr val="dk1"/>
              </a:solidFill>
              <a:latin typeface="Arial Black"/>
              <a:ea typeface="Arial Black"/>
              <a:cs typeface="Arial Black"/>
              <a:sym typeface="Arial Black"/>
            </a:endParaRPr>
          </a:p>
        </p:txBody>
      </p:sp>
      <p:sp>
        <p:nvSpPr>
          <p:cNvPr id="248" name="Google Shape;248;p40"/>
          <p:cNvSpPr txBox="1"/>
          <p:nvPr/>
        </p:nvSpPr>
        <p:spPr>
          <a:xfrm>
            <a:off x="542852" y="966457"/>
            <a:ext cx="642900" cy="384900"/>
          </a:xfrm>
          <a:prstGeom prst="rect">
            <a:avLst/>
          </a:prstGeom>
          <a:solidFill>
            <a:srgbClr val="953734"/>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rgbClr val="FFFFFF"/>
                </a:solidFill>
                <a:latin typeface="Arial Black"/>
                <a:ea typeface="Arial Black"/>
                <a:cs typeface="Arial Black"/>
                <a:sym typeface="Arial Black"/>
              </a:rPr>
              <a:t>10</a:t>
            </a:r>
            <a:endParaRPr b="1" i="0" sz="2500" u="none" cap="none" strike="noStrike">
              <a:solidFill>
                <a:srgbClr val="FFFFFF"/>
              </a:solidFill>
              <a:latin typeface="Arial Black"/>
              <a:ea typeface="Arial Black"/>
              <a:cs typeface="Arial Black"/>
              <a:sym typeface="Arial Black"/>
            </a:endParaRPr>
          </a:p>
        </p:txBody>
      </p:sp>
      <p:pic>
        <p:nvPicPr>
          <p:cNvPr id="249" name="Google Shape;249;p40"/>
          <p:cNvPicPr preferRelativeResize="0"/>
          <p:nvPr/>
        </p:nvPicPr>
        <p:blipFill rotWithShape="1">
          <a:blip r:embed="rId3">
            <a:alphaModFix/>
          </a:blip>
          <a:srcRect b="0" l="0" r="0" t="0"/>
          <a:stretch/>
        </p:blipFill>
        <p:spPr>
          <a:xfrm>
            <a:off x="3935451" y="822113"/>
            <a:ext cx="4665710" cy="3499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54" name="Shape 254"/>
        <p:cNvGrpSpPr/>
        <p:nvPr/>
      </p:nvGrpSpPr>
      <p:grpSpPr>
        <a:xfrm>
          <a:off x="0" y="0"/>
          <a:ext cx="0" cy="0"/>
          <a:chOff x="0" y="0"/>
          <a:chExt cx="0" cy="0"/>
        </a:xfrm>
      </p:grpSpPr>
      <p:sp>
        <p:nvSpPr>
          <p:cNvPr id="255" name="Google Shape;255;p41"/>
          <p:cNvSpPr txBox="1"/>
          <p:nvPr/>
        </p:nvSpPr>
        <p:spPr>
          <a:xfrm>
            <a:off x="606594" y="1530048"/>
            <a:ext cx="642900" cy="384900"/>
          </a:xfrm>
          <a:prstGeom prst="rect">
            <a:avLst/>
          </a:prstGeom>
          <a:solidFill>
            <a:srgbClr val="938953"/>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chemeClr val="lt1"/>
                </a:solidFill>
                <a:latin typeface="Arial Black"/>
                <a:ea typeface="Arial Black"/>
                <a:cs typeface="Arial Black"/>
                <a:sym typeface="Arial Black"/>
              </a:rPr>
              <a:t>11</a:t>
            </a:r>
            <a:endParaRPr b="1" i="0" sz="2500" u="none" cap="none" strike="noStrike">
              <a:solidFill>
                <a:schemeClr val="lt1"/>
              </a:solidFill>
              <a:latin typeface="Arial Black"/>
              <a:ea typeface="Arial Black"/>
              <a:cs typeface="Arial Black"/>
              <a:sym typeface="Arial Black"/>
            </a:endParaRPr>
          </a:p>
        </p:txBody>
      </p:sp>
      <p:sp>
        <p:nvSpPr>
          <p:cNvPr id="256" name="Google Shape;256;p41"/>
          <p:cNvSpPr txBox="1"/>
          <p:nvPr/>
        </p:nvSpPr>
        <p:spPr>
          <a:xfrm>
            <a:off x="606600" y="2074150"/>
            <a:ext cx="3172200" cy="153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000">
                <a:solidFill>
                  <a:schemeClr val="dk1"/>
                </a:solidFill>
                <a:latin typeface="Arial Black"/>
                <a:ea typeface="Arial Black"/>
                <a:cs typeface="Arial Black"/>
                <a:sym typeface="Arial Black"/>
              </a:rPr>
              <a:t>“The king went in to look at the guests and saw a man who was not wearing wedding clothes.</a:t>
            </a:r>
            <a:endParaRPr b="0" i="0" sz="20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257" name="Google Shape;257;p41"/>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258" name="Google Shape;258;p41"/>
          <p:cNvPicPr preferRelativeResize="0"/>
          <p:nvPr/>
        </p:nvPicPr>
        <p:blipFill rotWithShape="1">
          <a:blip r:embed="rId3">
            <a:alphaModFix/>
          </a:blip>
          <a:srcRect b="0" l="0" r="0" t="0"/>
          <a:stretch/>
        </p:blipFill>
        <p:spPr>
          <a:xfrm>
            <a:off x="3982750" y="756588"/>
            <a:ext cx="4780250" cy="35851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A0C7"/>
        </a:solidFill>
      </p:bgPr>
    </p:bg>
    <p:spTree>
      <p:nvGrpSpPr>
        <p:cNvPr id="263" name="Shape 263"/>
        <p:cNvGrpSpPr/>
        <p:nvPr/>
      </p:nvGrpSpPr>
      <p:grpSpPr>
        <a:xfrm>
          <a:off x="0" y="0"/>
          <a:ext cx="0" cy="0"/>
          <a:chOff x="0" y="0"/>
          <a:chExt cx="0" cy="0"/>
        </a:xfrm>
      </p:grpSpPr>
      <p:sp>
        <p:nvSpPr>
          <p:cNvPr id="264" name="Google Shape;264;p42"/>
          <p:cNvSpPr/>
          <p:nvPr/>
        </p:nvSpPr>
        <p:spPr>
          <a:xfrm>
            <a:off x="649329" y="1281325"/>
            <a:ext cx="547200" cy="428700"/>
          </a:xfrm>
          <a:prstGeom prst="rect">
            <a:avLst/>
          </a:prstGeom>
          <a:solidFill>
            <a:srgbClr val="5F497A"/>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chemeClr val="lt1"/>
                </a:solidFill>
                <a:latin typeface="Arial Black"/>
                <a:ea typeface="Arial Black"/>
                <a:cs typeface="Arial Black"/>
                <a:sym typeface="Arial Black"/>
              </a:rPr>
              <a:t>12</a:t>
            </a:r>
            <a:endParaRPr b="1" i="0" sz="2500" u="none" cap="none" strike="noStrike">
              <a:solidFill>
                <a:schemeClr val="lt1"/>
              </a:solidFill>
              <a:latin typeface="Arial Black"/>
              <a:ea typeface="Arial Black"/>
              <a:cs typeface="Arial Black"/>
              <a:sym typeface="Arial Black"/>
            </a:endParaRPr>
          </a:p>
        </p:txBody>
      </p:sp>
      <p:sp>
        <p:nvSpPr>
          <p:cNvPr id="265" name="Google Shape;265;p42"/>
          <p:cNvSpPr txBox="1"/>
          <p:nvPr/>
        </p:nvSpPr>
        <p:spPr>
          <a:xfrm>
            <a:off x="649338" y="1922675"/>
            <a:ext cx="3009900" cy="193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SzPts val="1100"/>
              <a:buNone/>
            </a:pPr>
            <a:r>
              <a:rPr lang="en" sz="2100">
                <a:solidFill>
                  <a:schemeClr val="dk1"/>
                </a:solidFill>
                <a:latin typeface="Arial Black"/>
                <a:ea typeface="Arial Black"/>
                <a:cs typeface="Arial Black"/>
                <a:sym typeface="Arial Black"/>
              </a:rPr>
              <a:t>‘Friend, how did you get in here without wedding clothes?’ the king asked him. But the man said nothing.</a:t>
            </a:r>
            <a:endParaRPr sz="2100">
              <a:solidFill>
                <a:schemeClr val="dk1"/>
              </a:solidFill>
              <a:latin typeface="Arial Black"/>
              <a:ea typeface="Arial Black"/>
              <a:cs typeface="Arial Black"/>
              <a:sym typeface="Arial Black"/>
            </a:endParaRPr>
          </a:p>
        </p:txBody>
      </p:sp>
      <p:pic>
        <p:nvPicPr>
          <p:cNvPr id="266" name="Google Shape;266;p42"/>
          <p:cNvPicPr preferRelativeResize="0"/>
          <p:nvPr/>
        </p:nvPicPr>
        <p:blipFill rotWithShape="1">
          <a:blip r:embed="rId3">
            <a:alphaModFix/>
          </a:blip>
          <a:srcRect b="0" l="0" r="0" t="0"/>
          <a:stretch/>
        </p:blipFill>
        <p:spPr>
          <a:xfrm>
            <a:off x="4190414" y="957663"/>
            <a:ext cx="4304251" cy="32281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999"/>
        </a:solidFill>
      </p:bgPr>
    </p:bg>
    <p:spTree>
      <p:nvGrpSpPr>
        <p:cNvPr id="271" name="Shape 271"/>
        <p:cNvGrpSpPr/>
        <p:nvPr/>
      </p:nvGrpSpPr>
      <p:grpSpPr>
        <a:xfrm>
          <a:off x="0" y="0"/>
          <a:ext cx="0" cy="0"/>
          <a:chOff x="0" y="0"/>
          <a:chExt cx="0" cy="0"/>
        </a:xfrm>
      </p:grpSpPr>
      <p:sp>
        <p:nvSpPr>
          <p:cNvPr id="272" name="Google Shape;272;p43"/>
          <p:cNvSpPr txBox="1"/>
          <p:nvPr/>
        </p:nvSpPr>
        <p:spPr>
          <a:xfrm>
            <a:off x="802775" y="1591038"/>
            <a:ext cx="2914800" cy="2586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100">
                <a:solidFill>
                  <a:schemeClr val="dk1"/>
                </a:solidFill>
                <a:latin typeface="Arial Black"/>
                <a:ea typeface="Arial Black"/>
                <a:cs typeface="Arial Black"/>
                <a:sym typeface="Arial Black"/>
              </a:rPr>
              <a:t>Then the king told the servants, ‘Tie him up hand and foot, and throw him outside in the dark. There he will cry and gnash his teeth.’’</a:t>
            </a:r>
            <a:endParaRPr sz="2100">
              <a:solidFill>
                <a:schemeClr val="dk1"/>
              </a:solidFill>
              <a:latin typeface="Arial Black"/>
              <a:ea typeface="Arial Black"/>
              <a:cs typeface="Arial Black"/>
              <a:sym typeface="Arial Black"/>
            </a:endParaRPr>
          </a:p>
        </p:txBody>
      </p:sp>
      <p:sp>
        <p:nvSpPr>
          <p:cNvPr id="273" name="Google Shape;273;p43"/>
          <p:cNvSpPr txBox="1"/>
          <p:nvPr/>
        </p:nvSpPr>
        <p:spPr>
          <a:xfrm>
            <a:off x="802652" y="966457"/>
            <a:ext cx="642900" cy="384900"/>
          </a:xfrm>
          <a:prstGeom prst="rect">
            <a:avLst/>
          </a:prstGeom>
          <a:solidFill>
            <a:srgbClr val="953734"/>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rgbClr val="FFFFFF"/>
                </a:solidFill>
                <a:latin typeface="Arial Black"/>
                <a:ea typeface="Arial Black"/>
                <a:cs typeface="Arial Black"/>
                <a:sym typeface="Arial Black"/>
              </a:rPr>
              <a:t>13</a:t>
            </a:r>
            <a:endParaRPr b="1" i="0" sz="2500" u="none" cap="none" strike="noStrike">
              <a:solidFill>
                <a:srgbClr val="FFFFFF"/>
              </a:solidFill>
              <a:latin typeface="Arial Black"/>
              <a:ea typeface="Arial Black"/>
              <a:cs typeface="Arial Black"/>
              <a:sym typeface="Arial Black"/>
            </a:endParaRPr>
          </a:p>
        </p:txBody>
      </p:sp>
      <p:pic>
        <p:nvPicPr>
          <p:cNvPr id="274" name="Google Shape;274;p43"/>
          <p:cNvPicPr preferRelativeResize="0"/>
          <p:nvPr/>
        </p:nvPicPr>
        <p:blipFill rotWithShape="1">
          <a:blip r:embed="rId3">
            <a:alphaModFix/>
          </a:blip>
          <a:srcRect b="0" l="0" r="0" t="0"/>
          <a:stretch/>
        </p:blipFill>
        <p:spPr>
          <a:xfrm>
            <a:off x="4111300" y="886136"/>
            <a:ext cx="4494976" cy="33712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279" name="Shape 279"/>
        <p:cNvGrpSpPr/>
        <p:nvPr/>
      </p:nvGrpSpPr>
      <p:grpSpPr>
        <a:xfrm>
          <a:off x="0" y="0"/>
          <a:ext cx="0" cy="0"/>
          <a:chOff x="0" y="0"/>
          <a:chExt cx="0" cy="0"/>
        </a:xfrm>
      </p:grpSpPr>
      <p:sp>
        <p:nvSpPr>
          <p:cNvPr id="280" name="Google Shape;280;p44"/>
          <p:cNvSpPr/>
          <p:nvPr/>
        </p:nvSpPr>
        <p:spPr>
          <a:xfrm>
            <a:off x="5868790" y="1802833"/>
            <a:ext cx="607200" cy="428700"/>
          </a:xfrm>
          <a:prstGeom prst="rect">
            <a:avLst/>
          </a:prstGeom>
          <a:solidFill>
            <a:srgbClr val="274E13"/>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chemeClr val="lt1"/>
                </a:solidFill>
                <a:latin typeface="Arial Black"/>
                <a:ea typeface="Arial Black"/>
                <a:cs typeface="Arial Black"/>
                <a:sym typeface="Arial Black"/>
              </a:rPr>
              <a:t>14</a:t>
            </a:r>
            <a:endParaRPr b="1" i="0" sz="2500" u="none" cap="none" strike="noStrike">
              <a:solidFill>
                <a:schemeClr val="lt1"/>
              </a:solidFill>
              <a:latin typeface="Arial Black"/>
              <a:ea typeface="Arial Black"/>
              <a:cs typeface="Arial Black"/>
              <a:sym typeface="Arial Black"/>
            </a:endParaRPr>
          </a:p>
        </p:txBody>
      </p:sp>
      <p:sp>
        <p:nvSpPr>
          <p:cNvPr id="281" name="Google Shape;281;p44"/>
          <p:cNvSpPr txBox="1"/>
          <p:nvPr/>
        </p:nvSpPr>
        <p:spPr>
          <a:xfrm>
            <a:off x="5868800" y="2463163"/>
            <a:ext cx="3666900" cy="877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SzPts val="1100"/>
              <a:buNone/>
            </a:pPr>
            <a:r>
              <a:rPr lang="en" sz="1900">
                <a:solidFill>
                  <a:schemeClr val="dk1"/>
                </a:solidFill>
                <a:latin typeface="Arial Black"/>
                <a:ea typeface="Arial Black"/>
                <a:cs typeface="Arial Black"/>
                <a:sym typeface="Arial Black"/>
              </a:rPr>
              <a:t>And Jesus concluded, “Many are invited,</a:t>
            </a:r>
            <a:endParaRPr sz="1900">
              <a:solidFill>
                <a:schemeClr val="dk1"/>
              </a:solidFill>
              <a:latin typeface="Arial Black"/>
              <a:ea typeface="Arial Black"/>
              <a:cs typeface="Arial Black"/>
              <a:sym typeface="Arial Black"/>
            </a:endParaRPr>
          </a:p>
          <a:p>
            <a:pPr indent="0" lvl="0" marL="0" marR="0" rtl="0" algn="l">
              <a:lnSpc>
                <a:spcPct val="100000"/>
              </a:lnSpc>
              <a:spcBef>
                <a:spcPts val="0"/>
              </a:spcBef>
              <a:spcAft>
                <a:spcPts val="0"/>
              </a:spcAft>
              <a:buSzPts val="1100"/>
              <a:buNone/>
            </a:pPr>
            <a:r>
              <a:rPr lang="en" sz="1900">
                <a:solidFill>
                  <a:schemeClr val="dk1"/>
                </a:solidFill>
                <a:latin typeface="Arial Black"/>
                <a:ea typeface="Arial Black"/>
                <a:cs typeface="Arial Black"/>
                <a:sym typeface="Arial Black"/>
              </a:rPr>
              <a:t>but few are chosen.”</a:t>
            </a:r>
            <a:endParaRPr sz="1900">
              <a:solidFill>
                <a:schemeClr val="dk1"/>
              </a:solidFill>
              <a:latin typeface="Arial Black"/>
              <a:ea typeface="Arial Black"/>
              <a:cs typeface="Arial Black"/>
              <a:sym typeface="Arial Black"/>
            </a:endParaRPr>
          </a:p>
        </p:txBody>
      </p:sp>
      <p:pic>
        <p:nvPicPr>
          <p:cNvPr id="282" name="Google Shape;282;p44"/>
          <p:cNvPicPr preferRelativeResize="0"/>
          <p:nvPr/>
        </p:nvPicPr>
        <p:blipFill rotWithShape="1">
          <a:blip r:embed="rId3">
            <a:alphaModFix/>
          </a:blip>
          <a:srcRect b="0" l="0" r="0" t="5793"/>
          <a:stretch/>
        </p:blipFill>
        <p:spPr>
          <a:xfrm>
            <a:off x="466175" y="792175"/>
            <a:ext cx="5037251" cy="35591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99"/>
        </a:solidFill>
      </p:bgPr>
    </p:bg>
    <p:spTree>
      <p:nvGrpSpPr>
        <p:cNvPr id="286" name="Shape 286"/>
        <p:cNvGrpSpPr/>
        <p:nvPr/>
      </p:nvGrpSpPr>
      <p:grpSpPr>
        <a:xfrm>
          <a:off x="0" y="0"/>
          <a:ext cx="0" cy="0"/>
          <a:chOff x="0" y="0"/>
          <a:chExt cx="0" cy="0"/>
        </a:xfrm>
      </p:grpSpPr>
      <p:sp>
        <p:nvSpPr>
          <p:cNvPr id="287" name="Google Shape;287;p45"/>
          <p:cNvSpPr txBox="1"/>
          <p:nvPr/>
        </p:nvSpPr>
        <p:spPr>
          <a:xfrm>
            <a:off x="717404" y="1455651"/>
            <a:ext cx="85038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Leader:</a:t>
            </a:r>
            <a:r>
              <a:rPr b="1" i="1" lang="en" sz="3600" u="none" cap="none" strike="noStrike">
                <a:solidFill>
                  <a:srgbClr val="FFC000"/>
                </a:solidFill>
                <a:latin typeface="Arial"/>
                <a:ea typeface="Arial"/>
                <a:cs typeface="Arial"/>
                <a:sym typeface="Arial"/>
              </a:rPr>
              <a:t> </a:t>
            </a:r>
            <a:r>
              <a:rPr b="1" lang="en" sz="3600">
                <a:solidFill>
                  <a:schemeClr val="dk1"/>
                </a:solidFill>
              </a:rPr>
              <a:t>The</a:t>
            </a:r>
            <a:r>
              <a:rPr b="1" i="0" lang="en" sz="3600" u="none" cap="none" strike="noStrike">
                <a:solidFill>
                  <a:schemeClr val="dk1"/>
                </a:solidFill>
                <a:latin typeface="Arial"/>
                <a:ea typeface="Arial"/>
                <a:cs typeface="Arial"/>
                <a:sym typeface="Arial"/>
              </a:rPr>
              <a:t> Gospel of the Lord.</a:t>
            </a:r>
            <a:endParaRPr b="0" i="0" sz="1100" u="none" cap="none" strike="noStrike">
              <a:solidFill>
                <a:schemeClr val="dk1"/>
              </a:solidFill>
              <a:latin typeface="Arial"/>
              <a:ea typeface="Arial"/>
              <a:cs typeface="Arial"/>
              <a:sym typeface="Arial"/>
            </a:endParaRPr>
          </a:p>
        </p:txBody>
      </p:sp>
      <p:sp>
        <p:nvSpPr>
          <p:cNvPr id="288" name="Google Shape;288;p45"/>
          <p:cNvSpPr txBox="1"/>
          <p:nvPr/>
        </p:nvSpPr>
        <p:spPr>
          <a:xfrm>
            <a:off x="1531304" y="2510357"/>
            <a:ext cx="6876000" cy="11775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All:</a:t>
            </a:r>
            <a:r>
              <a:rPr b="1" i="1" lang="en" sz="3600" u="none" cap="none" strike="noStrike">
                <a:solidFill>
                  <a:srgbClr val="FFC000"/>
                </a:solidFill>
                <a:latin typeface="Arial"/>
                <a:ea typeface="Arial"/>
                <a:cs typeface="Arial"/>
                <a:sym typeface="Arial"/>
              </a:rPr>
              <a:t> </a:t>
            </a:r>
            <a:r>
              <a:rPr b="1" lang="en" sz="3600">
                <a:solidFill>
                  <a:schemeClr val="dk1"/>
                </a:solidFill>
              </a:rPr>
              <a:t>Praise to You,</a:t>
            </a:r>
            <a:endParaRPr b="1" sz="3600">
              <a:solidFill>
                <a:schemeClr val="dk1"/>
              </a:solidFill>
            </a:endParaRPr>
          </a:p>
          <a:p>
            <a:pPr indent="0" lvl="0" marL="0" marR="0" rtl="0" algn="l">
              <a:lnSpc>
                <a:spcPct val="100000"/>
              </a:lnSpc>
              <a:spcBef>
                <a:spcPts val="0"/>
              </a:spcBef>
              <a:spcAft>
                <a:spcPts val="0"/>
              </a:spcAft>
              <a:buClr>
                <a:srgbClr val="000000"/>
              </a:buClr>
              <a:buSzPts val="3600"/>
              <a:buFont typeface="Arial"/>
              <a:buNone/>
            </a:pPr>
            <a:r>
              <a:rPr b="1" lang="en" sz="3600">
                <a:solidFill>
                  <a:schemeClr val="dk1"/>
                </a:solidFill>
              </a:rPr>
              <a:t>		Lord Jesus Christ.</a:t>
            </a:r>
            <a:endParaRPr b="1" sz="36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434343"/>
        </a:solidFill>
      </p:bgPr>
    </p:bg>
    <p:spTree>
      <p:nvGrpSpPr>
        <p:cNvPr id="148" name="Shape 148"/>
        <p:cNvGrpSpPr/>
        <p:nvPr/>
      </p:nvGrpSpPr>
      <p:grpSpPr>
        <a:xfrm>
          <a:off x="0" y="0"/>
          <a:ext cx="0" cy="0"/>
          <a:chOff x="0" y="0"/>
          <a:chExt cx="0" cy="0"/>
        </a:xfrm>
      </p:grpSpPr>
      <p:sp>
        <p:nvSpPr>
          <p:cNvPr id="149" name="Google Shape;149;p28"/>
          <p:cNvSpPr txBox="1"/>
          <p:nvPr/>
        </p:nvSpPr>
        <p:spPr>
          <a:xfrm>
            <a:off x="280353" y="756920"/>
            <a:ext cx="8558400" cy="332490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Clr>
                <a:schemeClr val="dk1"/>
              </a:buClr>
              <a:buSzPts val="1100"/>
              <a:buFont typeface="Arial"/>
              <a:buNone/>
            </a:pPr>
            <a:r>
              <a:rPr lang="en" sz="1800">
                <a:solidFill>
                  <a:schemeClr val="lt1"/>
                </a:solidFill>
              </a:rPr>
              <a:t>In the gospel’s story, there was a big party thrown by a king for his son's wedding. The king invited many people, but some said no and made excuses. So the king invited everyone he could find, but they had to wear special clothes to join the party. Some people didn't want to wear the special clothes and couldn't stay at the party.</a:t>
            </a:r>
            <a:endParaRPr sz="1800">
              <a:solidFill>
                <a:schemeClr val="lt1"/>
              </a:solidFill>
            </a:endParaRPr>
          </a:p>
          <a:p>
            <a:pPr indent="0" lvl="0" marL="0" marR="0" rtl="0" algn="just">
              <a:lnSpc>
                <a:spcPct val="100000"/>
              </a:lnSpc>
              <a:spcBef>
                <a:spcPts val="0"/>
              </a:spcBef>
              <a:spcAft>
                <a:spcPts val="0"/>
              </a:spcAft>
              <a:buClr>
                <a:schemeClr val="dk1"/>
              </a:buClr>
              <a:buSzPts val="1100"/>
              <a:buFont typeface="Arial"/>
              <a:buNone/>
            </a:pPr>
            <a:r>
              <a:t/>
            </a:r>
            <a:endParaRPr sz="1800">
              <a:solidFill>
                <a:schemeClr val="lt1"/>
              </a:solidFill>
            </a:endParaRPr>
          </a:p>
          <a:p>
            <a:pPr indent="0" lvl="0" marL="0" marR="0" rtl="0" algn="just">
              <a:lnSpc>
                <a:spcPct val="100000"/>
              </a:lnSpc>
              <a:spcBef>
                <a:spcPts val="0"/>
              </a:spcBef>
              <a:spcAft>
                <a:spcPts val="0"/>
              </a:spcAft>
              <a:buClr>
                <a:schemeClr val="dk1"/>
              </a:buClr>
              <a:buSzPts val="1100"/>
              <a:buFont typeface="Arial"/>
              <a:buNone/>
            </a:pPr>
            <a:r>
              <a:rPr lang="en" sz="1800">
                <a:solidFill>
                  <a:schemeClr val="lt1"/>
                </a:solidFill>
              </a:rPr>
              <a:t>What this story tells us is that God invites us to be part of His family in heaven. We don't have to do anything special to be invited - we just need to accept God's love and forgiveness, which is a free gift. This special 'clothing' is like understanding and accepting the love Jesus has for us. It changes our lives and makes us new inside. We can also share this wonderful news with others so they can join God's family too. Let's take a moment to thank God for this amazing gift!</a:t>
            </a:r>
            <a:endParaRPr sz="1800">
              <a:solidFill>
                <a:schemeClr val="lt1"/>
              </a:solidFill>
            </a:endParaRPr>
          </a:p>
          <a:p>
            <a:pPr indent="0" lvl="0" marL="0" marR="0" rtl="0" algn="just">
              <a:lnSpc>
                <a:spcPct val="100000"/>
              </a:lnSpc>
              <a:spcBef>
                <a:spcPts val="0"/>
              </a:spcBef>
              <a:spcAft>
                <a:spcPts val="0"/>
              </a:spcAft>
              <a:buSzPts val="1100"/>
              <a:buNone/>
            </a:pPr>
            <a:r>
              <a:t/>
            </a:r>
            <a:endParaRPr sz="1800">
              <a:solidFill>
                <a:schemeClr val="lt1"/>
              </a:solidFill>
            </a:endParaRPr>
          </a:p>
        </p:txBody>
      </p:sp>
      <p:sp>
        <p:nvSpPr>
          <p:cNvPr id="150" name="Google Shape;150;p28"/>
          <p:cNvSpPr txBox="1"/>
          <p:nvPr/>
        </p:nvSpPr>
        <p:spPr>
          <a:xfrm>
            <a:off x="280500" y="271503"/>
            <a:ext cx="6161019" cy="33855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 sz="2200" u="sng" cap="none" strike="noStrike">
                <a:solidFill>
                  <a:schemeClr val="lt1"/>
                </a:solidFill>
                <a:latin typeface="Arial"/>
                <a:ea typeface="Arial"/>
                <a:cs typeface="Arial"/>
                <a:sym typeface="Arial"/>
              </a:rPr>
              <a:t>GOSPEL REFLECTION</a:t>
            </a:r>
            <a:endParaRPr b="0" i="0" sz="2200" u="sng" cap="none" strike="noStrik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3" name="Shape 293"/>
        <p:cNvGrpSpPr/>
        <p:nvPr/>
      </p:nvGrpSpPr>
      <p:grpSpPr>
        <a:xfrm>
          <a:off x="0" y="0"/>
          <a:ext cx="0" cy="0"/>
          <a:chOff x="0" y="0"/>
          <a:chExt cx="0" cy="0"/>
        </a:xfrm>
      </p:grpSpPr>
      <p:sp>
        <p:nvSpPr>
          <p:cNvPr id="294" name="Google Shape;294;p46"/>
          <p:cNvSpPr/>
          <p:nvPr/>
        </p:nvSpPr>
        <p:spPr>
          <a:xfrm>
            <a:off x="288032" y="1637577"/>
            <a:ext cx="4572000" cy="1701139"/>
          </a:xfrm>
          <a:prstGeom prst="rect">
            <a:avLst/>
          </a:prstGeom>
          <a:noFill/>
          <a:ln>
            <a:noFill/>
          </a:ln>
        </p:spPr>
        <p:txBody>
          <a:bodyPr anchorCtr="0" anchor="t" bIns="22850" lIns="45725" spcFirstLastPara="1" rIns="45725" wrap="square" tIns="22850">
            <a:noAutofit/>
          </a:bodyPr>
          <a:lstStyle/>
          <a:p>
            <a:pPr indent="0" lvl="0" marL="0" marR="0" rtl="0" algn="ctr">
              <a:lnSpc>
                <a:spcPct val="141000"/>
              </a:lnSpc>
              <a:spcBef>
                <a:spcPts val="0"/>
              </a:spcBef>
              <a:spcAft>
                <a:spcPts val="0"/>
              </a:spcAft>
              <a:buClr>
                <a:srgbClr val="000000"/>
              </a:buClr>
              <a:buSzPts val="4800"/>
              <a:buFont typeface="Arial"/>
              <a:buNone/>
            </a:pPr>
            <a:r>
              <a:rPr b="1" i="0" lang="en" sz="4800" u="none" cap="none" strike="noStrike">
                <a:solidFill>
                  <a:schemeClr val="dk1"/>
                </a:solidFill>
                <a:latin typeface="Arial"/>
                <a:ea typeface="Arial"/>
                <a:cs typeface="Arial"/>
                <a:sym typeface="Arial"/>
              </a:rPr>
              <a:t>GOSPEL MESSAGE</a:t>
            </a:r>
            <a:endParaRPr b="0" i="0" sz="700" u="none" cap="none" strike="noStrike">
              <a:solidFill>
                <a:schemeClr val="dk1"/>
              </a:solidFill>
              <a:latin typeface="Arial"/>
              <a:ea typeface="Arial"/>
              <a:cs typeface="Arial"/>
              <a:sym typeface="Arial"/>
            </a:endParaRPr>
          </a:p>
        </p:txBody>
      </p:sp>
      <p:pic>
        <p:nvPicPr>
          <p:cNvPr id="295" name="Google Shape;295;p46"/>
          <p:cNvPicPr preferRelativeResize="0"/>
          <p:nvPr/>
        </p:nvPicPr>
        <p:blipFill rotWithShape="1">
          <a:blip r:embed="rId3">
            <a:alphaModFix/>
          </a:blip>
          <a:srcRect b="0" l="0" r="0" t="0"/>
          <a:stretch/>
        </p:blipFill>
        <p:spPr>
          <a:xfrm>
            <a:off x="4860032" y="735546"/>
            <a:ext cx="3505200" cy="3505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300" name="Shape 300"/>
        <p:cNvGrpSpPr/>
        <p:nvPr/>
      </p:nvGrpSpPr>
      <p:grpSpPr>
        <a:xfrm>
          <a:off x="0" y="0"/>
          <a:ext cx="0" cy="0"/>
          <a:chOff x="0" y="0"/>
          <a:chExt cx="0" cy="0"/>
        </a:xfrm>
      </p:grpSpPr>
      <p:sp>
        <p:nvSpPr>
          <p:cNvPr id="301" name="Google Shape;301;p47"/>
          <p:cNvSpPr/>
          <p:nvPr/>
        </p:nvSpPr>
        <p:spPr>
          <a:xfrm>
            <a:off x="394375" y="558825"/>
            <a:ext cx="4752000" cy="797100"/>
          </a:xfrm>
          <a:prstGeom prst="rect">
            <a:avLst/>
          </a:prstGeom>
          <a:solidFill>
            <a:schemeClr val="dk2"/>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None/>
            </a:pPr>
            <a:r>
              <a:rPr b="0" i="0" lang="en" sz="2400" u="none" cap="none" strike="noStrike">
                <a:solidFill>
                  <a:schemeClr val="lt1"/>
                </a:solidFill>
                <a:latin typeface="Arial Black"/>
                <a:ea typeface="Arial Black"/>
                <a:cs typeface="Arial Black"/>
                <a:sym typeface="Arial Black"/>
              </a:rPr>
              <a:t>Activity:  </a:t>
            </a:r>
            <a:endParaRPr b="0" i="0" sz="2400" u="none" cap="none" strike="noStrike">
              <a:solidFill>
                <a:schemeClr val="lt1"/>
              </a:solidFill>
              <a:latin typeface="Arial Black"/>
              <a:ea typeface="Arial Black"/>
              <a:cs typeface="Arial Black"/>
              <a:sym typeface="Arial Black"/>
            </a:endParaRPr>
          </a:p>
          <a:p>
            <a:pPr indent="0" lvl="0" marL="0" marR="0" rtl="0" algn="l">
              <a:lnSpc>
                <a:spcPct val="100000"/>
              </a:lnSpc>
              <a:spcBef>
                <a:spcPts val="0"/>
              </a:spcBef>
              <a:spcAft>
                <a:spcPts val="0"/>
              </a:spcAft>
              <a:buNone/>
            </a:pPr>
            <a:r>
              <a:rPr lang="en" sz="2100">
                <a:solidFill>
                  <a:schemeClr val="lt1"/>
                </a:solidFill>
                <a:latin typeface="Arial Black"/>
                <a:ea typeface="Arial Black"/>
                <a:cs typeface="Arial Black"/>
                <a:sym typeface="Arial Black"/>
              </a:rPr>
              <a:t>You’re Invited “Wear your Best”</a:t>
            </a:r>
            <a:endParaRPr b="0" i="0" sz="1100" u="none" cap="none" strike="noStrike">
              <a:solidFill>
                <a:schemeClr val="lt1"/>
              </a:solidFill>
              <a:latin typeface="Arial"/>
              <a:ea typeface="Arial"/>
              <a:cs typeface="Arial"/>
              <a:sym typeface="Arial"/>
            </a:endParaRPr>
          </a:p>
        </p:txBody>
      </p:sp>
      <p:sp>
        <p:nvSpPr>
          <p:cNvPr id="302" name="Google Shape;302;p47"/>
          <p:cNvSpPr txBox="1"/>
          <p:nvPr/>
        </p:nvSpPr>
        <p:spPr>
          <a:xfrm>
            <a:off x="750067" y="2040846"/>
            <a:ext cx="3384450" cy="384701"/>
          </a:xfrm>
          <a:prstGeom prst="rect">
            <a:avLst/>
          </a:prstGeom>
          <a:noFill/>
          <a:ln>
            <a:noFill/>
          </a:ln>
        </p:spPr>
        <p:txBody>
          <a:bodyPr anchorCtr="0" anchor="t" bIns="22850" lIns="45725" spcFirstLastPara="1" rIns="45725" wrap="square" tIns="22850">
            <a:spAutoFit/>
          </a:bodyPr>
          <a:lstStyle/>
          <a:p>
            <a:pPr indent="-88900" lvl="0" marL="228600" marR="0" rtl="0" algn="l">
              <a:lnSpc>
                <a:spcPct val="100000"/>
              </a:lnSpc>
              <a:spcBef>
                <a:spcPts val="0"/>
              </a:spcBef>
              <a:spcAft>
                <a:spcPts val="0"/>
              </a:spcAft>
              <a:buClr>
                <a:schemeClr val="lt1"/>
              </a:buClr>
              <a:buSzPts val="2200"/>
              <a:buFont typeface="Calibri"/>
              <a:buNone/>
            </a:pPr>
            <a:r>
              <a:t/>
            </a:r>
            <a:endParaRPr b="1" i="0" sz="2200" u="none" cap="none" strike="noStrike">
              <a:solidFill>
                <a:schemeClr val="lt1"/>
              </a:solidFill>
              <a:latin typeface="Calibri"/>
              <a:ea typeface="Calibri"/>
              <a:cs typeface="Calibri"/>
              <a:sym typeface="Calibri"/>
            </a:endParaRPr>
          </a:p>
        </p:txBody>
      </p:sp>
      <p:sp>
        <p:nvSpPr>
          <p:cNvPr id="303" name="Google Shape;303;p47"/>
          <p:cNvSpPr txBox="1"/>
          <p:nvPr/>
        </p:nvSpPr>
        <p:spPr>
          <a:xfrm>
            <a:off x="504035" y="1589853"/>
            <a:ext cx="3521400" cy="2786100"/>
          </a:xfrm>
          <a:prstGeom prst="rect">
            <a:avLst/>
          </a:prstGeom>
          <a:noFill/>
          <a:ln>
            <a:noFill/>
          </a:ln>
        </p:spPr>
        <p:txBody>
          <a:bodyPr anchorCtr="0" anchor="t" bIns="0" lIns="0" spcFirstLastPara="1" rIns="0" wrap="square" tIns="0">
            <a:spAutoFit/>
          </a:bodyPr>
          <a:lstStyle/>
          <a:p>
            <a:pPr indent="-228600" lvl="0" marL="228600" marR="0" rtl="0" algn="l">
              <a:lnSpc>
                <a:spcPct val="150000"/>
              </a:lnSpc>
              <a:spcBef>
                <a:spcPts val="0"/>
              </a:spcBef>
              <a:spcAft>
                <a:spcPts val="0"/>
              </a:spcAft>
              <a:buClr>
                <a:schemeClr val="dk1"/>
              </a:buClr>
              <a:buSzPts val="2200"/>
              <a:buFont typeface="Arial"/>
              <a:buChar char="•"/>
            </a:pPr>
            <a:r>
              <a:rPr lang="en" sz="1600">
                <a:solidFill>
                  <a:schemeClr val="dk1"/>
                </a:solidFill>
                <a:latin typeface="Arial Black"/>
                <a:ea typeface="Arial Black"/>
                <a:cs typeface="Arial Black"/>
                <a:sym typeface="Arial Black"/>
              </a:rPr>
              <a:t>Bond Paper</a:t>
            </a:r>
            <a:endParaRPr sz="1600">
              <a:solidFill>
                <a:schemeClr val="dk1"/>
              </a:solidFill>
              <a:latin typeface="Arial Black"/>
              <a:ea typeface="Arial Black"/>
              <a:cs typeface="Arial Black"/>
              <a:sym typeface="Arial Black"/>
            </a:endParaRPr>
          </a:p>
          <a:p>
            <a:pPr indent="-228600" lvl="0" marL="228600" marR="0" rtl="0" algn="l">
              <a:lnSpc>
                <a:spcPct val="150000"/>
              </a:lnSpc>
              <a:spcBef>
                <a:spcPts val="0"/>
              </a:spcBef>
              <a:spcAft>
                <a:spcPts val="0"/>
              </a:spcAft>
              <a:buClr>
                <a:schemeClr val="dk1"/>
              </a:buClr>
              <a:buSzPts val="2200"/>
              <a:buFont typeface="Arial"/>
              <a:buChar char="•"/>
            </a:pPr>
            <a:r>
              <a:rPr lang="en" sz="1600">
                <a:solidFill>
                  <a:schemeClr val="dk1"/>
                </a:solidFill>
                <a:latin typeface="Arial Black"/>
                <a:ea typeface="Arial Black"/>
                <a:cs typeface="Arial Black"/>
                <a:sym typeface="Arial Black"/>
              </a:rPr>
              <a:t>Colored Paper</a:t>
            </a:r>
            <a:endParaRPr sz="1600">
              <a:solidFill>
                <a:schemeClr val="dk1"/>
              </a:solidFill>
              <a:latin typeface="Arial Black"/>
              <a:ea typeface="Arial Black"/>
              <a:cs typeface="Arial Black"/>
              <a:sym typeface="Arial Black"/>
            </a:endParaRPr>
          </a:p>
          <a:p>
            <a:pPr indent="-228600" lvl="0" marL="228600" marR="0" rtl="0" algn="l">
              <a:lnSpc>
                <a:spcPct val="150000"/>
              </a:lnSpc>
              <a:spcBef>
                <a:spcPts val="0"/>
              </a:spcBef>
              <a:spcAft>
                <a:spcPts val="0"/>
              </a:spcAft>
              <a:buClr>
                <a:schemeClr val="dk1"/>
              </a:buClr>
              <a:buSzPts val="2200"/>
              <a:buFont typeface="Arial"/>
              <a:buChar char="•"/>
            </a:pPr>
            <a:r>
              <a:rPr lang="en" sz="1600">
                <a:solidFill>
                  <a:schemeClr val="dk1"/>
                </a:solidFill>
                <a:latin typeface="Arial Black"/>
                <a:ea typeface="Arial Black"/>
                <a:cs typeface="Arial Black"/>
                <a:sym typeface="Arial Black"/>
              </a:rPr>
              <a:t>Crayons</a:t>
            </a:r>
            <a:endParaRPr b="0" i="0" sz="1600" u="none" cap="none" strike="noStrike">
              <a:solidFill>
                <a:schemeClr val="dk1"/>
              </a:solidFill>
              <a:latin typeface="Arial Black"/>
              <a:ea typeface="Arial Black"/>
              <a:cs typeface="Arial Black"/>
              <a:sym typeface="Arial Black"/>
            </a:endParaRPr>
          </a:p>
          <a:p>
            <a:pPr indent="-228600" lvl="0" marL="228600" marR="0" rtl="0" algn="l">
              <a:lnSpc>
                <a:spcPct val="150000"/>
              </a:lnSpc>
              <a:spcBef>
                <a:spcPts val="0"/>
              </a:spcBef>
              <a:spcAft>
                <a:spcPts val="0"/>
              </a:spcAft>
              <a:buClr>
                <a:schemeClr val="dk1"/>
              </a:buClr>
              <a:buSzPts val="2200"/>
              <a:buFont typeface="Arial"/>
              <a:buChar char="•"/>
            </a:pPr>
            <a:r>
              <a:rPr lang="en" sz="1600">
                <a:solidFill>
                  <a:schemeClr val="dk1"/>
                </a:solidFill>
                <a:latin typeface="Arial Black"/>
                <a:ea typeface="Arial Black"/>
                <a:cs typeface="Arial Black"/>
                <a:sym typeface="Arial Black"/>
              </a:rPr>
              <a:t>Scissors</a:t>
            </a:r>
            <a:endParaRPr sz="1600">
              <a:solidFill>
                <a:schemeClr val="dk1"/>
              </a:solidFill>
              <a:latin typeface="Arial Black"/>
              <a:ea typeface="Arial Black"/>
              <a:cs typeface="Arial Black"/>
              <a:sym typeface="Arial Black"/>
            </a:endParaRPr>
          </a:p>
          <a:p>
            <a:pPr indent="-228600" lvl="0" marL="228600" marR="0" rtl="0" algn="l">
              <a:lnSpc>
                <a:spcPct val="150000"/>
              </a:lnSpc>
              <a:spcBef>
                <a:spcPts val="0"/>
              </a:spcBef>
              <a:spcAft>
                <a:spcPts val="0"/>
              </a:spcAft>
              <a:buClr>
                <a:schemeClr val="dk1"/>
              </a:buClr>
              <a:buSzPts val="2200"/>
              <a:buFont typeface="Arial"/>
              <a:buChar char="•"/>
            </a:pPr>
            <a:r>
              <a:rPr lang="en" sz="1600">
                <a:solidFill>
                  <a:schemeClr val="dk1"/>
                </a:solidFill>
                <a:latin typeface="Arial Black"/>
                <a:ea typeface="Arial Black"/>
                <a:cs typeface="Arial Black"/>
                <a:sym typeface="Arial Black"/>
              </a:rPr>
              <a:t>Glue</a:t>
            </a:r>
            <a:endParaRPr sz="1600">
              <a:solidFill>
                <a:schemeClr val="dk1"/>
              </a:solidFill>
              <a:latin typeface="Arial Black"/>
              <a:ea typeface="Arial Black"/>
              <a:cs typeface="Arial Black"/>
              <a:sym typeface="Arial Black"/>
            </a:endParaRPr>
          </a:p>
          <a:p>
            <a:pPr indent="-190500" lvl="0" marL="228600" marR="0" rtl="0" algn="l">
              <a:lnSpc>
                <a:spcPct val="150000"/>
              </a:lnSpc>
              <a:spcBef>
                <a:spcPts val="0"/>
              </a:spcBef>
              <a:spcAft>
                <a:spcPts val="0"/>
              </a:spcAft>
              <a:buClr>
                <a:schemeClr val="dk1"/>
              </a:buClr>
              <a:buSzPts val="1600"/>
              <a:buFont typeface="Arial Black"/>
              <a:buChar char="•"/>
            </a:pPr>
            <a:r>
              <a:rPr lang="en" sz="1600">
                <a:solidFill>
                  <a:schemeClr val="dk1"/>
                </a:solidFill>
                <a:latin typeface="Arial Black"/>
                <a:ea typeface="Arial Black"/>
                <a:cs typeface="Arial Black"/>
                <a:sym typeface="Arial Black"/>
              </a:rPr>
              <a:t>Pen </a:t>
            </a:r>
            <a:endParaRPr sz="1600">
              <a:solidFill>
                <a:schemeClr val="dk1"/>
              </a:solidFill>
              <a:latin typeface="Arial Black"/>
              <a:ea typeface="Arial Black"/>
              <a:cs typeface="Arial Black"/>
              <a:sym typeface="Arial Black"/>
            </a:endParaRPr>
          </a:p>
        </p:txBody>
      </p:sp>
      <p:pic>
        <p:nvPicPr>
          <p:cNvPr id="304" name="Google Shape;304;p47"/>
          <p:cNvPicPr preferRelativeResize="0"/>
          <p:nvPr/>
        </p:nvPicPr>
        <p:blipFill rotWithShape="1">
          <a:blip r:embed="rId3">
            <a:alphaModFix/>
          </a:blip>
          <a:srcRect b="11047" l="0" r="0" t="1132"/>
          <a:stretch/>
        </p:blipFill>
        <p:spPr>
          <a:xfrm>
            <a:off x="5289600" y="446938"/>
            <a:ext cx="3629027" cy="42496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309" name="Shape 309"/>
        <p:cNvGrpSpPr/>
        <p:nvPr/>
      </p:nvGrpSpPr>
      <p:grpSpPr>
        <a:xfrm>
          <a:off x="0" y="0"/>
          <a:ext cx="0" cy="0"/>
          <a:chOff x="0" y="0"/>
          <a:chExt cx="0" cy="0"/>
        </a:xfrm>
      </p:grpSpPr>
      <p:sp>
        <p:nvSpPr>
          <p:cNvPr id="310" name="Google Shape;310;p48"/>
          <p:cNvSpPr/>
          <p:nvPr/>
        </p:nvSpPr>
        <p:spPr>
          <a:xfrm>
            <a:off x="501200" y="418800"/>
            <a:ext cx="2109600" cy="384600"/>
          </a:xfrm>
          <a:prstGeom prst="rect">
            <a:avLst/>
          </a:prstGeom>
          <a:solidFill>
            <a:schemeClr val="dk2"/>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None/>
            </a:pPr>
            <a:r>
              <a:rPr lang="en" sz="2000">
                <a:solidFill>
                  <a:schemeClr val="lt1"/>
                </a:solidFill>
                <a:latin typeface="Arial Black"/>
                <a:ea typeface="Arial Black"/>
                <a:cs typeface="Arial Black"/>
                <a:sym typeface="Arial Black"/>
              </a:rPr>
              <a:t>Instructions:</a:t>
            </a:r>
            <a:endParaRPr b="0" i="0" sz="700" u="none" cap="none" strike="noStrike">
              <a:solidFill>
                <a:schemeClr val="lt1"/>
              </a:solidFill>
              <a:latin typeface="Arial"/>
              <a:ea typeface="Arial"/>
              <a:cs typeface="Arial"/>
              <a:sym typeface="Arial"/>
            </a:endParaRPr>
          </a:p>
        </p:txBody>
      </p:sp>
      <p:sp>
        <p:nvSpPr>
          <p:cNvPr id="311" name="Google Shape;311;p48"/>
          <p:cNvSpPr txBox="1"/>
          <p:nvPr/>
        </p:nvSpPr>
        <p:spPr>
          <a:xfrm>
            <a:off x="750067" y="2040846"/>
            <a:ext cx="3384600" cy="384900"/>
          </a:xfrm>
          <a:prstGeom prst="rect">
            <a:avLst/>
          </a:prstGeom>
          <a:noFill/>
          <a:ln>
            <a:noFill/>
          </a:ln>
        </p:spPr>
        <p:txBody>
          <a:bodyPr anchorCtr="0" anchor="t" bIns="22850" lIns="45725" spcFirstLastPara="1" rIns="45725" wrap="square" tIns="22850">
            <a:spAutoFit/>
          </a:bodyPr>
          <a:lstStyle/>
          <a:p>
            <a:pPr indent="-88900" lvl="0" marL="228600" marR="0" rtl="0" algn="l">
              <a:lnSpc>
                <a:spcPct val="100000"/>
              </a:lnSpc>
              <a:spcBef>
                <a:spcPts val="0"/>
              </a:spcBef>
              <a:spcAft>
                <a:spcPts val="0"/>
              </a:spcAft>
              <a:buClr>
                <a:schemeClr val="lt1"/>
              </a:buClr>
              <a:buSzPts val="2200"/>
              <a:buFont typeface="Calibri"/>
              <a:buNone/>
            </a:pPr>
            <a:r>
              <a:t/>
            </a:r>
            <a:endParaRPr b="1" i="0" sz="2200" u="none" cap="none" strike="noStrike">
              <a:solidFill>
                <a:schemeClr val="lt1"/>
              </a:solidFill>
              <a:latin typeface="Calibri"/>
              <a:ea typeface="Calibri"/>
              <a:cs typeface="Calibri"/>
              <a:sym typeface="Calibri"/>
            </a:endParaRPr>
          </a:p>
        </p:txBody>
      </p:sp>
      <p:sp>
        <p:nvSpPr>
          <p:cNvPr id="312" name="Google Shape;312;p48"/>
          <p:cNvSpPr txBox="1"/>
          <p:nvPr/>
        </p:nvSpPr>
        <p:spPr>
          <a:xfrm>
            <a:off x="501200" y="1030500"/>
            <a:ext cx="4166100" cy="3694200"/>
          </a:xfrm>
          <a:prstGeom prst="rect">
            <a:avLst/>
          </a:prstGeom>
          <a:noFill/>
          <a:ln>
            <a:noFill/>
          </a:ln>
        </p:spPr>
        <p:txBody>
          <a:bodyPr anchorCtr="0" anchor="t" bIns="0" lIns="0" spcFirstLastPara="1" rIns="0" wrap="square" tIns="0">
            <a:spAutoFit/>
          </a:bodyPr>
          <a:lstStyle/>
          <a:p>
            <a:pPr indent="-184150" lvl="0" marL="228600" marR="0" rtl="0" algn="l">
              <a:lnSpc>
                <a:spcPct val="100000"/>
              </a:lnSpc>
              <a:spcBef>
                <a:spcPts val="0"/>
              </a:spcBef>
              <a:spcAft>
                <a:spcPts val="0"/>
              </a:spcAft>
              <a:buClr>
                <a:schemeClr val="dk1"/>
              </a:buClr>
              <a:buSzPts val="1500"/>
              <a:buFont typeface="Arial Black"/>
              <a:buChar char="•"/>
            </a:pPr>
            <a:r>
              <a:rPr lang="en" sz="1500">
                <a:solidFill>
                  <a:schemeClr val="dk1"/>
                </a:solidFill>
                <a:latin typeface="Arial Black"/>
                <a:ea typeface="Arial Black"/>
                <a:cs typeface="Arial Black"/>
                <a:sym typeface="Arial Black"/>
              </a:rPr>
              <a:t>Gather all the materials you need.</a:t>
            </a:r>
            <a:endParaRPr sz="1500">
              <a:solidFill>
                <a:schemeClr val="dk1"/>
              </a:solidFill>
              <a:latin typeface="Arial Black"/>
              <a:ea typeface="Arial Black"/>
              <a:cs typeface="Arial Black"/>
              <a:sym typeface="Arial Black"/>
            </a:endParaRPr>
          </a:p>
          <a:p>
            <a:pPr indent="-184150" lvl="0" marL="228600" marR="0" rtl="0" algn="l">
              <a:lnSpc>
                <a:spcPct val="100000"/>
              </a:lnSpc>
              <a:spcBef>
                <a:spcPts val="0"/>
              </a:spcBef>
              <a:spcAft>
                <a:spcPts val="0"/>
              </a:spcAft>
              <a:buClr>
                <a:schemeClr val="dk1"/>
              </a:buClr>
              <a:buSzPts val="1500"/>
              <a:buFont typeface="Arial Black"/>
              <a:buChar char="•"/>
            </a:pPr>
            <a:r>
              <a:rPr lang="en" sz="1500">
                <a:solidFill>
                  <a:schemeClr val="dk1"/>
                </a:solidFill>
                <a:latin typeface="Arial Black"/>
                <a:ea typeface="Arial Black"/>
                <a:cs typeface="Arial Black"/>
                <a:sym typeface="Arial Black"/>
              </a:rPr>
              <a:t>Draw yourself on the bond paper as if you are one of the guests at the wedding feast.</a:t>
            </a:r>
            <a:endParaRPr sz="1500">
              <a:solidFill>
                <a:schemeClr val="dk1"/>
              </a:solidFill>
              <a:latin typeface="Arial Black"/>
              <a:ea typeface="Arial Black"/>
              <a:cs typeface="Arial Black"/>
              <a:sym typeface="Arial Black"/>
            </a:endParaRPr>
          </a:p>
          <a:p>
            <a:pPr indent="-184150" lvl="0" marL="228600" marR="0" rtl="0" algn="l">
              <a:lnSpc>
                <a:spcPct val="100000"/>
              </a:lnSpc>
              <a:spcBef>
                <a:spcPts val="0"/>
              </a:spcBef>
              <a:spcAft>
                <a:spcPts val="0"/>
              </a:spcAft>
              <a:buClr>
                <a:schemeClr val="dk1"/>
              </a:buClr>
              <a:buSzPts val="1500"/>
              <a:buFont typeface="Arial Black"/>
              <a:buChar char="•"/>
            </a:pPr>
            <a:r>
              <a:rPr lang="en" sz="1500">
                <a:solidFill>
                  <a:schemeClr val="dk1"/>
                </a:solidFill>
                <a:latin typeface="Arial Black"/>
                <a:ea typeface="Arial Black"/>
                <a:cs typeface="Arial Black"/>
                <a:sym typeface="Arial Black"/>
              </a:rPr>
              <a:t>After drawing yourself, use colored paper to create the outfit you want to wear. You can also add accessories if you like.</a:t>
            </a:r>
            <a:endParaRPr sz="1500">
              <a:solidFill>
                <a:schemeClr val="dk1"/>
              </a:solidFill>
              <a:latin typeface="Arial Black"/>
              <a:ea typeface="Arial Black"/>
              <a:cs typeface="Arial Black"/>
              <a:sym typeface="Arial Black"/>
            </a:endParaRPr>
          </a:p>
          <a:p>
            <a:pPr indent="-184150" lvl="0" marL="228600" marR="0" rtl="0" algn="l">
              <a:lnSpc>
                <a:spcPct val="100000"/>
              </a:lnSpc>
              <a:spcBef>
                <a:spcPts val="0"/>
              </a:spcBef>
              <a:spcAft>
                <a:spcPts val="0"/>
              </a:spcAft>
              <a:buClr>
                <a:schemeClr val="dk1"/>
              </a:buClr>
              <a:buSzPts val="1500"/>
              <a:buFont typeface="Arial Black"/>
              <a:buChar char="•"/>
            </a:pPr>
            <a:r>
              <a:rPr lang="en" sz="1500">
                <a:solidFill>
                  <a:schemeClr val="dk1"/>
                </a:solidFill>
                <a:latin typeface="Arial Black"/>
                <a:ea typeface="Arial Black"/>
                <a:cs typeface="Arial Black"/>
                <a:sym typeface="Arial Black"/>
              </a:rPr>
              <a:t>Use markers, crayons, or any coloring materials to add details and make it more beautiful.</a:t>
            </a:r>
            <a:endParaRPr sz="1500">
              <a:solidFill>
                <a:schemeClr val="dk1"/>
              </a:solidFill>
              <a:latin typeface="Arial Black"/>
              <a:ea typeface="Arial Black"/>
              <a:cs typeface="Arial Black"/>
              <a:sym typeface="Arial Black"/>
            </a:endParaRPr>
          </a:p>
          <a:p>
            <a:pPr indent="-184150" lvl="0" marL="228600" marR="0" rtl="0" algn="l">
              <a:lnSpc>
                <a:spcPct val="100000"/>
              </a:lnSpc>
              <a:spcBef>
                <a:spcPts val="0"/>
              </a:spcBef>
              <a:spcAft>
                <a:spcPts val="0"/>
              </a:spcAft>
              <a:buClr>
                <a:schemeClr val="dk1"/>
              </a:buClr>
              <a:buSzPts val="1500"/>
              <a:buFont typeface="Arial Black"/>
              <a:buChar char="•"/>
            </a:pPr>
            <a:r>
              <a:rPr lang="en" sz="1500">
                <a:solidFill>
                  <a:schemeClr val="dk1"/>
                </a:solidFill>
                <a:latin typeface="Arial Black"/>
                <a:ea typeface="Arial Black"/>
                <a:cs typeface="Arial Black"/>
                <a:sym typeface="Arial Black"/>
              </a:rPr>
              <a:t>Attach the clothes you have made to your drawing.</a:t>
            </a:r>
            <a:endParaRPr sz="1500">
              <a:solidFill>
                <a:schemeClr val="dk1"/>
              </a:solidFill>
              <a:latin typeface="Arial Black"/>
              <a:ea typeface="Arial Black"/>
              <a:cs typeface="Arial Black"/>
              <a:sym typeface="Arial Black"/>
            </a:endParaRPr>
          </a:p>
          <a:p>
            <a:pPr indent="-184150" lvl="0" marL="228600" marR="0" rtl="0" algn="l">
              <a:lnSpc>
                <a:spcPct val="100000"/>
              </a:lnSpc>
              <a:spcBef>
                <a:spcPts val="0"/>
              </a:spcBef>
              <a:spcAft>
                <a:spcPts val="0"/>
              </a:spcAft>
              <a:buClr>
                <a:schemeClr val="dk1"/>
              </a:buClr>
              <a:buSzPts val="1500"/>
              <a:buFont typeface="Arial Black"/>
              <a:buChar char="•"/>
            </a:pPr>
            <a:r>
              <a:rPr lang="en" sz="1500">
                <a:solidFill>
                  <a:schemeClr val="dk1"/>
                </a:solidFill>
                <a:latin typeface="Arial Black"/>
                <a:ea typeface="Arial Black"/>
                <a:cs typeface="Arial Black"/>
                <a:sym typeface="Arial Black"/>
              </a:rPr>
              <a:t>There you go! Now you have a well-dressed character that you can use for attending the wedding feast.</a:t>
            </a:r>
            <a:endParaRPr sz="1500">
              <a:solidFill>
                <a:schemeClr val="dk1"/>
              </a:solidFill>
              <a:latin typeface="Arial Black"/>
              <a:ea typeface="Arial Black"/>
              <a:cs typeface="Arial Black"/>
              <a:sym typeface="Arial Black"/>
            </a:endParaRPr>
          </a:p>
        </p:txBody>
      </p:sp>
      <p:pic>
        <p:nvPicPr>
          <p:cNvPr id="313" name="Google Shape;313;p48"/>
          <p:cNvPicPr preferRelativeResize="0"/>
          <p:nvPr/>
        </p:nvPicPr>
        <p:blipFill rotWithShape="1">
          <a:blip r:embed="rId3">
            <a:alphaModFix/>
          </a:blip>
          <a:srcRect b="11047" l="0" r="0" t="1132"/>
          <a:stretch/>
        </p:blipFill>
        <p:spPr>
          <a:xfrm>
            <a:off x="5289600" y="446938"/>
            <a:ext cx="3629027" cy="42496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6666"/>
        </a:solidFill>
      </p:bgPr>
    </p:bg>
    <p:spTree>
      <p:nvGrpSpPr>
        <p:cNvPr id="318" name="Shape 318"/>
        <p:cNvGrpSpPr/>
        <p:nvPr/>
      </p:nvGrpSpPr>
      <p:grpSpPr>
        <a:xfrm>
          <a:off x="0" y="0"/>
          <a:ext cx="0" cy="0"/>
          <a:chOff x="0" y="0"/>
          <a:chExt cx="0" cy="0"/>
        </a:xfrm>
      </p:grpSpPr>
      <p:sp>
        <p:nvSpPr>
          <p:cNvPr id="319" name="Google Shape;319;p49"/>
          <p:cNvSpPr/>
          <p:nvPr/>
        </p:nvSpPr>
        <p:spPr>
          <a:xfrm>
            <a:off x="450799" y="791549"/>
            <a:ext cx="2928900" cy="372900"/>
          </a:xfrm>
          <a:prstGeom prst="rect">
            <a:avLst/>
          </a:prstGeom>
          <a:solidFill>
            <a:schemeClr val="lt1"/>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200"/>
              <a:buFont typeface="Arial"/>
              <a:buNone/>
            </a:pPr>
            <a:r>
              <a:rPr b="0" i="0" lang="en" sz="2200" u="none" cap="none" strike="noStrike">
                <a:solidFill>
                  <a:schemeClr val="dk1"/>
                </a:solidFill>
                <a:latin typeface="Arial Black"/>
                <a:ea typeface="Arial Black"/>
                <a:cs typeface="Arial Black"/>
                <a:sym typeface="Arial Black"/>
              </a:rPr>
              <a:t>Closing Prayer</a:t>
            </a:r>
            <a:endParaRPr b="0" i="0" sz="700" u="none" cap="none" strike="noStrike">
              <a:solidFill>
                <a:schemeClr val="dk1"/>
              </a:solidFill>
              <a:latin typeface="Arial"/>
              <a:ea typeface="Arial"/>
              <a:cs typeface="Arial"/>
              <a:sym typeface="Arial"/>
            </a:endParaRPr>
          </a:p>
        </p:txBody>
      </p:sp>
      <p:sp>
        <p:nvSpPr>
          <p:cNvPr id="320" name="Google Shape;320;p49"/>
          <p:cNvSpPr/>
          <p:nvPr/>
        </p:nvSpPr>
        <p:spPr>
          <a:xfrm>
            <a:off x="450786" y="1164450"/>
            <a:ext cx="4143900" cy="3187500"/>
          </a:xfrm>
          <a:prstGeom prst="rect">
            <a:avLst/>
          </a:prstGeom>
          <a:noFill/>
          <a:ln>
            <a:noFill/>
          </a:ln>
        </p:spPr>
        <p:txBody>
          <a:bodyPr anchorCtr="0" anchor="ctr" bIns="22850" lIns="45725" spcFirstLastPara="1" rIns="45725" wrap="square" tIns="22850">
            <a:noAutofit/>
          </a:bodyPr>
          <a:lstStyle/>
          <a:p>
            <a:pPr indent="0" lvl="0" marL="0" marR="0" rtl="0" algn="l">
              <a:lnSpc>
                <a:spcPct val="100000"/>
              </a:lnSpc>
              <a:spcBef>
                <a:spcPts val="0"/>
              </a:spcBef>
              <a:spcAft>
                <a:spcPts val="0"/>
              </a:spcAft>
              <a:buNone/>
            </a:pPr>
            <a:r>
              <a:rPr lang="en" sz="1800">
                <a:solidFill>
                  <a:schemeClr val="lt1"/>
                </a:solidFill>
              </a:rPr>
              <a:t>Dear God, </a:t>
            </a:r>
            <a:br>
              <a:rPr lang="en" sz="1800">
                <a:solidFill>
                  <a:schemeClr val="lt1"/>
                </a:solidFill>
              </a:rPr>
            </a:br>
            <a:endParaRPr sz="1800">
              <a:solidFill>
                <a:schemeClr val="lt1"/>
              </a:solidFill>
            </a:endParaRPr>
          </a:p>
          <a:p>
            <a:pPr indent="0" lvl="0" marL="0" marR="0" rtl="0" algn="l">
              <a:lnSpc>
                <a:spcPct val="100000"/>
              </a:lnSpc>
              <a:spcBef>
                <a:spcPts val="0"/>
              </a:spcBef>
              <a:spcAft>
                <a:spcPts val="0"/>
              </a:spcAft>
              <a:buClr>
                <a:schemeClr val="dk1"/>
              </a:buClr>
              <a:buSzPts val="1100"/>
              <a:buFont typeface="Arial"/>
              <a:buNone/>
            </a:pPr>
            <a:r>
              <a:rPr lang="en" sz="1800">
                <a:solidFill>
                  <a:schemeClr val="lt1"/>
                </a:solidFill>
              </a:rPr>
              <a:t>Thank you for welcoming us to your family and inviting us to to your kingdom.</a:t>
            </a:r>
            <a:endParaRPr sz="1800">
              <a:solidFill>
                <a:schemeClr val="lt1"/>
              </a:solidFill>
            </a:endParaRPr>
          </a:p>
          <a:p>
            <a:pPr indent="0" lvl="0" marL="0" rtl="0" algn="l">
              <a:spcBef>
                <a:spcPts val="0"/>
              </a:spcBef>
              <a:spcAft>
                <a:spcPts val="0"/>
              </a:spcAft>
              <a:buClr>
                <a:schemeClr val="dk1"/>
              </a:buClr>
              <a:buSzPts val="1100"/>
              <a:buFont typeface="Arial"/>
              <a:buNone/>
            </a:pPr>
            <a:r>
              <a:rPr lang="en" sz="1800">
                <a:solidFill>
                  <a:schemeClr val="lt1"/>
                </a:solidFill>
              </a:rPr>
              <a:t>May we have a heart that is accepting your invitation. And may you help us to reach out and invite others as well.</a:t>
            </a:r>
            <a:endParaRPr sz="1800">
              <a:solidFill>
                <a:schemeClr val="lt1"/>
              </a:solidFill>
            </a:endParaRPr>
          </a:p>
          <a:p>
            <a:pPr indent="0" lvl="0" marL="0" marR="0" rtl="0" algn="l">
              <a:lnSpc>
                <a:spcPct val="100000"/>
              </a:lnSpc>
              <a:spcBef>
                <a:spcPts val="0"/>
              </a:spcBef>
              <a:spcAft>
                <a:spcPts val="0"/>
              </a:spcAft>
              <a:buClr>
                <a:schemeClr val="dk1"/>
              </a:buClr>
              <a:buSzPts val="1100"/>
              <a:buFont typeface="Arial"/>
              <a:buNone/>
            </a:pPr>
            <a:r>
              <a:t/>
            </a:r>
            <a:endParaRPr sz="1800">
              <a:solidFill>
                <a:schemeClr val="lt1"/>
              </a:solidFill>
            </a:endParaRPr>
          </a:p>
          <a:p>
            <a:pPr indent="0" lvl="0" marL="0" marR="0" rtl="0" algn="l">
              <a:lnSpc>
                <a:spcPct val="100000"/>
              </a:lnSpc>
              <a:spcBef>
                <a:spcPts val="0"/>
              </a:spcBef>
              <a:spcAft>
                <a:spcPts val="0"/>
              </a:spcAft>
              <a:buSzPts val="1100"/>
              <a:buNone/>
            </a:pPr>
            <a:r>
              <a:rPr lang="en" sz="1800">
                <a:solidFill>
                  <a:schemeClr val="lt1"/>
                </a:solidFill>
              </a:rPr>
              <a:t>In Jesus name, Amen!</a:t>
            </a:r>
            <a:endParaRPr b="0" i="0" sz="1800" u="none" cap="none" strike="noStrike">
              <a:solidFill>
                <a:schemeClr val="lt1"/>
              </a:solidFill>
              <a:latin typeface="Arial"/>
              <a:ea typeface="Arial"/>
              <a:cs typeface="Arial"/>
              <a:sym typeface="Arial"/>
            </a:endParaRPr>
          </a:p>
        </p:txBody>
      </p:sp>
      <p:pic>
        <p:nvPicPr>
          <p:cNvPr descr="Image result for animated kid praying transparent background" id="321" name="Google Shape;321;p49"/>
          <p:cNvPicPr preferRelativeResize="0"/>
          <p:nvPr/>
        </p:nvPicPr>
        <p:blipFill rotWithShape="1">
          <a:blip r:embed="rId3">
            <a:alphaModFix/>
          </a:blip>
          <a:srcRect b="0" l="0" r="0" t="0"/>
          <a:stretch/>
        </p:blipFill>
        <p:spPr>
          <a:xfrm>
            <a:off x="5416850" y="560361"/>
            <a:ext cx="3276364" cy="402277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6" name="Shape 326"/>
        <p:cNvGrpSpPr/>
        <p:nvPr/>
      </p:nvGrpSpPr>
      <p:grpSpPr>
        <a:xfrm>
          <a:off x="0" y="0"/>
          <a:ext cx="0" cy="0"/>
          <a:chOff x="0" y="0"/>
          <a:chExt cx="0" cy="0"/>
        </a:xfrm>
      </p:grpSpPr>
      <p:sp>
        <p:nvSpPr>
          <p:cNvPr id="327" name="Google Shape;327;p50"/>
          <p:cNvSpPr txBox="1"/>
          <p:nvPr/>
        </p:nvSpPr>
        <p:spPr>
          <a:xfrm>
            <a:off x="-31172" y="1543050"/>
            <a:ext cx="5257800" cy="1754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700"/>
              <a:buFont typeface="Arial"/>
              <a:buNone/>
            </a:pPr>
            <a:r>
              <a:rPr b="1" i="0" lang="en" sz="5700" u="none" cap="none" strike="noStrike">
                <a:solidFill>
                  <a:schemeClr val="dk1"/>
                </a:solidFill>
                <a:latin typeface="Arial"/>
                <a:ea typeface="Arial"/>
                <a:cs typeface="Arial"/>
                <a:sym typeface="Arial"/>
              </a:rPr>
              <a:t>LIVE THE WORD KIDS</a:t>
            </a:r>
            <a:endParaRPr b="0" i="0" sz="700" u="none" cap="none" strike="noStrike">
              <a:solidFill>
                <a:schemeClr val="dk1"/>
              </a:solidFill>
              <a:latin typeface="Arial"/>
              <a:ea typeface="Arial"/>
              <a:cs typeface="Arial"/>
              <a:sym typeface="Arial"/>
            </a:endParaRPr>
          </a:p>
        </p:txBody>
      </p:sp>
      <p:sp>
        <p:nvSpPr>
          <p:cNvPr id="328" name="Google Shape;328;p50"/>
          <p:cNvSpPr/>
          <p:nvPr/>
        </p:nvSpPr>
        <p:spPr>
          <a:xfrm>
            <a:off x="484909" y="3274293"/>
            <a:ext cx="4229100" cy="404100"/>
          </a:xfrm>
          <a:prstGeom prst="rect">
            <a:avLst/>
          </a:prstGeom>
          <a:solidFill>
            <a:srgbClr val="888888"/>
          </a:solid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sp>
        <p:nvSpPr>
          <p:cNvPr id="329" name="Google Shape;329;p50"/>
          <p:cNvSpPr txBox="1"/>
          <p:nvPr/>
        </p:nvSpPr>
        <p:spPr>
          <a:xfrm>
            <a:off x="-31172" y="3360921"/>
            <a:ext cx="5257800" cy="461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500"/>
              <a:buFont typeface="Arial"/>
              <a:buNone/>
            </a:pPr>
            <a:r>
              <a:rPr b="1" lang="en" sz="1500">
                <a:solidFill>
                  <a:schemeClr val="lt1"/>
                </a:solidFill>
              </a:rPr>
              <a:t>28th Sunday in Ordinary Time | Cycle A</a:t>
            </a:r>
            <a:endParaRPr sz="700">
              <a:solidFill>
                <a:schemeClr val="lt1"/>
              </a:solidFill>
            </a:endParaRPr>
          </a:p>
          <a:p>
            <a:pPr indent="0" lvl="0" marL="0" marR="0" rtl="0" algn="l">
              <a:lnSpc>
                <a:spcPct val="100000"/>
              </a:lnSpc>
              <a:spcBef>
                <a:spcPts val="0"/>
              </a:spcBef>
              <a:spcAft>
                <a:spcPts val="0"/>
              </a:spcAft>
              <a:buClr>
                <a:srgbClr val="000000"/>
              </a:buClr>
              <a:buSzPts val="1500"/>
              <a:buFont typeface="Arial"/>
              <a:buNone/>
            </a:pPr>
            <a:r>
              <a:t/>
            </a:r>
            <a:endParaRPr b="1" sz="1500">
              <a:solidFill>
                <a:schemeClr val="lt1"/>
              </a:solidFill>
            </a:endParaRPr>
          </a:p>
        </p:txBody>
      </p:sp>
      <p:pic>
        <p:nvPicPr>
          <p:cNvPr id="330" name="Google Shape;330;p50"/>
          <p:cNvPicPr preferRelativeResize="0"/>
          <p:nvPr/>
        </p:nvPicPr>
        <p:blipFill rotWithShape="1">
          <a:blip r:embed="rId3">
            <a:alphaModFix/>
          </a:blip>
          <a:srcRect b="0" l="0" r="0" t="0"/>
          <a:stretch/>
        </p:blipFill>
        <p:spPr>
          <a:xfrm>
            <a:off x="4932040" y="819150"/>
            <a:ext cx="3505200" cy="3505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55" name="Shape 155"/>
        <p:cNvGrpSpPr/>
        <p:nvPr/>
      </p:nvGrpSpPr>
      <p:grpSpPr>
        <a:xfrm>
          <a:off x="0" y="0"/>
          <a:ext cx="0" cy="0"/>
          <a:chOff x="0" y="0"/>
          <a:chExt cx="0" cy="0"/>
        </a:xfrm>
      </p:grpSpPr>
      <p:sp>
        <p:nvSpPr>
          <p:cNvPr id="156" name="Google Shape;156;p29"/>
          <p:cNvSpPr/>
          <p:nvPr/>
        </p:nvSpPr>
        <p:spPr>
          <a:xfrm>
            <a:off x="0" y="-138450"/>
            <a:ext cx="9144000" cy="53304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57" name="Google Shape;157;p29"/>
          <p:cNvSpPr txBox="1"/>
          <p:nvPr/>
        </p:nvSpPr>
        <p:spPr>
          <a:xfrm>
            <a:off x="0" y="4319524"/>
            <a:ext cx="91440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3000">
                <a:solidFill>
                  <a:srgbClr val="073763"/>
                </a:solidFill>
                <a:latin typeface="Arial Black"/>
                <a:ea typeface="Arial Black"/>
                <a:cs typeface="Arial Black"/>
                <a:sym typeface="Arial Black"/>
              </a:rPr>
              <a:t>The Parable of the Wedding Feast</a:t>
            </a:r>
            <a:endParaRPr b="1" sz="3000">
              <a:solidFill>
                <a:srgbClr val="073763"/>
              </a:solidFill>
              <a:latin typeface="Arial Black"/>
              <a:ea typeface="Arial Black"/>
              <a:cs typeface="Arial Black"/>
              <a:sym typeface="Arial Black"/>
            </a:endParaRPr>
          </a:p>
        </p:txBody>
      </p:sp>
      <p:sp>
        <p:nvSpPr>
          <p:cNvPr id="158" name="Google Shape;158;p29"/>
          <p:cNvSpPr txBox="1"/>
          <p:nvPr/>
        </p:nvSpPr>
        <p:spPr>
          <a:xfrm>
            <a:off x="0" y="4822605"/>
            <a:ext cx="9144000" cy="36925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 sz="2400">
                <a:solidFill>
                  <a:schemeClr val="dk1"/>
                </a:solidFill>
                <a:latin typeface="Arial Black"/>
                <a:ea typeface="Arial Black"/>
                <a:cs typeface="Arial Black"/>
                <a:sym typeface="Arial Black"/>
              </a:rPr>
              <a:t>Matthew 22:1-14</a:t>
            </a:r>
            <a:endParaRPr b="0" i="0" sz="2400" u="none" cap="none" strike="noStrike">
              <a:solidFill>
                <a:schemeClr val="dk1"/>
              </a:solidFill>
              <a:latin typeface="Arial Black"/>
              <a:ea typeface="Arial Black"/>
              <a:cs typeface="Arial Black"/>
              <a:sym typeface="Arial Black"/>
            </a:endParaRPr>
          </a:p>
        </p:txBody>
      </p:sp>
      <p:pic>
        <p:nvPicPr>
          <p:cNvPr id="159" name="Google Shape;159;p29"/>
          <p:cNvPicPr preferRelativeResize="0"/>
          <p:nvPr/>
        </p:nvPicPr>
        <p:blipFill rotWithShape="1">
          <a:blip r:embed="rId3">
            <a:alphaModFix/>
          </a:blip>
          <a:srcRect b="7855" l="0" r="0" t="7855"/>
          <a:stretch/>
        </p:blipFill>
        <p:spPr>
          <a:xfrm>
            <a:off x="1352388" y="149075"/>
            <a:ext cx="6439224" cy="40707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99"/>
        </a:solidFill>
      </p:bgPr>
    </p:bg>
    <p:spTree>
      <p:nvGrpSpPr>
        <p:cNvPr id="163" name="Shape 163"/>
        <p:cNvGrpSpPr/>
        <p:nvPr/>
      </p:nvGrpSpPr>
      <p:grpSpPr>
        <a:xfrm>
          <a:off x="0" y="0"/>
          <a:ext cx="0" cy="0"/>
          <a:chOff x="0" y="0"/>
          <a:chExt cx="0" cy="0"/>
        </a:xfrm>
      </p:grpSpPr>
      <p:sp>
        <p:nvSpPr>
          <p:cNvPr id="164" name="Google Shape;164;p30"/>
          <p:cNvSpPr txBox="1"/>
          <p:nvPr/>
        </p:nvSpPr>
        <p:spPr>
          <a:xfrm>
            <a:off x="717404" y="1054851"/>
            <a:ext cx="8503800" cy="17316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Leader:</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A reading from</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chemeClr val="dk1"/>
                </a:solidFill>
                <a:latin typeface="Arial"/>
                <a:ea typeface="Arial"/>
                <a:cs typeface="Arial"/>
                <a:sym typeface="Arial"/>
              </a:rPr>
              <a:t>              the Holy Gospel</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chemeClr val="dk1"/>
                </a:solidFill>
                <a:latin typeface="Arial"/>
                <a:ea typeface="Arial"/>
                <a:cs typeface="Arial"/>
                <a:sym typeface="Arial"/>
              </a:rPr>
              <a:t>              according to </a:t>
            </a:r>
            <a:r>
              <a:rPr b="1" lang="en" sz="3600">
                <a:solidFill>
                  <a:schemeClr val="dk1"/>
                </a:solidFill>
              </a:rPr>
              <a:t>Matthew</a:t>
            </a:r>
            <a:r>
              <a:rPr b="1" i="0" lang="en" sz="3600" u="none" cap="none" strike="noStrike">
                <a:solidFill>
                  <a:schemeClr val="dk1"/>
                </a:solidFill>
                <a:latin typeface="Arial"/>
                <a:ea typeface="Arial"/>
                <a:cs typeface="Arial"/>
                <a:sym typeface="Arial"/>
              </a:rPr>
              <a:t>.</a:t>
            </a:r>
            <a:endParaRPr b="0" i="0" sz="1100" u="none" cap="none" strike="noStrike">
              <a:solidFill>
                <a:schemeClr val="dk1"/>
              </a:solidFill>
              <a:latin typeface="Arial"/>
              <a:ea typeface="Arial"/>
              <a:cs typeface="Arial"/>
              <a:sym typeface="Arial"/>
            </a:endParaRPr>
          </a:p>
        </p:txBody>
      </p:sp>
      <p:sp>
        <p:nvSpPr>
          <p:cNvPr id="165" name="Google Shape;165;p30"/>
          <p:cNvSpPr txBox="1"/>
          <p:nvPr/>
        </p:nvSpPr>
        <p:spPr>
          <a:xfrm>
            <a:off x="1531379" y="3128732"/>
            <a:ext cx="68760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3600"/>
              <a:buFont typeface="Arial"/>
              <a:buNone/>
            </a:pPr>
            <a:r>
              <a:rPr b="1" i="1" lang="en" sz="3600" u="none" cap="none" strike="noStrike">
                <a:solidFill>
                  <a:srgbClr val="632423"/>
                </a:solidFill>
                <a:latin typeface="Arial"/>
                <a:ea typeface="Arial"/>
                <a:cs typeface="Arial"/>
                <a:sym typeface="Arial"/>
              </a:rPr>
              <a:t>All:</a:t>
            </a:r>
            <a:r>
              <a:rPr b="1" i="1" lang="en" sz="3600" u="none" cap="none" strike="noStrike">
                <a:solidFill>
                  <a:srgbClr val="FFC000"/>
                </a:solidFill>
                <a:latin typeface="Arial"/>
                <a:ea typeface="Arial"/>
                <a:cs typeface="Arial"/>
                <a:sym typeface="Arial"/>
              </a:rPr>
              <a:t> </a:t>
            </a:r>
            <a:r>
              <a:rPr b="1" i="0" lang="en" sz="3600" u="none" cap="none" strike="noStrike">
                <a:solidFill>
                  <a:schemeClr val="dk1"/>
                </a:solidFill>
                <a:latin typeface="Arial"/>
                <a:ea typeface="Arial"/>
                <a:cs typeface="Arial"/>
                <a:sym typeface="Arial"/>
              </a:rPr>
              <a:t>Glory to You, Oh Lord.</a:t>
            </a:r>
            <a:endParaRPr b="0" i="0" sz="11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170" name="Shape 170"/>
        <p:cNvGrpSpPr/>
        <p:nvPr/>
      </p:nvGrpSpPr>
      <p:grpSpPr>
        <a:xfrm>
          <a:off x="0" y="0"/>
          <a:ext cx="0" cy="0"/>
          <a:chOff x="0" y="0"/>
          <a:chExt cx="0" cy="0"/>
        </a:xfrm>
      </p:grpSpPr>
      <p:sp>
        <p:nvSpPr>
          <p:cNvPr id="171" name="Google Shape;171;p31"/>
          <p:cNvSpPr/>
          <p:nvPr/>
        </p:nvSpPr>
        <p:spPr>
          <a:xfrm>
            <a:off x="5906253" y="1844946"/>
            <a:ext cx="607200" cy="428700"/>
          </a:xfrm>
          <a:prstGeom prst="rect">
            <a:avLst/>
          </a:prstGeom>
          <a:solidFill>
            <a:srgbClr val="274E13"/>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chemeClr val="lt1"/>
                </a:solidFill>
                <a:latin typeface="Arial Black"/>
                <a:ea typeface="Arial Black"/>
                <a:cs typeface="Arial Black"/>
                <a:sym typeface="Arial Black"/>
              </a:rPr>
              <a:t>1</a:t>
            </a:r>
            <a:endParaRPr b="1" i="0" sz="2500" u="none" cap="none" strike="noStrike">
              <a:solidFill>
                <a:schemeClr val="lt1"/>
              </a:solidFill>
              <a:latin typeface="Arial Black"/>
              <a:ea typeface="Arial Black"/>
              <a:cs typeface="Arial Black"/>
              <a:sym typeface="Arial Black"/>
            </a:endParaRPr>
          </a:p>
        </p:txBody>
      </p:sp>
      <p:sp>
        <p:nvSpPr>
          <p:cNvPr id="172" name="Google Shape;172;p31"/>
          <p:cNvSpPr txBox="1"/>
          <p:nvPr/>
        </p:nvSpPr>
        <p:spPr>
          <a:xfrm>
            <a:off x="5942399" y="2421050"/>
            <a:ext cx="2697000" cy="877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SzPts val="1100"/>
              <a:buNone/>
            </a:pPr>
            <a:r>
              <a:rPr lang="en" sz="1900">
                <a:solidFill>
                  <a:schemeClr val="dk1"/>
                </a:solidFill>
                <a:latin typeface="Arial Black"/>
                <a:ea typeface="Arial Black"/>
                <a:cs typeface="Arial Black"/>
                <a:sym typeface="Arial Black"/>
              </a:rPr>
              <a:t>Jesus again used parables in talking to the people.</a:t>
            </a:r>
            <a:endParaRPr sz="1900">
              <a:solidFill>
                <a:schemeClr val="dk1"/>
              </a:solidFill>
              <a:latin typeface="Arial Black"/>
              <a:ea typeface="Arial Black"/>
              <a:cs typeface="Arial Black"/>
              <a:sym typeface="Arial Black"/>
            </a:endParaRPr>
          </a:p>
        </p:txBody>
      </p:sp>
      <p:pic>
        <p:nvPicPr>
          <p:cNvPr id="173" name="Google Shape;173;p31"/>
          <p:cNvPicPr preferRelativeResize="0"/>
          <p:nvPr/>
        </p:nvPicPr>
        <p:blipFill rotWithShape="1">
          <a:blip r:embed="rId3">
            <a:alphaModFix/>
          </a:blip>
          <a:srcRect b="0" l="0" r="0" t="0"/>
          <a:stretch/>
        </p:blipFill>
        <p:spPr>
          <a:xfrm>
            <a:off x="618350" y="678663"/>
            <a:ext cx="5048225" cy="3786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78" name="Shape 178"/>
        <p:cNvGrpSpPr/>
        <p:nvPr/>
      </p:nvGrpSpPr>
      <p:grpSpPr>
        <a:xfrm>
          <a:off x="0" y="0"/>
          <a:ext cx="0" cy="0"/>
          <a:chOff x="0" y="0"/>
          <a:chExt cx="0" cy="0"/>
        </a:xfrm>
      </p:grpSpPr>
      <p:sp>
        <p:nvSpPr>
          <p:cNvPr id="179" name="Google Shape;179;p32"/>
          <p:cNvSpPr txBox="1"/>
          <p:nvPr/>
        </p:nvSpPr>
        <p:spPr>
          <a:xfrm>
            <a:off x="484632" y="1603836"/>
            <a:ext cx="642900" cy="384900"/>
          </a:xfrm>
          <a:prstGeom prst="rect">
            <a:avLst/>
          </a:prstGeom>
          <a:solidFill>
            <a:srgbClr val="938953"/>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chemeClr val="lt1"/>
                </a:solidFill>
                <a:latin typeface="Arial Black"/>
                <a:ea typeface="Arial Black"/>
                <a:cs typeface="Arial Black"/>
                <a:sym typeface="Arial Black"/>
              </a:rPr>
              <a:t>2</a:t>
            </a:r>
            <a:endParaRPr b="1" i="0" sz="2500" u="none" cap="none" strike="noStrike">
              <a:solidFill>
                <a:schemeClr val="lt1"/>
              </a:solidFill>
              <a:latin typeface="Arial Black"/>
              <a:ea typeface="Arial Black"/>
              <a:cs typeface="Arial Black"/>
              <a:sym typeface="Arial Black"/>
            </a:endParaRPr>
          </a:p>
        </p:txBody>
      </p:sp>
      <p:sp>
        <p:nvSpPr>
          <p:cNvPr id="180" name="Google Shape;180;p32"/>
          <p:cNvSpPr txBox="1"/>
          <p:nvPr/>
        </p:nvSpPr>
        <p:spPr>
          <a:xfrm>
            <a:off x="484638" y="2147938"/>
            <a:ext cx="3172200" cy="221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400">
                <a:solidFill>
                  <a:schemeClr val="dk1"/>
                </a:solidFill>
                <a:latin typeface="Arial Black"/>
                <a:ea typeface="Arial Black"/>
                <a:cs typeface="Arial Black"/>
                <a:sym typeface="Arial Black"/>
              </a:rPr>
              <a:t>The Kingdom of heaven is like this. Once there was a </a:t>
            </a:r>
            <a:endParaRPr sz="2400">
              <a:solidFill>
                <a:schemeClr val="dk1"/>
              </a:solidFill>
              <a:latin typeface="Arial Black"/>
              <a:ea typeface="Arial Black"/>
              <a:cs typeface="Arial Black"/>
              <a:sym typeface="Arial Black"/>
            </a:endParaRPr>
          </a:p>
          <a:p>
            <a:pPr indent="0" lvl="0" marL="0" marR="0" rtl="0" algn="l">
              <a:lnSpc>
                <a:spcPct val="100000"/>
              </a:lnSpc>
              <a:spcBef>
                <a:spcPts val="0"/>
              </a:spcBef>
              <a:spcAft>
                <a:spcPts val="0"/>
              </a:spcAft>
              <a:buNone/>
            </a:pPr>
            <a:r>
              <a:rPr lang="en" sz="2400">
                <a:solidFill>
                  <a:schemeClr val="dk1"/>
                </a:solidFill>
                <a:latin typeface="Arial Black"/>
                <a:ea typeface="Arial Black"/>
                <a:cs typeface="Arial Black"/>
                <a:sym typeface="Arial Black"/>
              </a:rPr>
              <a:t>king who prepared </a:t>
            </a:r>
            <a:endParaRPr sz="2400">
              <a:solidFill>
                <a:schemeClr val="dk1"/>
              </a:solidFill>
              <a:latin typeface="Arial Black"/>
              <a:ea typeface="Arial Black"/>
              <a:cs typeface="Arial Black"/>
              <a:sym typeface="Arial Black"/>
            </a:endParaRPr>
          </a:p>
          <a:p>
            <a:pPr indent="0" lvl="0" marL="0" marR="0" rtl="0" algn="l">
              <a:lnSpc>
                <a:spcPct val="100000"/>
              </a:lnSpc>
              <a:spcBef>
                <a:spcPts val="0"/>
              </a:spcBef>
              <a:spcAft>
                <a:spcPts val="0"/>
              </a:spcAft>
              <a:buNone/>
            </a:pPr>
            <a:r>
              <a:rPr lang="en" sz="2400">
                <a:solidFill>
                  <a:schemeClr val="dk1"/>
                </a:solidFill>
                <a:latin typeface="Arial Black"/>
                <a:ea typeface="Arial Black"/>
                <a:cs typeface="Arial Black"/>
                <a:sym typeface="Arial Black"/>
              </a:rPr>
              <a:t>a wedding feast </a:t>
            </a:r>
            <a:endParaRPr sz="2400">
              <a:solidFill>
                <a:schemeClr val="dk1"/>
              </a:solidFill>
              <a:latin typeface="Arial Black"/>
              <a:ea typeface="Arial Black"/>
              <a:cs typeface="Arial Black"/>
              <a:sym typeface="Arial Black"/>
            </a:endParaRPr>
          </a:p>
          <a:p>
            <a:pPr indent="0" lvl="0" marL="0" marR="0" rtl="0" algn="l">
              <a:lnSpc>
                <a:spcPct val="100000"/>
              </a:lnSpc>
              <a:spcBef>
                <a:spcPts val="0"/>
              </a:spcBef>
              <a:spcAft>
                <a:spcPts val="0"/>
              </a:spcAft>
              <a:buNone/>
            </a:pPr>
            <a:r>
              <a:rPr lang="en" sz="2400">
                <a:solidFill>
                  <a:schemeClr val="dk1"/>
                </a:solidFill>
                <a:latin typeface="Arial Black"/>
                <a:ea typeface="Arial Black"/>
                <a:cs typeface="Arial Black"/>
                <a:sym typeface="Arial Black"/>
              </a:rPr>
              <a:t>for his son. </a:t>
            </a:r>
            <a:endParaRPr b="0" i="0" sz="24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181" name="Google Shape;181;p32"/>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182" name="Google Shape;182;p32"/>
          <p:cNvPicPr preferRelativeResize="0"/>
          <p:nvPr/>
        </p:nvPicPr>
        <p:blipFill rotWithShape="1">
          <a:blip r:embed="rId3">
            <a:alphaModFix/>
          </a:blip>
          <a:srcRect b="0" l="0" r="0" t="0"/>
          <a:stretch/>
        </p:blipFill>
        <p:spPr>
          <a:xfrm>
            <a:off x="3879113" y="779150"/>
            <a:ext cx="4780250" cy="35851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CCDC"/>
        </a:solidFill>
      </p:bgPr>
    </p:bg>
    <p:spTree>
      <p:nvGrpSpPr>
        <p:cNvPr id="187" name="Shape 187"/>
        <p:cNvGrpSpPr/>
        <p:nvPr/>
      </p:nvGrpSpPr>
      <p:grpSpPr>
        <a:xfrm>
          <a:off x="0" y="0"/>
          <a:ext cx="0" cy="0"/>
          <a:chOff x="0" y="0"/>
          <a:chExt cx="0" cy="0"/>
        </a:xfrm>
      </p:grpSpPr>
      <p:sp>
        <p:nvSpPr>
          <p:cNvPr id="188" name="Google Shape;188;p33"/>
          <p:cNvSpPr txBox="1"/>
          <p:nvPr/>
        </p:nvSpPr>
        <p:spPr>
          <a:xfrm>
            <a:off x="5619234" y="1188288"/>
            <a:ext cx="642900" cy="384900"/>
          </a:xfrm>
          <a:prstGeom prst="rect">
            <a:avLst/>
          </a:prstGeom>
          <a:solidFill>
            <a:srgbClr val="31859B"/>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rgbClr val="FFFFFF"/>
                </a:solidFill>
                <a:latin typeface="Arial Black"/>
                <a:ea typeface="Arial Black"/>
                <a:cs typeface="Arial Black"/>
                <a:sym typeface="Arial Black"/>
              </a:rPr>
              <a:t>3</a:t>
            </a:r>
            <a:endParaRPr b="1" i="0" sz="2500" u="none" cap="none" strike="noStrike">
              <a:solidFill>
                <a:srgbClr val="FFFFFF"/>
              </a:solidFill>
              <a:latin typeface="Arial Black"/>
              <a:ea typeface="Arial Black"/>
              <a:cs typeface="Arial Black"/>
              <a:sym typeface="Arial Black"/>
            </a:endParaRPr>
          </a:p>
        </p:txBody>
      </p:sp>
      <p:sp>
        <p:nvSpPr>
          <p:cNvPr id="189" name="Google Shape;189;p33"/>
          <p:cNvSpPr txBox="1"/>
          <p:nvPr/>
        </p:nvSpPr>
        <p:spPr>
          <a:xfrm>
            <a:off x="5619238" y="1830900"/>
            <a:ext cx="2991600" cy="2124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300">
                <a:solidFill>
                  <a:schemeClr val="dk1"/>
                </a:solidFill>
                <a:latin typeface="Arial Black"/>
                <a:ea typeface="Arial Black"/>
                <a:cs typeface="Arial Black"/>
                <a:sym typeface="Arial Black"/>
              </a:rPr>
              <a:t>He sent his servants to tell the invited guests to come to the feast, but they did not want to come. </a:t>
            </a:r>
            <a:endParaRPr b="0" i="0" sz="23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190" name="Google Shape;190;p33"/>
          <p:cNvSpPr/>
          <p:nvPr/>
        </p:nvSpPr>
        <p:spPr>
          <a:xfrm>
            <a:off x="4495800" y="2495550"/>
            <a:ext cx="152400" cy="152400"/>
          </a:xfrm>
          <a:prstGeom prst="rect">
            <a:avLst/>
          </a:prstGeom>
          <a:noFill/>
          <a:ln>
            <a:noFill/>
          </a:ln>
        </p:spPr>
        <p:txBody>
          <a:bodyPr anchorCtr="0" anchor="t" bIns="22850" lIns="45725" spcFirstLastPara="1" rIns="45725" wrap="square" tIns="2285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alibri"/>
              <a:ea typeface="Calibri"/>
              <a:cs typeface="Calibri"/>
              <a:sym typeface="Calibri"/>
            </a:endParaRPr>
          </a:p>
        </p:txBody>
      </p:sp>
      <p:pic>
        <p:nvPicPr>
          <p:cNvPr id="191" name="Google Shape;191;p33"/>
          <p:cNvPicPr preferRelativeResize="0"/>
          <p:nvPr/>
        </p:nvPicPr>
        <p:blipFill rotWithShape="1">
          <a:blip r:embed="rId3">
            <a:alphaModFix/>
          </a:blip>
          <a:srcRect b="0" l="0" r="0" t="0"/>
          <a:stretch/>
        </p:blipFill>
        <p:spPr>
          <a:xfrm>
            <a:off x="533163" y="786438"/>
            <a:ext cx="4760850" cy="35706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A0C7"/>
        </a:solidFill>
      </p:bgPr>
    </p:bg>
    <p:spTree>
      <p:nvGrpSpPr>
        <p:cNvPr id="196" name="Shape 196"/>
        <p:cNvGrpSpPr/>
        <p:nvPr/>
      </p:nvGrpSpPr>
      <p:grpSpPr>
        <a:xfrm>
          <a:off x="0" y="0"/>
          <a:ext cx="0" cy="0"/>
          <a:chOff x="0" y="0"/>
          <a:chExt cx="0" cy="0"/>
        </a:xfrm>
      </p:grpSpPr>
      <p:sp>
        <p:nvSpPr>
          <p:cNvPr id="197" name="Google Shape;197;p34"/>
          <p:cNvSpPr/>
          <p:nvPr/>
        </p:nvSpPr>
        <p:spPr>
          <a:xfrm>
            <a:off x="454117" y="634825"/>
            <a:ext cx="547200" cy="428700"/>
          </a:xfrm>
          <a:prstGeom prst="rect">
            <a:avLst/>
          </a:prstGeom>
          <a:solidFill>
            <a:srgbClr val="5F497A"/>
          </a:solidFill>
          <a:ln>
            <a:noFill/>
          </a:ln>
        </p:spPr>
        <p:txBody>
          <a:bodyPr anchorCtr="0" anchor="t"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chemeClr val="lt1"/>
                </a:solidFill>
                <a:latin typeface="Arial Black"/>
                <a:ea typeface="Arial Black"/>
                <a:cs typeface="Arial Black"/>
                <a:sym typeface="Arial Black"/>
              </a:rPr>
              <a:t>4</a:t>
            </a:r>
            <a:endParaRPr b="1" i="0" sz="2500" u="none" cap="none" strike="noStrike">
              <a:solidFill>
                <a:schemeClr val="lt1"/>
              </a:solidFill>
              <a:latin typeface="Arial Black"/>
              <a:ea typeface="Arial Black"/>
              <a:cs typeface="Arial Black"/>
              <a:sym typeface="Arial Black"/>
            </a:endParaRPr>
          </a:p>
        </p:txBody>
      </p:sp>
      <p:sp>
        <p:nvSpPr>
          <p:cNvPr id="198" name="Google Shape;198;p34"/>
          <p:cNvSpPr txBox="1"/>
          <p:nvPr/>
        </p:nvSpPr>
        <p:spPr>
          <a:xfrm>
            <a:off x="454125" y="1276175"/>
            <a:ext cx="3194400" cy="3232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SzPts val="1100"/>
              <a:buNone/>
            </a:pPr>
            <a:r>
              <a:rPr lang="en" sz="2100">
                <a:solidFill>
                  <a:schemeClr val="dk1"/>
                </a:solidFill>
                <a:latin typeface="Arial Black"/>
                <a:ea typeface="Arial Black"/>
                <a:cs typeface="Arial Black"/>
                <a:sym typeface="Arial Black"/>
              </a:rPr>
              <a:t>So he sent other servants with this message for the guests: ‘My feast is ready now; my steers and prize calves have been butchered, and everything is ready. Come to the wedding feast!’</a:t>
            </a:r>
            <a:endParaRPr sz="2100">
              <a:solidFill>
                <a:schemeClr val="dk1"/>
              </a:solidFill>
              <a:latin typeface="Arial Black"/>
              <a:ea typeface="Arial Black"/>
              <a:cs typeface="Arial Black"/>
              <a:sym typeface="Arial Black"/>
            </a:endParaRPr>
          </a:p>
        </p:txBody>
      </p:sp>
      <p:pic>
        <p:nvPicPr>
          <p:cNvPr id="199" name="Google Shape;199;p34"/>
          <p:cNvPicPr preferRelativeResize="0"/>
          <p:nvPr/>
        </p:nvPicPr>
        <p:blipFill rotWithShape="1">
          <a:blip r:embed="rId3">
            <a:alphaModFix/>
          </a:blip>
          <a:srcRect b="0" l="0" r="0" t="0"/>
          <a:stretch/>
        </p:blipFill>
        <p:spPr>
          <a:xfrm>
            <a:off x="4024176" y="822113"/>
            <a:ext cx="4665710" cy="3499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999"/>
        </a:solidFill>
      </p:bgPr>
    </p:bg>
    <p:spTree>
      <p:nvGrpSpPr>
        <p:cNvPr id="204" name="Shape 204"/>
        <p:cNvGrpSpPr/>
        <p:nvPr/>
      </p:nvGrpSpPr>
      <p:grpSpPr>
        <a:xfrm>
          <a:off x="0" y="0"/>
          <a:ext cx="0" cy="0"/>
          <a:chOff x="0" y="0"/>
          <a:chExt cx="0" cy="0"/>
        </a:xfrm>
      </p:grpSpPr>
      <p:sp>
        <p:nvSpPr>
          <p:cNvPr id="205" name="Google Shape;205;p35"/>
          <p:cNvSpPr txBox="1"/>
          <p:nvPr/>
        </p:nvSpPr>
        <p:spPr>
          <a:xfrm>
            <a:off x="584925" y="1591035"/>
            <a:ext cx="2877300" cy="2586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 sz="2100">
                <a:solidFill>
                  <a:schemeClr val="dk1"/>
                </a:solidFill>
                <a:latin typeface="Arial Black"/>
                <a:ea typeface="Arial Black"/>
                <a:cs typeface="Arial Black"/>
                <a:sym typeface="Arial Black"/>
              </a:rPr>
              <a:t>But the invited guests paid no attention and went about their business: one went to his farm, another to his store,</a:t>
            </a:r>
            <a:endParaRPr b="0" i="0" sz="2100" u="none" cap="none" strike="noStrike">
              <a:solidFill>
                <a:schemeClr val="dk1"/>
              </a:solidFill>
              <a:latin typeface="Arial Black"/>
              <a:ea typeface="Arial Black"/>
              <a:cs typeface="Arial Black"/>
              <a:sym typeface="Arial Black"/>
            </a:endParaRPr>
          </a:p>
        </p:txBody>
      </p:sp>
      <p:sp>
        <p:nvSpPr>
          <p:cNvPr id="206" name="Google Shape;206;p35"/>
          <p:cNvSpPr txBox="1"/>
          <p:nvPr/>
        </p:nvSpPr>
        <p:spPr>
          <a:xfrm>
            <a:off x="584802" y="966457"/>
            <a:ext cx="642900" cy="384900"/>
          </a:xfrm>
          <a:prstGeom prst="rect">
            <a:avLst/>
          </a:prstGeom>
          <a:solidFill>
            <a:srgbClr val="953734"/>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500"/>
              <a:buFont typeface="Arial"/>
              <a:buNone/>
            </a:pPr>
            <a:r>
              <a:rPr b="1" lang="en" sz="2500">
                <a:solidFill>
                  <a:srgbClr val="FFFFFF"/>
                </a:solidFill>
                <a:latin typeface="Arial Black"/>
                <a:ea typeface="Arial Black"/>
                <a:cs typeface="Arial Black"/>
                <a:sym typeface="Arial Black"/>
              </a:rPr>
              <a:t>5</a:t>
            </a:r>
            <a:endParaRPr b="1" i="0" sz="2500" u="none" cap="none" strike="noStrike">
              <a:solidFill>
                <a:srgbClr val="FFFFFF"/>
              </a:solidFill>
              <a:latin typeface="Arial Black"/>
              <a:ea typeface="Arial Black"/>
              <a:cs typeface="Arial Black"/>
              <a:sym typeface="Arial Black"/>
            </a:endParaRPr>
          </a:p>
        </p:txBody>
      </p:sp>
      <p:pic>
        <p:nvPicPr>
          <p:cNvPr id="207" name="Google Shape;207;p35"/>
          <p:cNvPicPr preferRelativeResize="0"/>
          <p:nvPr/>
        </p:nvPicPr>
        <p:blipFill rotWithShape="1">
          <a:blip r:embed="rId3">
            <a:alphaModFix/>
          </a:blip>
          <a:srcRect b="0" l="0" r="0" t="0"/>
          <a:stretch/>
        </p:blipFill>
        <p:spPr>
          <a:xfrm>
            <a:off x="3893501" y="822113"/>
            <a:ext cx="4665710" cy="3499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