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3"/>
    <p:sldMasterId id="2147483672" r:id="rId4"/>
  </p:sldMasterIdLst>
  <p:notesMasterIdLst>
    <p:notesMasterId r:id="rId6"/>
  </p:notesMasterIdLst>
  <p:sldIdLst>
    <p:sldId id="256" r:id="rId5"/>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x="9144000" cy="5143500"/>
  <p:notesSz cx="6858000" cy="9144000"/>
  <p:embeddedFontLst>
    <p:embeddedFont>
      <p:font typeface="Calibri" panose="020F0502020204030204"/>
      <p:regular r:id="rId30"/>
      <p:bold r:id="rId31"/>
      <p:italic r:id="rId32"/>
      <p:boldItalic r:id="rId33"/>
    </p:embeddedFont>
    <p:embeddedFont>
      <p:font typeface="Arial Black" panose="020B0A04020102020204"/>
      <p:bold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620" userDrawn="1">
          <p15:clr>
            <a:srgbClr val="747775"/>
          </p15:clr>
        </p15:guide>
        <p15:guide id="2" pos="2848" userDrawn="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showGuides="1">
      <p:cViewPr varScale="1">
        <p:scale>
          <a:sx n="100" d="100"/>
          <a:sy n="100" d="100"/>
        </p:scale>
        <p:origin x="0" y="0"/>
      </p:cViewPr>
      <p:guideLst>
        <p:guide orient="horz" pos="1620"/>
        <p:guide pos="2848"/>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4" Type="http://schemas.openxmlformats.org/officeDocument/2006/relationships/font" Target="fonts/font5.fntdata"/><Relationship Id="rId33" Type="http://schemas.openxmlformats.org/officeDocument/2006/relationships/font" Target="fonts/font4.fntdata"/><Relationship Id="rId32" Type="http://schemas.openxmlformats.org/officeDocument/2006/relationships/font" Target="fonts/font3.fntdata"/><Relationship Id="rId31" Type="http://schemas.openxmlformats.org/officeDocument/2006/relationships/font" Target="fonts/font2.fntdata"/><Relationship Id="rId30" Type="http://schemas.openxmlformats.org/officeDocument/2006/relationships/font" Target="fonts/font1.fntdata"/><Relationship Id="rId3" Type="http://schemas.openxmlformats.org/officeDocument/2006/relationships/slideMaster" Target="slideMasters/slideMaster2.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 name="Shape 2"/>
        <p:cNvGrpSpPr/>
        <p:nvPr/>
      </p:nvGrpSpPr>
      <p:grpSpPr>
        <a:xfrm>
          <a:off x="0" y="0"/>
          <a:ext cx="0" cy="0"/>
          <a:chOff x="0" y="0"/>
          <a:chExt cx="0" cy="0"/>
        </a:xfrm>
      </p:grpSpPr>
      <p:sp>
        <p:nvSpPr>
          <p:cNvPr id="3" name="Google Shape;3;n"/>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2280ccaaf60_2_75: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g2280ccaaf60_2_75: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38" name="Google Shape;138;g2280ccaaf60_2_75: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GB"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208" name="Shape 208"/>
        <p:cNvGrpSpPr/>
        <p:nvPr/>
      </p:nvGrpSpPr>
      <p:grpSpPr>
        <a:xfrm>
          <a:off x="0" y="0"/>
          <a:ext cx="0" cy="0"/>
          <a:chOff x="0" y="0"/>
          <a:chExt cx="0" cy="0"/>
        </a:xfrm>
      </p:grpSpPr>
      <p:sp>
        <p:nvSpPr>
          <p:cNvPr id="209" name="Google Shape;209;g24b18f52258_0_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g24b18f52258_0_2: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11" name="Google Shape;211;g24b18f52258_0_2: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217" name="Shape 217"/>
        <p:cNvGrpSpPr/>
        <p:nvPr/>
      </p:nvGrpSpPr>
      <p:grpSpPr>
        <a:xfrm>
          <a:off x="0" y="0"/>
          <a:ext cx="0" cy="0"/>
          <a:chOff x="0" y="0"/>
          <a:chExt cx="0" cy="0"/>
        </a:xfrm>
      </p:grpSpPr>
      <p:sp>
        <p:nvSpPr>
          <p:cNvPr id="218" name="Google Shape;218;g24b18f52258_0_10: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g24b18f52258_0_10: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20" name="Google Shape;220;g24b18f52258_0_10: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226" name="Shape 226"/>
        <p:cNvGrpSpPr/>
        <p:nvPr/>
      </p:nvGrpSpPr>
      <p:grpSpPr>
        <a:xfrm>
          <a:off x="0" y="0"/>
          <a:ext cx="0" cy="0"/>
          <a:chOff x="0" y="0"/>
          <a:chExt cx="0" cy="0"/>
        </a:xfrm>
      </p:grpSpPr>
      <p:sp>
        <p:nvSpPr>
          <p:cNvPr id="227" name="Google Shape;227;g24b18f52258_0_18: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g24b18f52258_0_18: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29" name="Google Shape;229;g24b18f52258_0_18: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234" name="Shape 234"/>
        <p:cNvGrpSpPr/>
        <p:nvPr/>
      </p:nvGrpSpPr>
      <p:grpSpPr>
        <a:xfrm>
          <a:off x="0" y="0"/>
          <a:ext cx="0" cy="0"/>
          <a:chOff x="0" y="0"/>
          <a:chExt cx="0" cy="0"/>
        </a:xfrm>
      </p:grpSpPr>
      <p:sp>
        <p:nvSpPr>
          <p:cNvPr id="235" name="Google Shape;235;g24b18f52258_0_25: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g24b18f52258_0_25: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37" name="Google Shape;237;g24b18f52258_0_25: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242" name="Shape 242"/>
        <p:cNvGrpSpPr/>
        <p:nvPr/>
      </p:nvGrpSpPr>
      <p:grpSpPr>
        <a:xfrm>
          <a:off x="0" y="0"/>
          <a:ext cx="0" cy="0"/>
          <a:chOff x="0" y="0"/>
          <a:chExt cx="0" cy="0"/>
        </a:xfrm>
      </p:grpSpPr>
      <p:sp>
        <p:nvSpPr>
          <p:cNvPr id="243" name="Google Shape;243;g24b18f52258_0_3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g24b18f52258_0_32: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45" name="Google Shape;245;g24b18f52258_0_32: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250" name="Shape 250"/>
        <p:cNvGrpSpPr/>
        <p:nvPr/>
      </p:nvGrpSpPr>
      <p:grpSpPr>
        <a:xfrm>
          <a:off x="0" y="0"/>
          <a:ext cx="0" cy="0"/>
          <a:chOff x="0" y="0"/>
          <a:chExt cx="0" cy="0"/>
        </a:xfrm>
      </p:grpSpPr>
      <p:sp>
        <p:nvSpPr>
          <p:cNvPr id="251" name="Google Shape;251;g24b18f52258_0_39: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g24b18f52258_0_39: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53" name="Google Shape;253;g24b18f52258_0_39: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259" name="Shape 259"/>
        <p:cNvGrpSpPr/>
        <p:nvPr/>
      </p:nvGrpSpPr>
      <p:grpSpPr>
        <a:xfrm>
          <a:off x="0" y="0"/>
          <a:ext cx="0" cy="0"/>
          <a:chOff x="0" y="0"/>
          <a:chExt cx="0" cy="0"/>
        </a:xfrm>
      </p:grpSpPr>
      <p:sp>
        <p:nvSpPr>
          <p:cNvPr id="260" name="Google Shape;260;g22bfecf9ada_0_33: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panose="020F0502020204030204"/>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61" name="Google Shape;261;g22bfecf9ada_0_33: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265" name="Shape 265"/>
        <p:cNvGrpSpPr/>
        <p:nvPr/>
      </p:nvGrpSpPr>
      <p:grpSpPr>
        <a:xfrm>
          <a:off x="0" y="0"/>
          <a:ext cx="0" cy="0"/>
          <a:chOff x="0" y="0"/>
          <a:chExt cx="0" cy="0"/>
        </a:xfrm>
      </p:grpSpPr>
      <p:sp>
        <p:nvSpPr>
          <p:cNvPr id="266" name="Google Shape;266;g2280ccaaf60_2_285: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g2280ccaaf60_2_285: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68" name="Google Shape;268;g2280ccaaf60_2_285: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272" name="Shape 272"/>
        <p:cNvGrpSpPr/>
        <p:nvPr/>
      </p:nvGrpSpPr>
      <p:grpSpPr>
        <a:xfrm>
          <a:off x="0" y="0"/>
          <a:ext cx="0" cy="0"/>
          <a:chOff x="0" y="0"/>
          <a:chExt cx="0" cy="0"/>
        </a:xfrm>
      </p:grpSpPr>
      <p:sp>
        <p:nvSpPr>
          <p:cNvPr id="273" name="Google Shape;273;g2280ccaaf60_2_291: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g2280ccaaf60_2_291: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75" name="Google Shape;275;g2280ccaaf60_2_291: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281" name="Shape 281"/>
        <p:cNvGrpSpPr/>
        <p:nvPr/>
      </p:nvGrpSpPr>
      <p:grpSpPr>
        <a:xfrm>
          <a:off x="0" y="0"/>
          <a:ext cx="0" cy="0"/>
          <a:chOff x="0" y="0"/>
          <a:chExt cx="0" cy="0"/>
        </a:xfrm>
      </p:grpSpPr>
      <p:sp>
        <p:nvSpPr>
          <p:cNvPr id="282" name="Google Shape;282;g2149042c220_0_4: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g2149042c220_0_4: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84" name="Google Shape;284;g2149042c220_0_4: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4" name="Shape 144"/>
        <p:cNvGrpSpPr/>
        <p:nvPr/>
      </p:nvGrpSpPr>
      <p:grpSpPr>
        <a:xfrm>
          <a:off x="0" y="0"/>
          <a:ext cx="0" cy="0"/>
          <a:chOff x="0" y="0"/>
          <a:chExt cx="0" cy="0"/>
        </a:xfrm>
      </p:grpSpPr>
      <p:sp>
        <p:nvSpPr>
          <p:cNvPr id="145" name="Google Shape;145;g2280ccaaf60_2_84: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g2280ccaaf60_2_84: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47" name="Google Shape;147;g2280ccaaf60_2_84: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GB"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290" name="Shape 290"/>
        <p:cNvGrpSpPr/>
        <p:nvPr/>
      </p:nvGrpSpPr>
      <p:grpSpPr>
        <a:xfrm>
          <a:off x="0" y="0"/>
          <a:ext cx="0" cy="0"/>
          <a:chOff x="0" y="0"/>
          <a:chExt cx="0" cy="0"/>
        </a:xfrm>
      </p:grpSpPr>
      <p:sp>
        <p:nvSpPr>
          <p:cNvPr id="291" name="Google Shape;291;g2280ccaaf60_2_308: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g2280ccaaf60_2_308: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93" name="Google Shape;293;g2280ccaaf60_2_308: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298" name="Shape 298"/>
        <p:cNvGrpSpPr/>
        <p:nvPr/>
      </p:nvGrpSpPr>
      <p:grpSpPr>
        <a:xfrm>
          <a:off x="0" y="0"/>
          <a:ext cx="0" cy="0"/>
          <a:chOff x="0" y="0"/>
          <a:chExt cx="0" cy="0"/>
        </a:xfrm>
      </p:grpSpPr>
      <p:sp>
        <p:nvSpPr>
          <p:cNvPr id="299" name="Google Shape;299;g24b18f52258_0_63: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g24b18f52258_0_63: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01" name="Google Shape;301;g24b18f52258_0_63: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GB"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1" name="Shape 151"/>
        <p:cNvGrpSpPr/>
        <p:nvPr/>
      </p:nvGrpSpPr>
      <p:grpSpPr>
        <a:xfrm>
          <a:off x="0" y="0"/>
          <a:ext cx="0" cy="0"/>
          <a:chOff x="0" y="0"/>
          <a:chExt cx="0" cy="0"/>
        </a:xfrm>
      </p:grpSpPr>
      <p:sp>
        <p:nvSpPr>
          <p:cNvPr id="152" name="Google Shape;152;g2280ccaaf60_2_100: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g2280ccaaf60_2_100: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54" name="Google Shape;154;g2280ccaaf60_2_100: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60" name="Shape 160"/>
        <p:cNvGrpSpPr/>
        <p:nvPr/>
      </p:nvGrpSpPr>
      <p:grpSpPr>
        <a:xfrm>
          <a:off x="0" y="0"/>
          <a:ext cx="0" cy="0"/>
          <a:chOff x="0" y="0"/>
          <a:chExt cx="0" cy="0"/>
        </a:xfrm>
      </p:grpSpPr>
      <p:sp>
        <p:nvSpPr>
          <p:cNvPr id="161" name="Google Shape;161;g2280ccaaf60_2_108: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panose="020F0502020204030204"/>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62" name="Google Shape;162;g2280ccaaf60_2_108: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66" name="Shape 166"/>
        <p:cNvGrpSpPr/>
        <p:nvPr/>
      </p:nvGrpSpPr>
      <p:grpSpPr>
        <a:xfrm>
          <a:off x="0" y="0"/>
          <a:ext cx="0" cy="0"/>
          <a:chOff x="0" y="0"/>
          <a:chExt cx="0" cy="0"/>
        </a:xfrm>
      </p:grpSpPr>
      <p:sp>
        <p:nvSpPr>
          <p:cNvPr id="167" name="Google Shape;167;g2280ccaaf60_2_113: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g2280ccaaf60_2_113: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69" name="Google Shape;169;g2280ccaaf60_2_113: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75" name="Shape 175"/>
        <p:cNvGrpSpPr/>
        <p:nvPr/>
      </p:nvGrpSpPr>
      <p:grpSpPr>
        <a:xfrm>
          <a:off x="0" y="0"/>
          <a:ext cx="0" cy="0"/>
          <a:chOff x="0" y="0"/>
          <a:chExt cx="0" cy="0"/>
        </a:xfrm>
      </p:grpSpPr>
      <p:sp>
        <p:nvSpPr>
          <p:cNvPr id="176" name="Google Shape;176;g2280ccaaf60_2_121: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g2280ccaaf60_2_121: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78" name="Google Shape;178;g2280ccaaf60_2_121: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84" name="Shape 184"/>
        <p:cNvGrpSpPr/>
        <p:nvPr/>
      </p:nvGrpSpPr>
      <p:grpSpPr>
        <a:xfrm>
          <a:off x="0" y="0"/>
          <a:ext cx="0" cy="0"/>
          <a:chOff x="0" y="0"/>
          <a:chExt cx="0" cy="0"/>
        </a:xfrm>
      </p:grpSpPr>
      <p:sp>
        <p:nvSpPr>
          <p:cNvPr id="185" name="Google Shape;185;g2280ccaaf60_2_143: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g2280ccaaf60_2_143: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87" name="Google Shape;187;g2280ccaaf60_2_143: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92" name="Shape 192"/>
        <p:cNvGrpSpPr/>
        <p:nvPr/>
      </p:nvGrpSpPr>
      <p:grpSpPr>
        <a:xfrm>
          <a:off x="0" y="0"/>
          <a:ext cx="0" cy="0"/>
          <a:chOff x="0" y="0"/>
          <a:chExt cx="0" cy="0"/>
        </a:xfrm>
      </p:grpSpPr>
      <p:sp>
        <p:nvSpPr>
          <p:cNvPr id="193" name="Google Shape;193;g2280ccaaf60_2_150: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g2280ccaaf60_2_150: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95" name="Google Shape;195;g2280ccaaf60_2_150: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200" name="Shape 200"/>
        <p:cNvGrpSpPr/>
        <p:nvPr/>
      </p:nvGrpSpPr>
      <p:grpSpPr>
        <a:xfrm>
          <a:off x="0" y="0"/>
          <a:ext cx="0" cy="0"/>
          <a:chOff x="0" y="0"/>
          <a:chExt cx="0" cy="0"/>
        </a:xfrm>
      </p:grpSpPr>
      <p:sp>
        <p:nvSpPr>
          <p:cNvPr id="201" name="Google Shape;201;g2280ccaaf60_2_136: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g2280ccaaf60_2_136: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03" name="Google Shape;203;g2280ccaaf60_2_136: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44" name="Shape 44"/>
        <p:cNvGrpSpPr/>
        <p:nvPr/>
      </p:nvGrpSpPr>
      <p:grpSpPr>
        <a:xfrm>
          <a:off x="0" y="0"/>
          <a:ext cx="0" cy="0"/>
          <a:chOff x="0" y="0"/>
          <a:chExt cx="0" cy="0"/>
        </a:xfrm>
      </p:grpSpPr>
      <p:sp>
        <p:nvSpPr>
          <p:cNvPr id="45" name="Google Shape;45;p11"/>
          <p:cNvSpPr txBox="1"/>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p:txBody>
      </p:sp>
      <p:sp>
        <p:nvSpPr>
          <p:cNvPr id="47" name="Google Shape;47;p11"/>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48" name="Shape 48"/>
        <p:cNvGrpSpPr/>
        <p:nvPr/>
      </p:nvGrpSpPr>
      <p:grpSpPr>
        <a:xfrm>
          <a:off x="0" y="0"/>
          <a:ext cx="0" cy="0"/>
          <a:chOff x="0" y="0"/>
          <a:chExt cx="0" cy="0"/>
        </a:xfrm>
      </p:grpSpPr>
      <p:sp>
        <p:nvSpPr>
          <p:cNvPr id="49" name="Google Shape;49;p12"/>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56" name="Shape 56"/>
        <p:cNvGrpSpPr/>
        <p:nvPr/>
      </p:nvGrpSpPr>
      <p:grpSpPr>
        <a:xfrm>
          <a:off x="0" y="0"/>
          <a:ext cx="0" cy="0"/>
          <a:chOff x="0" y="0"/>
          <a:chExt cx="0" cy="0"/>
        </a:xfrm>
      </p:grpSpPr>
      <p:sp>
        <p:nvSpPr>
          <p:cNvPr id="57" name="Google Shape;57;p14"/>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58" name="Google Shape;58;p14"/>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59" name="Google Shape;59;p14"/>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60" name="Shape 60"/>
        <p:cNvGrpSpPr/>
        <p:nvPr/>
      </p:nvGrpSpPr>
      <p:grpSpPr>
        <a:xfrm>
          <a:off x="0" y="0"/>
          <a:ext cx="0" cy="0"/>
          <a:chOff x="0" y="0"/>
          <a:chExt cx="0" cy="0"/>
        </a:xfrm>
      </p:grpSpPr>
      <p:sp>
        <p:nvSpPr>
          <p:cNvPr id="61" name="Google Shape;61;p15"/>
          <p:cNvSpPr txBox="1"/>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2" name="Google Shape;62;p15"/>
          <p:cNvSpPr txBox="1"/>
          <p:nvPr>
            <p:ph type="body" idx="1"/>
          </p:nvPr>
        </p:nvSpPr>
        <p:spPr>
          <a:xfrm>
            <a:off x="228600" y="800100"/>
            <a:ext cx="4114800" cy="2262982"/>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200"/>
              </a:spcBef>
              <a:spcAft>
                <a:spcPts val="0"/>
              </a:spcAft>
              <a:buClr>
                <a:schemeClr val="dk1"/>
              </a:buClr>
              <a:buSzPts val="900"/>
              <a:buChar char="•"/>
              <a:defRPr/>
            </a:lvl1pPr>
            <a:lvl2pPr marL="914400" lvl="1" indent="-285750" algn="l">
              <a:lnSpc>
                <a:spcPct val="100000"/>
              </a:lnSpc>
              <a:spcBef>
                <a:spcPts val="200"/>
              </a:spcBef>
              <a:spcAft>
                <a:spcPts val="0"/>
              </a:spcAft>
              <a:buClr>
                <a:schemeClr val="dk1"/>
              </a:buClr>
              <a:buSzPts val="900"/>
              <a:buChar char="–"/>
              <a:defRPr/>
            </a:lvl2pPr>
            <a:lvl3pPr marL="1371600" lvl="2" indent="-285750" algn="l">
              <a:lnSpc>
                <a:spcPct val="100000"/>
              </a:lnSpc>
              <a:spcBef>
                <a:spcPts val="200"/>
              </a:spcBef>
              <a:spcAft>
                <a:spcPts val="0"/>
              </a:spcAft>
              <a:buClr>
                <a:schemeClr val="dk1"/>
              </a:buClr>
              <a:buSzPts val="900"/>
              <a:buChar char="•"/>
              <a:defRPr/>
            </a:lvl3pPr>
            <a:lvl4pPr marL="1828800" lvl="3" indent="-285750" algn="l">
              <a:lnSpc>
                <a:spcPct val="100000"/>
              </a:lnSpc>
              <a:spcBef>
                <a:spcPts val="200"/>
              </a:spcBef>
              <a:spcAft>
                <a:spcPts val="0"/>
              </a:spcAft>
              <a:buClr>
                <a:schemeClr val="dk1"/>
              </a:buClr>
              <a:buSzPts val="900"/>
              <a:buChar char="–"/>
              <a:defRPr/>
            </a:lvl4pPr>
            <a:lvl5pPr marL="2286000" lvl="4" indent="-285750" algn="l">
              <a:lnSpc>
                <a:spcPct val="100000"/>
              </a:lnSpc>
              <a:spcBef>
                <a:spcPts val="200"/>
              </a:spcBef>
              <a:spcAft>
                <a:spcPts val="0"/>
              </a:spcAft>
              <a:buClr>
                <a:schemeClr val="dk1"/>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p:txBody>
      </p:sp>
      <p:sp>
        <p:nvSpPr>
          <p:cNvPr id="63" name="Google Shape;63;p15"/>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4" name="Google Shape;64;p15"/>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5" name="Google Shape;65;p15"/>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66" name="Shape 66"/>
        <p:cNvGrpSpPr/>
        <p:nvPr/>
      </p:nvGrpSpPr>
      <p:grpSpPr>
        <a:xfrm>
          <a:off x="0" y="0"/>
          <a:ext cx="0" cy="0"/>
          <a:chOff x="0" y="0"/>
          <a:chExt cx="0" cy="0"/>
        </a:xfrm>
      </p:grpSpPr>
      <p:sp>
        <p:nvSpPr>
          <p:cNvPr id="67" name="Google Shape;67;p16"/>
          <p:cNvSpPr txBox="1"/>
          <p:nvPr>
            <p:ph type="ctrTitle"/>
          </p:nvPr>
        </p:nvSpPr>
        <p:spPr>
          <a:xfrm>
            <a:off x="342900" y="1065213"/>
            <a:ext cx="3886200" cy="735013"/>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8" name="Google Shape;68;p16"/>
          <p:cNvSpPr txBox="1"/>
          <p:nvPr>
            <p:ph type="subTitle" idx="1"/>
          </p:nvPr>
        </p:nvSpPr>
        <p:spPr>
          <a:xfrm>
            <a:off x="685800" y="1943100"/>
            <a:ext cx="3200400" cy="876300"/>
          </a:xfrm>
          <a:prstGeom prst="rect">
            <a:avLst/>
          </a:prstGeom>
          <a:noFill/>
          <a:ln>
            <a:noFill/>
          </a:ln>
        </p:spPr>
        <p:txBody>
          <a:bodyPr spcFirstLastPara="1" wrap="square" lIns="45725" tIns="22850" rIns="45725" bIns="22850" anchor="t" anchorCtr="0">
            <a:normAutofit/>
          </a:bodyPr>
          <a:lstStyle>
            <a:lvl1pPr lvl="0" algn="ctr">
              <a:lnSpc>
                <a:spcPct val="100000"/>
              </a:lnSpc>
              <a:spcBef>
                <a:spcPts val="300"/>
              </a:spcBef>
              <a:spcAft>
                <a:spcPts val="0"/>
              </a:spcAft>
              <a:buClr>
                <a:srgbClr val="888888"/>
              </a:buClr>
              <a:buSzPts val="1600"/>
              <a:buNone/>
              <a:defRPr>
                <a:solidFill>
                  <a:srgbClr val="888888"/>
                </a:solidFill>
              </a:defRPr>
            </a:lvl1pPr>
            <a:lvl2pPr lvl="1" algn="ctr">
              <a:lnSpc>
                <a:spcPct val="100000"/>
              </a:lnSpc>
              <a:spcBef>
                <a:spcPts val="300"/>
              </a:spcBef>
              <a:spcAft>
                <a:spcPts val="0"/>
              </a:spcAft>
              <a:buClr>
                <a:srgbClr val="888888"/>
              </a:buClr>
              <a:buSzPts val="1400"/>
              <a:buNone/>
              <a:defRPr>
                <a:solidFill>
                  <a:srgbClr val="888888"/>
                </a:solidFill>
              </a:defRPr>
            </a:lvl2pPr>
            <a:lvl3pPr lvl="2" algn="ctr">
              <a:lnSpc>
                <a:spcPct val="100000"/>
              </a:lnSpc>
              <a:spcBef>
                <a:spcPts val="200"/>
              </a:spcBef>
              <a:spcAft>
                <a:spcPts val="0"/>
              </a:spcAft>
              <a:buClr>
                <a:srgbClr val="888888"/>
              </a:buClr>
              <a:buSzPts val="1200"/>
              <a:buNone/>
              <a:defRPr>
                <a:solidFill>
                  <a:srgbClr val="888888"/>
                </a:solidFill>
              </a:defRPr>
            </a:lvl3pPr>
            <a:lvl4pPr lvl="3" algn="ctr">
              <a:lnSpc>
                <a:spcPct val="100000"/>
              </a:lnSpc>
              <a:spcBef>
                <a:spcPts val="200"/>
              </a:spcBef>
              <a:spcAft>
                <a:spcPts val="0"/>
              </a:spcAft>
              <a:buClr>
                <a:srgbClr val="888888"/>
              </a:buClr>
              <a:buSzPts val="1000"/>
              <a:buNone/>
              <a:defRPr>
                <a:solidFill>
                  <a:srgbClr val="888888"/>
                </a:solidFill>
              </a:defRPr>
            </a:lvl4pPr>
            <a:lvl5pPr lvl="4" algn="ctr">
              <a:lnSpc>
                <a:spcPct val="100000"/>
              </a:lnSpc>
              <a:spcBef>
                <a:spcPts val="200"/>
              </a:spcBef>
              <a:spcAft>
                <a:spcPts val="0"/>
              </a:spcAft>
              <a:buClr>
                <a:srgbClr val="888888"/>
              </a:buClr>
              <a:buSzPts val="1000"/>
              <a:buNone/>
              <a:defRPr>
                <a:solidFill>
                  <a:srgbClr val="888888"/>
                </a:solidFill>
              </a:defRPr>
            </a:lvl5pPr>
            <a:lvl6pPr lvl="5" algn="ctr">
              <a:lnSpc>
                <a:spcPct val="100000"/>
              </a:lnSpc>
              <a:spcBef>
                <a:spcPts val="200"/>
              </a:spcBef>
              <a:spcAft>
                <a:spcPts val="0"/>
              </a:spcAft>
              <a:buClr>
                <a:srgbClr val="888888"/>
              </a:buClr>
              <a:buSzPts val="1000"/>
              <a:buNone/>
              <a:defRPr>
                <a:solidFill>
                  <a:srgbClr val="888888"/>
                </a:solidFill>
              </a:defRPr>
            </a:lvl6pPr>
            <a:lvl7pPr lvl="6" algn="ctr">
              <a:lnSpc>
                <a:spcPct val="100000"/>
              </a:lnSpc>
              <a:spcBef>
                <a:spcPts val="200"/>
              </a:spcBef>
              <a:spcAft>
                <a:spcPts val="0"/>
              </a:spcAft>
              <a:buClr>
                <a:srgbClr val="888888"/>
              </a:buClr>
              <a:buSzPts val="1000"/>
              <a:buNone/>
              <a:defRPr>
                <a:solidFill>
                  <a:srgbClr val="888888"/>
                </a:solidFill>
              </a:defRPr>
            </a:lvl7pPr>
            <a:lvl8pPr lvl="7" algn="ctr">
              <a:lnSpc>
                <a:spcPct val="100000"/>
              </a:lnSpc>
              <a:spcBef>
                <a:spcPts val="200"/>
              </a:spcBef>
              <a:spcAft>
                <a:spcPts val="0"/>
              </a:spcAft>
              <a:buClr>
                <a:srgbClr val="888888"/>
              </a:buClr>
              <a:buSzPts val="1000"/>
              <a:buNone/>
              <a:defRPr>
                <a:solidFill>
                  <a:srgbClr val="888888"/>
                </a:solidFill>
              </a:defRPr>
            </a:lvl8pPr>
            <a:lvl9pPr lvl="8" algn="ctr">
              <a:lnSpc>
                <a:spcPct val="100000"/>
              </a:lnSpc>
              <a:spcBef>
                <a:spcPts val="200"/>
              </a:spcBef>
              <a:spcAft>
                <a:spcPts val="0"/>
              </a:spcAft>
              <a:buClr>
                <a:srgbClr val="888888"/>
              </a:buClr>
              <a:buSzPts val="1000"/>
              <a:buNone/>
              <a:defRPr>
                <a:solidFill>
                  <a:srgbClr val="888888"/>
                </a:solidFill>
              </a:defRPr>
            </a:lvl9pPr>
          </a:lstStyle>
          <a:p/>
        </p:txBody>
      </p:sp>
      <p:sp>
        <p:nvSpPr>
          <p:cNvPr id="69" name="Google Shape;69;p16"/>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0" name="Google Shape;70;p16"/>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1" name="Google Shape;71;p16"/>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72" name="Shape 72"/>
        <p:cNvGrpSpPr/>
        <p:nvPr/>
      </p:nvGrpSpPr>
      <p:grpSpPr>
        <a:xfrm>
          <a:off x="0" y="0"/>
          <a:ext cx="0" cy="0"/>
          <a:chOff x="0" y="0"/>
          <a:chExt cx="0" cy="0"/>
        </a:xfrm>
      </p:grpSpPr>
      <p:sp>
        <p:nvSpPr>
          <p:cNvPr id="73" name="Google Shape;73;p17"/>
          <p:cNvSpPr txBox="1"/>
          <p:nvPr>
            <p:ph type="title"/>
          </p:nvPr>
        </p:nvSpPr>
        <p:spPr>
          <a:xfrm>
            <a:off x="361156" y="2203450"/>
            <a:ext cx="3886200" cy="681038"/>
          </a:xfrm>
          <a:prstGeom prst="rect">
            <a:avLst/>
          </a:prstGeom>
          <a:noFill/>
          <a:ln>
            <a:noFill/>
          </a:ln>
        </p:spPr>
        <p:txBody>
          <a:bodyPr spcFirstLastPara="1" wrap="square" lIns="45725" tIns="22850" rIns="45725" bIns="22850" anchor="t" anchorCtr="0">
            <a:normAutofit/>
          </a:bodyPr>
          <a:lstStyle>
            <a:lvl1pPr lvl="0" algn="l">
              <a:lnSpc>
                <a:spcPct val="100000"/>
              </a:lnSpc>
              <a:spcBef>
                <a:spcPts val="0"/>
              </a:spcBef>
              <a:spcAft>
                <a:spcPts val="0"/>
              </a:spcAft>
              <a:buClr>
                <a:schemeClr val="dk1"/>
              </a:buClr>
              <a:buSzPts val="2000"/>
              <a:buFont typeface="Calibri" panose="020F0502020204030204"/>
              <a:buNone/>
              <a:defRPr sz="2000" b="1" cap="none"/>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4" name="Google Shape;74;p17"/>
          <p:cNvSpPr txBox="1"/>
          <p:nvPr>
            <p:ph type="body" idx="1"/>
          </p:nvPr>
        </p:nvSpPr>
        <p:spPr>
          <a:xfrm>
            <a:off x="361156" y="1453357"/>
            <a:ext cx="3886200" cy="750094"/>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rgbClr val="888888"/>
              </a:buClr>
              <a:buSzPts val="1000"/>
              <a:buNone/>
              <a:defRPr sz="1000">
                <a:solidFill>
                  <a:srgbClr val="888888"/>
                </a:solidFill>
              </a:defRPr>
            </a:lvl1pPr>
            <a:lvl2pPr marL="914400" lvl="1" indent="-228600" algn="l">
              <a:lnSpc>
                <a:spcPct val="100000"/>
              </a:lnSpc>
              <a:spcBef>
                <a:spcPts val="200"/>
              </a:spcBef>
              <a:spcAft>
                <a:spcPts val="0"/>
              </a:spcAft>
              <a:buClr>
                <a:srgbClr val="888888"/>
              </a:buClr>
              <a:buSzPts val="900"/>
              <a:buNone/>
              <a:defRPr sz="900">
                <a:solidFill>
                  <a:srgbClr val="888888"/>
                </a:solidFill>
              </a:defRPr>
            </a:lvl2pPr>
            <a:lvl3pPr marL="1371600" lvl="2" indent="-228600" algn="l">
              <a:lnSpc>
                <a:spcPct val="100000"/>
              </a:lnSpc>
              <a:spcBef>
                <a:spcPts val="200"/>
              </a:spcBef>
              <a:spcAft>
                <a:spcPts val="0"/>
              </a:spcAft>
              <a:buClr>
                <a:srgbClr val="888888"/>
              </a:buClr>
              <a:buSzPts val="800"/>
              <a:buNone/>
              <a:defRPr sz="800">
                <a:solidFill>
                  <a:srgbClr val="888888"/>
                </a:solidFill>
              </a:defRPr>
            </a:lvl3pPr>
            <a:lvl4pPr marL="1828800" lvl="3" indent="-228600" algn="l">
              <a:lnSpc>
                <a:spcPct val="100000"/>
              </a:lnSpc>
              <a:spcBef>
                <a:spcPts val="100"/>
              </a:spcBef>
              <a:spcAft>
                <a:spcPts val="0"/>
              </a:spcAft>
              <a:buClr>
                <a:srgbClr val="888888"/>
              </a:buClr>
              <a:buSzPts val="700"/>
              <a:buNone/>
              <a:defRPr sz="700">
                <a:solidFill>
                  <a:srgbClr val="888888"/>
                </a:solidFill>
              </a:defRPr>
            </a:lvl4pPr>
            <a:lvl5pPr marL="2286000" lvl="4" indent="-228600" algn="l">
              <a:lnSpc>
                <a:spcPct val="100000"/>
              </a:lnSpc>
              <a:spcBef>
                <a:spcPts val="100"/>
              </a:spcBef>
              <a:spcAft>
                <a:spcPts val="0"/>
              </a:spcAft>
              <a:buClr>
                <a:srgbClr val="888888"/>
              </a:buClr>
              <a:buSzPts val="700"/>
              <a:buNone/>
              <a:defRPr sz="700">
                <a:solidFill>
                  <a:srgbClr val="888888"/>
                </a:solidFill>
              </a:defRPr>
            </a:lvl5pPr>
            <a:lvl6pPr marL="2743200" lvl="5" indent="-228600" algn="l">
              <a:lnSpc>
                <a:spcPct val="100000"/>
              </a:lnSpc>
              <a:spcBef>
                <a:spcPts val="100"/>
              </a:spcBef>
              <a:spcAft>
                <a:spcPts val="0"/>
              </a:spcAft>
              <a:buClr>
                <a:srgbClr val="888888"/>
              </a:buClr>
              <a:buSzPts val="700"/>
              <a:buNone/>
              <a:defRPr sz="700">
                <a:solidFill>
                  <a:srgbClr val="888888"/>
                </a:solidFill>
              </a:defRPr>
            </a:lvl6pPr>
            <a:lvl7pPr marL="3200400" lvl="6" indent="-228600" algn="l">
              <a:lnSpc>
                <a:spcPct val="100000"/>
              </a:lnSpc>
              <a:spcBef>
                <a:spcPts val="100"/>
              </a:spcBef>
              <a:spcAft>
                <a:spcPts val="0"/>
              </a:spcAft>
              <a:buClr>
                <a:srgbClr val="888888"/>
              </a:buClr>
              <a:buSzPts val="700"/>
              <a:buNone/>
              <a:defRPr sz="700">
                <a:solidFill>
                  <a:srgbClr val="888888"/>
                </a:solidFill>
              </a:defRPr>
            </a:lvl7pPr>
            <a:lvl8pPr marL="3657600" lvl="7" indent="-228600" algn="l">
              <a:lnSpc>
                <a:spcPct val="100000"/>
              </a:lnSpc>
              <a:spcBef>
                <a:spcPts val="100"/>
              </a:spcBef>
              <a:spcAft>
                <a:spcPts val="0"/>
              </a:spcAft>
              <a:buClr>
                <a:srgbClr val="888888"/>
              </a:buClr>
              <a:buSzPts val="700"/>
              <a:buNone/>
              <a:defRPr sz="700">
                <a:solidFill>
                  <a:srgbClr val="888888"/>
                </a:solidFill>
              </a:defRPr>
            </a:lvl8pPr>
            <a:lvl9pPr marL="4114800" lvl="8" indent="-228600" algn="l">
              <a:lnSpc>
                <a:spcPct val="100000"/>
              </a:lnSpc>
              <a:spcBef>
                <a:spcPts val="100"/>
              </a:spcBef>
              <a:spcAft>
                <a:spcPts val="0"/>
              </a:spcAft>
              <a:buClr>
                <a:srgbClr val="888888"/>
              </a:buClr>
              <a:buSzPts val="700"/>
              <a:buNone/>
              <a:defRPr sz="700">
                <a:solidFill>
                  <a:srgbClr val="888888"/>
                </a:solidFill>
              </a:defRPr>
            </a:lvl9pPr>
          </a:lstStyle>
          <a:p/>
        </p:txBody>
      </p:sp>
      <p:sp>
        <p:nvSpPr>
          <p:cNvPr id="75" name="Google Shape;75;p17"/>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6" name="Google Shape;76;p17"/>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7" name="Google Shape;77;p17"/>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78" name="Shape 78"/>
        <p:cNvGrpSpPr/>
        <p:nvPr/>
      </p:nvGrpSpPr>
      <p:grpSpPr>
        <a:xfrm>
          <a:off x="0" y="0"/>
          <a:ext cx="0" cy="0"/>
          <a:chOff x="0" y="0"/>
          <a:chExt cx="0" cy="0"/>
        </a:xfrm>
      </p:grpSpPr>
      <p:sp>
        <p:nvSpPr>
          <p:cNvPr id="79" name="Google Shape;79;p18"/>
          <p:cNvSpPr txBox="1"/>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0" name="Google Shape;80;p18"/>
          <p:cNvSpPr txBox="1"/>
          <p:nvPr>
            <p:ph type="body" idx="1"/>
          </p:nvPr>
        </p:nvSpPr>
        <p:spPr>
          <a:xfrm>
            <a:off x="228600" y="800100"/>
            <a:ext cx="2019300" cy="2262982"/>
          </a:xfrm>
          <a:prstGeom prst="rect">
            <a:avLst/>
          </a:prstGeom>
          <a:noFill/>
          <a:ln>
            <a:noFill/>
          </a:ln>
        </p:spPr>
        <p:txBody>
          <a:bodyPr spcFirstLastPara="1" wrap="square" lIns="45725" tIns="22850" rIns="45725" bIns="22850" anchor="t" anchorCtr="0">
            <a:normAutofit/>
          </a:bodyPr>
          <a:lstStyle>
            <a:lvl1pPr marL="457200" lvl="0" indent="-317500" algn="l">
              <a:lnSpc>
                <a:spcPct val="100000"/>
              </a:lnSpc>
              <a:spcBef>
                <a:spcPts val="300"/>
              </a:spcBef>
              <a:spcAft>
                <a:spcPts val="0"/>
              </a:spcAft>
              <a:buClr>
                <a:schemeClr val="dk1"/>
              </a:buClr>
              <a:buSzPts val="1400"/>
              <a:buChar char="•"/>
              <a:defRPr sz="1400"/>
            </a:lvl1pPr>
            <a:lvl2pPr marL="914400" lvl="1" indent="-304800" algn="l">
              <a:lnSpc>
                <a:spcPct val="100000"/>
              </a:lnSpc>
              <a:spcBef>
                <a:spcPts val="200"/>
              </a:spcBef>
              <a:spcAft>
                <a:spcPts val="0"/>
              </a:spcAft>
              <a:buClr>
                <a:schemeClr val="dk1"/>
              </a:buClr>
              <a:buSzPts val="1200"/>
              <a:buChar char="–"/>
              <a:defRPr sz="1200"/>
            </a:lvl2pPr>
            <a:lvl3pPr marL="1371600" lvl="2" indent="-292100" algn="l">
              <a:lnSpc>
                <a:spcPct val="100000"/>
              </a:lnSpc>
              <a:spcBef>
                <a:spcPts val="200"/>
              </a:spcBef>
              <a:spcAft>
                <a:spcPts val="0"/>
              </a:spcAft>
              <a:buClr>
                <a:schemeClr val="dk1"/>
              </a:buClr>
              <a:buSzPts val="1000"/>
              <a:buChar char="•"/>
              <a:defRPr sz="1000"/>
            </a:lvl3pPr>
            <a:lvl4pPr marL="1828800" lvl="3" indent="-285750" algn="l">
              <a:lnSpc>
                <a:spcPct val="100000"/>
              </a:lnSpc>
              <a:spcBef>
                <a:spcPts val="200"/>
              </a:spcBef>
              <a:spcAft>
                <a:spcPts val="0"/>
              </a:spcAft>
              <a:buClr>
                <a:schemeClr val="dk1"/>
              </a:buClr>
              <a:buSzPts val="900"/>
              <a:buChar char="–"/>
              <a:defRPr sz="900"/>
            </a:lvl4pPr>
            <a:lvl5pPr marL="2286000" lvl="4" indent="-285750" algn="l">
              <a:lnSpc>
                <a:spcPct val="100000"/>
              </a:lnSpc>
              <a:spcBef>
                <a:spcPts val="200"/>
              </a:spcBef>
              <a:spcAft>
                <a:spcPts val="0"/>
              </a:spcAft>
              <a:buClr>
                <a:schemeClr val="dk1"/>
              </a:buClr>
              <a:buSzPts val="900"/>
              <a:buChar char="»"/>
              <a:defRPr sz="900"/>
            </a:lvl5pPr>
            <a:lvl6pPr marL="2743200" lvl="5" indent="-285750" algn="l">
              <a:lnSpc>
                <a:spcPct val="100000"/>
              </a:lnSpc>
              <a:spcBef>
                <a:spcPts val="200"/>
              </a:spcBef>
              <a:spcAft>
                <a:spcPts val="0"/>
              </a:spcAft>
              <a:buClr>
                <a:schemeClr val="dk1"/>
              </a:buClr>
              <a:buSzPts val="900"/>
              <a:buChar char="•"/>
              <a:defRPr sz="900"/>
            </a:lvl6pPr>
            <a:lvl7pPr marL="3200400" lvl="6" indent="-285750" algn="l">
              <a:lnSpc>
                <a:spcPct val="100000"/>
              </a:lnSpc>
              <a:spcBef>
                <a:spcPts val="200"/>
              </a:spcBef>
              <a:spcAft>
                <a:spcPts val="0"/>
              </a:spcAft>
              <a:buClr>
                <a:schemeClr val="dk1"/>
              </a:buClr>
              <a:buSzPts val="900"/>
              <a:buChar char="•"/>
              <a:defRPr sz="900"/>
            </a:lvl7pPr>
            <a:lvl8pPr marL="3657600" lvl="7" indent="-285750" algn="l">
              <a:lnSpc>
                <a:spcPct val="100000"/>
              </a:lnSpc>
              <a:spcBef>
                <a:spcPts val="200"/>
              </a:spcBef>
              <a:spcAft>
                <a:spcPts val="0"/>
              </a:spcAft>
              <a:buClr>
                <a:schemeClr val="dk1"/>
              </a:buClr>
              <a:buSzPts val="900"/>
              <a:buChar char="•"/>
              <a:defRPr sz="900"/>
            </a:lvl8pPr>
            <a:lvl9pPr marL="4114800" lvl="8" indent="-285750" algn="l">
              <a:lnSpc>
                <a:spcPct val="100000"/>
              </a:lnSpc>
              <a:spcBef>
                <a:spcPts val="200"/>
              </a:spcBef>
              <a:spcAft>
                <a:spcPts val="0"/>
              </a:spcAft>
              <a:buClr>
                <a:schemeClr val="dk1"/>
              </a:buClr>
              <a:buSzPts val="900"/>
              <a:buChar char="•"/>
              <a:defRPr sz="900"/>
            </a:lvl9pPr>
          </a:lstStyle>
          <a:p/>
        </p:txBody>
      </p:sp>
      <p:sp>
        <p:nvSpPr>
          <p:cNvPr id="81" name="Google Shape;81;p18"/>
          <p:cNvSpPr txBox="1"/>
          <p:nvPr>
            <p:ph type="body" idx="2"/>
          </p:nvPr>
        </p:nvSpPr>
        <p:spPr>
          <a:xfrm>
            <a:off x="2324100" y="800100"/>
            <a:ext cx="2019300" cy="2262982"/>
          </a:xfrm>
          <a:prstGeom prst="rect">
            <a:avLst/>
          </a:prstGeom>
          <a:noFill/>
          <a:ln>
            <a:noFill/>
          </a:ln>
        </p:spPr>
        <p:txBody>
          <a:bodyPr spcFirstLastPara="1" wrap="square" lIns="45725" tIns="22850" rIns="45725" bIns="22850" anchor="t" anchorCtr="0">
            <a:normAutofit/>
          </a:bodyPr>
          <a:lstStyle>
            <a:lvl1pPr marL="457200" lvl="0" indent="-317500" algn="l">
              <a:lnSpc>
                <a:spcPct val="100000"/>
              </a:lnSpc>
              <a:spcBef>
                <a:spcPts val="300"/>
              </a:spcBef>
              <a:spcAft>
                <a:spcPts val="0"/>
              </a:spcAft>
              <a:buClr>
                <a:schemeClr val="dk1"/>
              </a:buClr>
              <a:buSzPts val="1400"/>
              <a:buChar char="•"/>
              <a:defRPr sz="1400"/>
            </a:lvl1pPr>
            <a:lvl2pPr marL="914400" lvl="1" indent="-304800" algn="l">
              <a:lnSpc>
                <a:spcPct val="100000"/>
              </a:lnSpc>
              <a:spcBef>
                <a:spcPts val="200"/>
              </a:spcBef>
              <a:spcAft>
                <a:spcPts val="0"/>
              </a:spcAft>
              <a:buClr>
                <a:schemeClr val="dk1"/>
              </a:buClr>
              <a:buSzPts val="1200"/>
              <a:buChar char="–"/>
              <a:defRPr sz="1200"/>
            </a:lvl2pPr>
            <a:lvl3pPr marL="1371600" lvl="2" indent="-292100" algn="l">
              <a:lnSpc>
                <a:spcPct val="100000"/>
              </a:lnSpc>
              <a:spcBef>
                <a:spcPts val="200"/>
              </a:spcBef>
              <a:spcAft>
                <a:spcPts val="0"/>
              </a:spcAft>
              <a:buClr>
                <a:schemeClr val="dk1"/>
              </a:buClr>
              <a:buSzPts val="1000"/>
              <a:buChar char="•"/>
              <a:defRPr sz="1000"/>
            </a:lvl3pPr>
            <a:lvl4pPr marL="1828800" lvl="3" indent="-285750" algn="l">
              <a:lnSpc>
                <a:spcPct val="100000"/>
              </a:lnSpc>
              <a:spcBef>
                <a:spcPts val="200"/>
              </a:spcBef>
              <a:spcAft>
                <a:spcPts val="0"/>
              </a:spcAft>
              <a:buClr>
                <a:schemeClr val="dk1"/>
              </a:buClr>
              <a:buSzPts val="900"/>
              <a:buChar char="–"/>
              <a:defRPr sz="900"/>
            </a:lvl4pPr>
            <a:lvl5pPr marL="2286000" lvl="4" indent="-285750" algn="l">
              <a:lnSpc>
                <a:spcPct val="100000"/>
              </a:lnSpc>
              <a:spcBef>
                <a:spcPts val="200"/>
              </a:spcBef>
              <a:spcAft>
                <a:spcPts val="0"/>
              </a:spcAft>
              <a:buClr>
                <a:schemeClr val="dk1"/>
              </a:buClr>
              <a:buSzPts val="900"/>
              <a:buChar char="»"/>
              <a:defRPr sz="900"/>
            </a:lvl5pPr>
            <a:lvl6pPr marL="2743200" lvl="5" indent="-285750" algn="l">
              <a:lnSpc>
                <a:spcPct val="100000"/>
              </a:lnSpc>
              <a:spcBef>
                <a:spcPts val="200"/>
              </a:spcBef>
              <a:spcAft>
                <a:spcPts val="0"/>
              </a:spcAft>
              <a:buClr>
                <a:schemeClr val="dk1"/>
              </a:buClr>
              <a:buSzPts val="900"/>
              <a:buChar char="•"/>
              <a:defRPr sz="900"/>
            </a:lvl6pPr>
            <a:lvl7pPr marL="3200400" lvl="6" indent="-285750" algn="l">
              <a:lnSpc>
                <a:spcPct val="100000"/>
              </a:lnSpc>
              <a:spcBef>
                <a:spcPts val="200"/>
              </a:spcBef>
              <a:spcAft>
                <a:spcPts val="0"/>
              </a:spcAft>
              <a:buClr>
                <a:schemeClr val="dk1"/>
              </a:buClr>
              <a:buSzPts val="900"/>
              <a:buChar char="•"/>
              <a:defRPr sz="900"/>
            </a:lvl7pPr>
            <a:lvl8pPr marL="3657600" lvl="7" indent="-285750" algn="l">
              <a:lnSpc>
                <a:spcPct val="100000"/>
              </a:lnSpc>
              <a:spcBef>
                <a:spcPts val="200"/>
              </a:spcBef>
              <a:spcAft>
                <a:spcPts val="0"/>
              </a:spcAft>
              <a:buClr>
                <a:schemeClr val="dk1"/>
              </a:buClr>
              <a:buSzPts val="900"/>
              <a:buChar char="•"/>
              <a:defRPr sz="900"/>
            </a:lvl8pPr>
            <a:lvl9pPr marL="4114800" lvl="8" indent="-285750" algn="l">
              <a:lnSpc>
                <a:spcPct val="100000"/>
              </a:lnSpc>
              <a:spcBef>
                <a:spcPts val="200"/>
              </a:spcBef>
              <a:spcAft>
                <a:spcPts val="0"/>
              </a:spcAft>
              <a:buClr>
                <a:schemeClr val="dk1"/>
              </a:buClr>
              <a:buSzPts val="900"/>
              <a:buChar char="•"/>
              <a:defRPr sz="900"/>
            </a:lvl9pPr>
          </a:lstStyle>
          <a:p/>
        </p:txBody>
      </p:sp>
      <p:sp>
        <p:nvSpPr>
          <p:cNvPr id="82" name="Google Shape;82;p18"/>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3" name="Google Shape;83;p18"/>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4" name="Google Shape;84;p18"/>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85" name="Shape 85"/>
        <p:cNvGrpSpPr/>
        <p:nvPr/>
      </p:nvGrpSpPr>
      <p:grpSpPr>
        <a:xfrm>
          <a:off x="0" y="0"/>
          <a:ext cx="0" cy="0"/>
          <a:chOff x="0" y="0"/>
          <a:chExt cx="0" cy="0"/>
        </a:xfrm>
      </p:grpSpPr>
      <p:sp>
        <p:nvSpPr>
          <p:cNvPr id="86" name="Google Shape;86;p19"/>
          <p:cNvSpPr txBox="1"/>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2200"/>
              <a:buFont typeface="Calibri" panose="020F0502020204030204"/>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7" name="Google Shape;87;p19"/>
          <p:cNvSpPr txBox="1"/>
          <p:nvPr>
            <p:ph type="body" idx="1"/>
          </p:nvPr>
        </p:nvSpPr>
        <p:spPr>
          <a:xfrm>
            <a:off x="228600" y="767556"/>
            <a:ext cx="2020094" cy="319881"/>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chemeClr val="dk1"/>
              </a:buClr>
              <a:buSzPts val="1200"/>
              <a:buNone/>
              <a:defRPr sz="1200" b="1"/>
            </a:lvl1pPr>
            <a:lvl2pPr marL="914400" lvl="1" indent="-228600" algn="l">
              <a:lnSpc>
                <a:spcPct val="100000"/>
              </a:lnSpc>
              <a:spcBef>
                <a:spcPts val="200"/>
              </a:spcBef>
              <a:spcAft>
                <a:spcPts val="0"/>
              </a:spcAft>
              <a:buClr>
                <a:schemeClr val="dk1"/>
              </a:buClr>
              <a:buSzPts val="1000"/>
              <a:buNone/>
              <a:defRPr sz="1000" b="1"/>
            </a:lvl2pPr>
            <a:lvl3pPr marL="1371600" lvl="2" indent="-228600" algn="l">
              <a:lnSpc>
                <a:spcPct val="100000"/>
              </a:lnSpc>
              <a:spcBef>
                <a:spcPts val="200"/>
              </a:spcBef>
              <a:spcAft>
                <a:spcPts val="0"/>
              </a:spcAft>
              <a:buClr>
                <a:schemeClr val="dk1"/>
              </a:buClr>
              <a:buSzPts val="900"/>
              <a:buNone/>
              <a:defRPr sz="900" b="1"/>
            </a:lvl3pPr>
            <a:lvl4pPr marL="1828800" lvl="3" indent="-228600" algn="l">
              <a:lnSpc>
                <a:spcPct val="100000"/>
              </a:lnSpc>
              <a:spcBef>
                <a:spcPts val="200"/>
              </a:spcBef>
              <a:spcAft>
                <a:spcPts val="0"/>
              </a:spcAft>
              <a:buClr>
                <a:schemeClr val="dk1"/>
              </a:buClr>
              <a:buSzPts val="800"/>
              <a:buNone/>
              <a:defRPr sz="800" b="1"/>
            </a:lvl4pPr>
            <a:lvl5pPr marL="2286000" lvl="4" indent="-228600" algn="l">
              <a:lnSpc>
                <a:spcPct val="100000"/>
              </a:lnSpc>
              <a:spcBef>
                <a:spcPts val="200"/>
              </a:spcBef>
              <a:spcAft>
                <a:spcPts val="0"/>
              </a:spcAft>
              <a:buClr>
                <a:schemeClr val="dk1"/>
              </a:buClr>
              <a:buSzPts val="800"/>
              <a:buNone/>
              <a:defRPr sz="800" b="1"/>
            </a:lvl5pPr>
            <a:lvl6pPr marL="2743200" lvl="5" indent="-228600" algn="l">
              <a:lnSpc>
                <a:spcPct val="100000"/>
              </a:lnSpc>
              <a:spcBef>
                <a:spcPts val="200"/>
              </a:spcBef>
              <a:spcAft>
                <a:spcPts val="0"/>
              </a:spcAft>
              <a:buClr>
                <a:schemeClr val="dk1"/>
              </a:buClr>
              <a:buSzPts val="800"/>
              <a:buNone/>
              <a:defRPr sz="800" b="1"/>
            </a:lvl6pPr>
            <a:lvl7pPr marL="3200400" lvl="6" indent="-228600" algn="l">
              <a:lnSpc>
                <a:spcPct val="100000"/>
              </a:lnSpc>
              <a:spcBef>
                <a:spcPts val="200"/>
              </a:spcBef>
              <a:spcAft>
                <a:spcPts val="0"/>
              </a:spcAft>
              <a:buClr>
                <a:schemeClr val="dk1"/>
              </a:buClr>
              <a:buSzPts val="800"/>
              <a:buNone/>
              <a:defRPr sz="800" b="1"/>
            </a:lvl7pPr>
            <a:lvl8pPr marL="3657600" lvl="7" indent="-228600" algn="l">
              <a:lnSpc>
                <a:spcPct val="100000"/>
              </a:lnSpc>
              <a:spcBef>
                <a:spcPts val="200"/>
              </a:spcBef>
              <a:spcAft>
                <a:spcPts val="0"/>
              </a:spcAft>
              <a:buClr>
                <a:schemeClr val="dk1"/>
              </a:buClr>
              <a:buSzPts val="800"/>
              <a:buNone/>
              <a:defRPr sz="800" b="1"/>
            </a:lvl8pPr>
            <a:lvl9pPr marL="4114800" lvl="8" indent="-228600" algn="l">
              <a:lnSpc>
                <a:spcPct val="100000"/>
              </a:lnSpc>
              <a:spcBef>
                <a:spcPts val="200"/>
              </a:spcBef>
              <a:spcAft>
                <a:spcPts val="0"/>
              </a:spcAft>
              <a:buClr>
                <a:schemeClr val="dk1"/>
              </a:buClr>
              <a:buSzPts val="800"/>
              <a:buNone/>
              <a:defRPr sz="800" b="1"/>
            </a:lvl9pPr>
          </a:lstStyle>
          <a:p/>
        </p:txBody>
      </p:sp>
      <p:sp>
        <p:nvSpPr>
          <p:cNvPr id="88" name="Google Shape;88;p19"/>
          <p:cNvSpPr txBox="1"/>
          <p:nvPr>
            <p:ph type="body" idx="2"/>
          </p:nvPr>
        </p:nvSpPr>
        <p:spPr>
          <a:xfrm>
            <a:off x="228600" y="1087438"/>
            <a:ext cx="2020094" cy="1975644"/>
          </a:xfrm>
          <a:prstGeom prst="rect">
            <a:avLst/>
          </a:prstGeom>
          <a:noFill/>
          <a:ln>
            <a:noFill/>
          </a:ln>
        </p:spPr>
        <p:txBody>
          <a:bodyPr spcFirstLastPara="1" wrap="square" lIns="45725" tIns="22850" rIns="45725" bIns="22850" anchor="t" anchorCtr="0">
            <a:normAutofit/>
          </a:bodyPr>
          <a:lstStyle>
            <a:lvl1pPr marL="457200" lvl="0" indent="-304800" algn="l">
              <a:lnSpc>
                <a:spcPct val="100000"/>
              </a:lnSpc>
              <a:spcBef>
                <a:spcPts val="200"/>
              </a:spcBef>
              <a:spcAft>
                <a:spcPts val="0"/>
              </a:spcAft>
              <a:buClr>
                <a:schemeClr val="dk1"/>
              </a:buClr>
              <a:buSzPts val="1200"/>
              <a:buChar char="•"/>
              <a:defRPr sz="1200"/>
            </a:lvl1pPr>
            <a:lvl2pPr marL="914400" lvl="1" indent="-292100" algn="l">
              <a:lnSpc>
                <a:spcPct val="100000"/>
              </a:lnSpc>
              <a:spcBef>
                <a:spcPts val="200"/>
              </a:spcBef>
              <a:spcAft>
                <a:spcPts val="0"/>
              </a:spcAft>
              <a:buClr>
                <a:schemeClr val="dk1"/>
              </a:buClr>
              <a:buSzPts val="1000"/>
              <a:buChar char="–"/>
              <a:defRPr sz="1000"/>
            </a:lvl2pPr>
            <a:lvl3pPr marL="1371600" lvl="2" indent="-285750" algn="l">
              <a:lnSpc>
                <a:spcPct val="100000"/>
              </a:lnSpc>
              <a:spcBef>
                <a:spcPts val="200"/>
              </a:spcBef>
              <a:spcAft>
                <a:spcPts val="0"/>
              </a:spcAft>
              <a:buClr>
                <a:schemeClr val="dk1"/>
              </a:buClr>
              <a:buSzPts val="900"/>
              <a:buChar char="•"/>
              <a:defRPr sz="900"/>
            </a:lvl3pPr>
            <a:lvl4pPr marL="1828800" lvl="3" indent="-279400" algn="l">
              <a:lnSpc>
                <a:spcPct val="100000"/>
              </a:lnSpc>
              <a:spcBef>
                <a:spcPts val="200"/>
              </a:spcBef>
              <a:spcAft>
                <a:spcPts val="0"/>
              </a:spcAft>
              <a:buClr>
                <a:schemeClr val="dk1"/>
              </a:buClr>
              <a:buSzPts val="800"/>
              <a:buChar char="–"/>
              <a:defRPr sz="800"/>
            </a:lvl4pPr>
            <a:lvl5pPr marL="2286000" lvl="4" indent="-279400" algn="l">
              <a:lnSpc>
                <a:spcPct val="100000"/>
              </a:lnSpc>
              <a:spcBef>
                <a:spcPts val="200"/>
              </a:spcBef>
              <a:spcAft>
                <a:spcPts val="0"/>
              </a:spcAft>
              <a:buClr>
                <a:schemeClr val="dk1"/>
              </a:buClr>
              <a:buSzPts val="800"/>
              <a:buChar char="»"/>
              <a:defRPr sz="800"/>
            </a:lvl5pPr>
            <a:lvl6pPr marL="2743200" lvl="5" indent="-279400" algn="l">
              <a:lnSpc>
                <a:spcPct val="100000"/>
              </a:lnSpc>
              <a:spcBef>
                <a:spcPts val="200"/>
              </a:spcBef>
              <a:spcAft>
                <a:spcPts val="0"/>
              </a:spcAft>
              <a:buClr>
                <a:schemeClr val="dk1"/>
              </a:buClr>
              <a:buSzPts val="800"/>
              <a:buChar char="•"/>
              <a:defRPr sz="800"/>
            </a:lvl6pPr>
            <a:lvl7pPr marL="3200400" lvl="6" indent="-279400" algn="l">
              <a:lnSpc>
                <a:spcPct val="100000"/>
              </a:lnSpc>
              <a:spcBef>
                <a:spcPts val="200"/>
              </a:spcBef>
              <a:spcAft>
                <a:spcPts val="0"/>
              </a:spcAft>
              <a:buClr>
                <a:schemeClr val="dk1"/>
              </a:buClr>
              <a:buSzPts val="800"/>
              <a:buChar char="•"/>
              <a:defRPr sz="800"/>
            </a:lvl7pPr>
            <a:lvl8pPr marL="3657600" lvl="7" indent="-279400" algn="l">
              <a:lnSpc>
                <a:spcPct val="100000"/>
              </a:lnSpc>
              <a:spcBef>
                <a:spcPts val="200"/>
              </a:spcBef>
              <a:spcAft>
                <a:spcPts val="0"/>
              </a:spcAft>
              <a:buClr>
                <a:schemeClr val="dk1"/>
              </a:buClr>
              <a:buSzPts val="800"/>
              <a:buChar char="•"/>
              <a:defRPr sz="800"/>
            </a:lvl8pPr>
            <a:lvl9pPr marL="4114800" lvl="8" indent="-279400" algn="l">
              <a:lnSpc>
                <a:spcPct val="100000"/>
              </a:lnSpc>
              <a:spcBef>
                <a:spcPts val="200"/>
              </a:spcBef>
              <a:spcAft>
                <a:spcPts val="0"/>
              </a:spcAft>
              <a:buClr>
                <a:schemeClr val="dk1"/>
              </a:buClr>
              <a:buSzPts val="800"/>
              <a:buChar char="•"/>
              <a:defRPr sz="800"/>
            </a:lvl9pPr>
          </a:lstStyle>
          <a:p/>
        </p:txBody>
      </p:sp>
      <p:sp>
        <p:nvSpPr>
          <p:cNvPr id="89" name="Google Shape;89;p19"/>
          <p:cNvSpPr txBox="1"/>
          <p:nvPr>
            <p:ph type="body" idx="3"/>
          </p:nvPr>
        </p:nvSpPr>
        <p:spPr>
          <a:xfrm>
            <a:off x="2322513" y="767556"/>
            <a:ext cx="2020888" cy="319881"/>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chemeClr val="dk1"/>
              </a:buClr>
              <a:buSzPts val="1200"/>
              <a:buNone/>
              <a:defRPr sz="1200" b="1"/>
            </a:lvl1pPr>
            <a:lvl2pPr marL="914400" lvl="1" indent="-228600" algn="l">
              <a:lnSpc>
                <a:spcPct val="100000"/>
              </a:lnSpc>
              <a:spcBef>
                <a:spcPts val="200"/>
              </a:spcBef>
              <a:spcAft>
                <a:spcPts val="0"/>
              </a:spcAft>
              <a:buClr>
                <a:schemeClr val="dk1"/>
              </a:buClr>
              <a:buSzPts val="1000"/>
              <a:buNone/>
              <a:defRPr sz="1000" b="1"/>
            </a:lvl2pPr>
            <a:lvl3pPr marL="1371600" lvl="2" indent="-228600" algn="l">
              <a:lnSpc>
                <a:spcPct val="100000"/>
              </a:lnSpc>
              <a:spcBef>
                <a:spcPts val="200"/>
              </a:spcBef>
              <a:spcAft>
                <a:spcPts val="0"/>
              </a:spcAft>
              <a:buClr>
                <a:schemeClr val="dk1"/>
              </a:buClr>
              <a:buSzPts val="900"/>
              <a:buNone/>
              <a:defRPr sz="900" b="1"/>
            </a:lvl3pPr>
            <a:lvl4pPr marL="1828800" lvl="3" indent="-228600" algn="l">
              <a:lnSpc>
                <a:spcPct val="100000"/>
              </a:lnSpc>
              <a:spcBef>
                <a:spcPts val="200"/>
              </a:spcBef>
              <a:spcAft>
                <a:spcPts val="0"/>
              </a:spcAft>
              <a:buClr>
                <a:schemeClr val="dk1"/>
              </a:buClr>
              <a:buSzPts val="800"/>
              <a:buNone/>
              <a:defRPr sz="800" b="1"/>
            </a:lvl4pPr>
            <a:lvl5pPr marL="2286000" lvl="4" indent="-228600" algn="l">
              <a:lnSpc>
                <a:spcPct val="100000"/>
              </a:lnSpc>
              <a:spcBef>
                <a:spcPts val="200"/>
              </a:spcBef>
              <a:spcAft>
                <a:spcPts val="0"/>
              </a:spcAft>
              <a:buClr>
                <a:schemeClr val="dk1"/>
              </a:buClr>
              <a:buSzPts val="800"/>
              <a:buNone/>
              <a:defRPr sz="800" b="1"/>
            </a:lvl5pPr>
            <a:lvl6pPr marL="2743200" lvl="5" indent="-228600" algn="l">
              <a:lnSpc>
                <a:spcPct val="100000"/>
              </a:lnSpc>
              <a:spcBef>
                <a:spcPts val="200"/>
              </a:spcBef>
              <a:spcAft>
                <a:spcPts val="0"/>
              </a:spcAft>
              <a:buClr>
                <a:schemeClr val="dk1"/>
              </a:buClr>
              <a:buSzPts val="800"/>
              <a:buNone/>
              <a:defRPr sz="800" b="1"/>
            </a:lvl6pPr>
            <a:lvl7pPr marL="3200400" lvl="6" indent="-228600" algn="l">
              <a:lnSpc>
                <a:spcPct val="100000"/>
              </a:lnSpc>
              <a:spcBef>
                <a:spcPts val="200"/>
              </a:spcBef>
              <a:spcAft>
                <a:spcPts val="0"/>
              </a:spcAft>
              <a:buClr>
                <a:schemeClr val="dk1"/>
              </a:buClr>
              <a:buSzPts val="800"/>
              <a:buNone/>
              <a:defRPr sz="800" b="1"/>
            </a:lvl7pPr>
            <a:lvl8pPr marL="3657600" lvl="7" indent="-228600" algn="l">
              <a:lnSpc>
                <a:spcPct val="100000"/>
              </a:lnSpc>
              <a:spcBef>
                <a:spcPts val="200"/>
              </a:spcBef>
              <a:spcAft>
                <a:spcPts val="0"/>
              </a:spcAft>
              <a:buClr>
                <a:schemeClr val="dk1"/>
              </a:buClr>
              <a:buSzPts val="800"/>
              <a:buNone/>
              <a:defRPr sz="800" b="1"/>
            </a:lvl8pPr>
            <a:lvl9pPr marL="4114800" lvl="8" indent="-228600" algn="l">
              <a:lnSpc>
                <a:spcPct val="100000"/>
              </a:lnSpc>
              <a:spcBef>
                <a:spcPts val="200"/>
              </a:spcBef>
              <a:spcAft>
                <a:spcPts val="0"/>
              </a:spcAft>
              <a:buClr>
                <a:schemeClr val="dk1"/>
              </a:buClr>
              <a:buSzPts val="800"/>
              <a:buNone/>
              <a:defRPr sz="800" b="1"/>
            </a:lvl9pPr>
          </a:lstStyle>
          <a:p/>
        </p:txBody>
      </p:sp>
      <p:sp>
        <p:nvSpPr>
          <p:cNvPr id="90" name="Google Shape;90;p19"/>
          <p:cNvSpPr txBox="1"/>
          <p:nvPr>
            <p:ph type="body" idx="4"/>
          </p:nvPr>
        </p:nvSpPr>
        <p:spPr>
          <a:xfrm>
            <a:off x="2322513" y="1087438"/>
            <a:ext cx="2020888" cy="1975644"/>
          </a:xfrm>
          <a:prstGeom prst="rect">
            <a:avLst/>
          </a:prstGeom>
          <a:noFill/>
          <a:ln>
            <a:noFill/>
          </a:ln>
        </p:spPr>
        <p:txBody>
          <a:bodyPr spcFirstLastPara="1" wrap="square" lIns="45725" tIns="22850" rIns="45725" bIns="22850" anchor="t" anchorCtr="0">
            <a:normAutofit/>
          </a:bodyPr>
          <a:lstStyle>
            <a:lvl1pPr marL="457200" lvl="0" indent="-304800" algn="l">
              <a:lnSpc>
                <a:spcPct val="100000"/>
              </a:lnSpc>
              <a:spcBef>
                <a:spcPts val="200"/>
              </a:spcBef>
              <a:spcAft>
                <a:spcPts val="0"/>
              </a:spcAft>
              <a:buClr>
                <a:schemeClr val="dk1"/>
              </a:buClr>
              <a:buSzPts val="1200"/>
              <a:buChar char="•"/>
              <a:defRPr sz="1200"/>
            </a:lvl1pPr>
            <a:lvl2pPr marL="914400" lvl="1" indent="-292100" algn="l">
              <a:lnSpc>
                <a:spcPct val="100000"/>
              </a:lnSpc>
              <a:spcBef>
                <a:spcPts val="200"/>
              </a:spcBef>
              <a:spcAft>
                <a:spcPts val="0"/>
              </a:spcAft>
              <a:buClr>
                <a:schemeClr val="dk1"/>
              </a:buClr>
              <a:buSzPts val="1000"/>
              <a:buChar char="–"/>
              <a:defRPr sz="1000"/>
            </a:lvl2pPr>
            <a:lvl3pPr marL="1371600" lvl="2" indent="-285750" algn="l">
              <a:lnSpc>
                <a:spcPct val="100000"/>
              </a:lnSpc>
              <a:spcBef>
                <a:spcPts val="200"/>
              </a:spcBef>
              <a:spcAft>
                <a:spcPts val="0"/>
              </a:spcAft>
              <a:buClr>
                <a:schemeClr val="dk1"/>
              </a:buClr>
              <a:buSzPts val="900"/>
              <a:buChar char="•"/>
              <a:defRPr sz="900"/>
            </a:lvl3pPr>
            <a:lvl4pPr marL="1828800" lvl="3" indent="-279400" algn="l">
              <a:lnSpc>
                <a:spcPct val="100000"/>
              </a:lnSpc>
              <a:spcBef>
                <a:spcPts val="200"/>
              </a:spcBef>
              <a:spcAft>
                <a:spcPts val="0"/>
              </a:spcAft>
              <a:buClr>
                <a:schemeClr val="dk1"/>
              </a:buClr>
              <a:buSzPts val="800"/>
              <a:buChar char="–"/>
              <a:defRPr sz="800"/>
            </a:lvl4pPr>
            <a:lvl5pPr marL="2286000" lvl="4" indent="-279400" algn="l">
              <a:lnSpc>
                <a:spcPct val="100000"/>
              </a:lnSpc>
              <a:spcBef>
                <a:spcPts val="200"/>
              </a:spcBef>
              <a:spcAft>
                <a:spcPts val="0"/>
              </a:spcAft>
              <a:buClr>
                <a:schemeClr val="dk1"/>
              </a:buClr>
              <a:buSzPts val="800"/>
              <a:buChar char="»"/>
              <a:defRPr sz="800"/>
            </a:lvl5pPr>
            <a:lvl6pPr marL="2743200" lvl="5" indent="-279400" algn="l">
              <a:lnSpc>
                <a:spcPct val="100000"/>
              </a:lnSpc>
              <a:spcBef>
                <a:spcPts val="200"/>
              </a:spcBef>
              <a:spcAft>
                <a:spcPts val="0"/>
              </a:spcAft>
              <a:buClr>
                <a:schemeClr val="dk1"/>
              </a:buClr>
              <a:buSzPts val="800"/>
              <a:buChar char="•"/>
              <a:defRPr sz="800"/>
            </a:lvl6pPr>
            <a:lvl7pPr marL="3200400" lvl="6" indent="-279400" algn="l">
              <a:lnSpc>
                <a:spcPct val="100000"/>
              </a:lnSpc>
              <a:spcBef>
                <a:spcPts val="200"/>
              </a:spcBef>
              <a:spcAft>
                <a:spcPts val="0"/>
              </a:spcAft>
              <a:buClr>
                <a:schemeClr val="dk1"/>
              </a:buClr>
              <a:buSzPts val="800"/>
              <a:buChar char="•"/>
              <a:defRPr sz="800"/>
            </a:lvl7pPr>
            <a:lvl8pPr marL="3657600" lvl="7" indent="-279400" algn="l">
              <a:lnSpc>
                <a:spcPct val="100000"/>
              </a:lnSpc>
              <a:spcBef>
                <a:spcPts val="200"/>
              </a:spcBef>
              <a:spcAft>
                <a:spcPts val="0"/>
              </a:spcAft>
              <a:buClr>
                <a:schemeClr val="dk1"/>
              </a:buClr>
              <a:buSzPts val="800"/>
              <a:buChar char="•"/>
              <a:defRPr sz="800"/>
            </a:lvl8pPr>
            <a:lvl9pPr marL="4114800" lvl="8" indent="-279400" algn="l">
              <a:lnSpc>
                <a:spcPct val="100000"/>
              </a:lnSpc>
              <a:spcBef>
                <a:spcPts val="200"/>
              </a:spcBef>
              <a:spcAft>
                <a:spcPts val="0"/>
              </a:spcAft>
              <a:buClr>
                <a:schemeClr val="dk1"/>
              </a:buClr>
              <a:buSzPts val="800"/>
              <a:buChar char="•"/>
              <a:defRPr sz="800"/>
            </a:lvl9pPr>
          </a:lstStyle>
          <a:p/>
        </p:txBody>
      </p:sp>
      <p:sp>
        <p:nvSpPr>
          <p:cNvPr id="91" name="Google Shape;91;p19"/>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2" name="Google Shape;92;p19"/>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3" name="Google Shape;93;p19"/>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94" name="Shape 94"/>
        <p:cNvGrpSpPr/>
        <p:nvPr/>
      </p:nvGrpSpPr>
      <p:grpSpPr>
        <a:xfrm>
          <a:off x="0" y="0"/>
          <a:ext cx="0" cy="0"/>
          <a:chOff x="0" y="0"/>
          <a:chExt cx="0" cy="0"/>
        </a:xfrm>
      </p:grpSpPr>
      <p:sp>
        <p:nvSpPr>
          <p:cNvPr id="95" name="Google Shape;95;p20"/>
          <p:cNvSpPr txBox="1"/>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6" name="Google Shape;96;p20"/>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7" name="Google Shape;97;p20"/>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8" name="Google Shape;98;p20"/>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228600" y="136525"/>
            <a:ext cx="1504157" cy="581025"/>
          </a:xfrm>
          <a:prstGeom prst="rect">
            <a:avLst/>
          </a:prstGeom>
          <a:noFill/>
          <a:ln>
            <a:noFill/>
          </a:ln>
        </p:spPr>
        <p:txBody>
          <a:bodyPr spcFirstLastPara="1" wrap="square" lIns="45725" tIns="22850" rIns="45725" bIns="22850" anchor="b" anchorCtr="0">
            <a:normAutofit/>
          </a:bodyPr>
          <a:lstStyle>
            <a:lvl1pPr lvl="0" algn="l">
              <a:lnSpc>
                <a:spcPct val="100000"/>
              </a:lnSpc>
              <a:spcBef>
                <a:spcPts val="0"/>
              </a:spcBef>
              <a:spcAft>
                <a:spcPts val="0"/>
              </a:spcAft>
              <a:buClr>
                <a:schemeClr val="dk1"/>
              </a:buClr>
              <a:buSzPts val="1000"/>
              <a:buFont typeface="Calibri" panose="020F0502020204030204"/>
              <a:buNone/>
              <a:defRPr sz="1000" b="1"/>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1" name="Google Shape;101;p21"/>
          <p:cNvSpPr txBox="1"/>
          <p:nvPr>
            <p:ph type="body" idx="1"/>
          </p:nvPr>
        </p:nvSpPr>
        <p:spPr>
          <a:xfrm>
            <a:off x="1787525" y="136525"/>
            <a:ext cx="2555875" cy="2926557"/>
          </a:xfrm>
          <a:prstGeom prst="rect">
            <a:avLst/>
          </a:prstGeom>
          <a:noFill/>
          <a:ln>
            <a:noFill/>
          </a:ln>
        </p:spPr>
        <p:txBody>
          <a:bodyPr spcFirstLastPara="1" wrap="square" lIns="45725" tIns="22850" rIns="45725" bIns="22850" anchor="t" anchorCtr="0">
            <a:normAutofit/>
          </a:bodyPr>
          <a:lstStyle>
            <a:lvl1pPr marL="457200" lvl="0" indent="-330200" algn="l">
              <a:lnSpc>
                <a:spcPct val="100000"/>
              </a:lnSpc>
              <a:spcBef>
                <a:spcPts val="300"/>
              </a:spcBef>
              <a:spcAft>
                <a:spcPts val="0"/>
              </a:spcAft>
              <a:buClr>
                <a:schemeClr val="dk1"/>
              </a:buClr>
              <a:buSzPts val="1600"/>
              <a:buChar char="•"/>
              <a:defRPr sz="1600"/>
            </a:lvl1pPr>
            <a:lvl2pPr marL="914400" lvl="1" indent="-317500" algn="l">
              <a:lnSpc>
                <a:spcPct val="100000"/>
              </a:lnSpc>
              <a:spcBef>
                <a:spcPts val="300"/>
              </a:spcBef>
              <a:spcAft>
                <a:spcPts val="0"/>
              </a:spcAft>
              <a:buClr>
                <a:schemeClr val="dk1"/>
              </a:buClr>
              <a:buSzPts val="1400"/>
              <a:buChar char="–"/>
              <a:defRPr sz="1400"/>
            </a:lvl2pPr>
            <a:lvl3pPr marL="1371600" lvl="2" indent="-304800" algn="l">
              <a:lnSpc>
                <a:spcPct val="100000"/>
              </a:lnSpc>
              <a:spcBef>
                <a:spcPts val="200"/>
              </a:spcBef>
              <a:spcAft>
                <a:spcPts val="0"/>
              </a:spcAft>
              <a:buClr>
                <a:schemeClr val="dk1"/>
              </a:buClr>
              <a:buSzPts val="1200"/>
              <a:buChar char="•"/>
              <a:defRPr sz="1200"/>
            </a:lvl3pPr>
            <a:lvl4pPr marL="1828800" lvl="3" indent="-292100" algn="l">
              <a:lnSpc>
                <a:spcPct val="100000"/>
              </a:lnSpc>
              <a:spcBef>
                <a:spcPts val="200"/>
              </a:spcBef>
              <a:spcAft>
                <a:spcPts val="0"/>
              </a:spcAft>
              <a:buClr>
                <a:schemeClr val="dk1"/>
              </a:buClr>
              <a:buSzPts val="1000"/>
              <a:buChar char="–"/>
              <a:defRPr sz="1000"/>
            </a:lvl4pPr>
            <a:lvl5pPr marL="2286000" lvl="4" indent="-292100" algn="l">
              <a:lnSpc>
                <a:spcPct val="100000"/>
              </a:lnSpc>
              <a:spcBef>
                <a:spcPts val="200"/>
              </a:spcBef>
              <a:spcAft>
                <a:spcPts val="0"/>
              </a:spcAft>
              <a:buClr>
                <a:schemeClr val="dk1"/>
              </a:buClr>
              <a:buSzPts val="1000"/>
              <a:buChar char="»"/>
              <a:defRPr sz="1000"/>
            </a:lvl5pPr>
            <a:lvl6pPr marL="2743200" lvl="5" indent="-292100" algn="l">
              <a:lnSpc>
                <a:spcPct val="100000"/>
              </a:lnSpc>
              <a:spcBef>
                <a:spcPts val="200"/>
              </a:spcBef>
              <a:spcAft>
                <a:spcPts val="0"/>
              </a:spcAft>
              <a:buClr>
                <a:schemeClr val="dk1"/>
              </a:buClr>
              <a:buSzPts val="1000"/>
              <a:buChar char="•"/>
              <a:defRPr sz="1000"/>
            </a:lvl6pPr>
            <a:lvl7pPr marL="3200400" lvl="6" indent="-292100" algn="l">
              <a:lnSpc>
                <a:spcPct val="100000"/>
              </a:lnSpc>
              <a:spcBef>
                <a:spcPts val="200"/>
              </a:spcBef>
              <a:spcAft>
                <a:spcPts val="0"/>
              </a:spcAft>
              <a:buClr>
                <a:schemeClr val="dk1"/>
              </a:buClr>
              <a:buSzPts val="1000"/>
              <a:buChar char="•"/>
              <a:defRPr sz="1000"/>
            </a:lvl7pPr>
            <a:lvl8pPr marL="3657600" lvl="7" indent="-292100" algn="l">
              <a:lnSpc>
                <a:spcPct val="100000"/>
              </a:lnSpc>
              <a:spcBef>
                <a:spcPts val="200"/>
              </a:spcBef>
              <a:spcAft>
                <a:spcPts val="0"/>
              </a:spcAft>
              <a:buClr>
                <a:schemeClr val="dk1"/>
              </a:buClr>
              <a:buSzPts val="1000"/>
              <a:buChar char="•"/>
              <a:defRPr sz="1000"/>
            </a:lvl8pPr>
            <a:lvl9pPr marL="4114800" lvl="8" indent="-292100" algn="l">
              <a:lnSpc>
                <a:spcPct val="100000"/>
              </a:lnSpc>
              <a:spcBef>
                <a:spcPts val="200"/>
              </a:spcBef>
              <a:spcAft>
                <a:spcPts val="0"/>
              </a:spcAft>
              <a:buClr>
                <a:schemeClr val="dk1"/>
              </a:buClr>
              <a:buSzPts val="1000"/>
              <a:buChar char="•"/>
              <a:defRPr sz="1000"/>
            </a:lvl9pPr>
          </a:lstStyle>
          <a:p/>
        </p:txBody>
      </p:sp>
      <p:sp>
        <p:nvSpPr>
          <p:cNvPr id="102" name="Google Shape;102;p21"/>
          <p:cNvSpPr txBox="1"/>
          <p:nvPr>
            <p:ph type="body" idx="2"/>
          </p:nvPr>
        </p:nvSpPr>
        <p:spPr>
          <a:xfrm>
            <a:off x="228600" y="717550"/>
            <a:ext cx="1504157" cy="2345532"/>
          </a:xfrm>
          <a:prstGeom prst="rect">
            <a:avLst/>
          </a:prstGeom>
          <a:noFill/>
          <a:ln>
            <a:noFill/>
          </a:ln>
        </p:spPr>
        <p:txBody>
          <a:bodyPr spcFirstLastPara="1" wrap="square" lIns="45725" tIns="22850" rIns="45725" bIns="22850" anchor="t" anchorCtr="0">
            <a:normAutofit/>
          </a:bodyPr>
          <a:lstStyle>
            <a:lvl1pPr marL="457200" lvl="0" indent="-228600" algn="l">
              <a:lnSpc>
                <a:spcPct val="100000"/>
              </a:lnSpc>
              <a:spcBef>
                <a:spcPts val="100"/>
              </a:spcBef>
              <a:spcAft>
                <a:spcPts val="0"/>
              </a:spcAft>
              <a:buClr>
                <a:schemeClr val="dk1"/>
              </a:buClr>
              <a:buSzPts val="700"/>
              <a:buNone/>
              <a:defRPr sz="700"/>
            </a:lvl1pPr>
            <a:lvl2pPr marL="914400" lvl="1" indent="-228600" algn="l">
              <a:lnSpc>
                <a:spcPct val="100000"/>
              </a:lnSpc>
              <a:spcBef>
                <a:spcPts val="100"/>
              </a:spcBef>
              <a:spcAft>
                <a:spcPts val="0"/>
              </a:spcAft>
              <a:buClr>
                <a:schemeClr val="dk1"/>
              </a:buClr>
              <a:buSzPts val="600"/>
              <a:buNone/>
              <a:defRPr sz="600"/>
            </a:lvl2pPr>
            <a:lvl3pPr marL="1371600" lvl="2" indent="-228600" algn="l">
              <a:lnSpc>
                <a:spcPct val="100000"/>
              </a:lnSpc>
              <a:spcBef>
                <a:spcPts val="100"/>
              </a:spcBef>
              <a:spcAft>
                <a:spcPts val="0"/>
              </a:spcAft>
              <a:buClr>
                <a:schemeClr val="dk1"/>
              </a:buClr>
              <a:buSzPts val="500"/>
              <a:buNone/>
              <a:defRPr sz="500"/>
            </a:lvl3pPr>
            <a:lvl4pPr marL="1828800" lvl="3" indent="-228600" algn="l">
              <a:lnSpc>
                <a:spcPct val="100000"/>
              </a:lnSpc>
              <a:spcBef>
                <a:spcPts val="100"/>
              </a:spcBef>
              <a:spcAft>
                <a:spcPts val="0"/>
              </a:spcAft>
              <a:buClr>
                <a:schemeClr val="dk1"/>
              </a:buClr>
              <a:buSzPts val="500"/>
              <a:buNone/>
              <a:defRPr sz="500"/>
            </a:lvl4pPr>
            <a:lvl5pPr marL="2286000" lvl="4" indent="-228600" algn="l">
              <a:lnSpc>
                <a:spcPct val="100000"/>
              </a:lnSpc>
              <a:spcBef>
                <a:spcPts val="100"/>
              </a:spcBef>
              <a:spcAft>
                <a:spcPts val="0"/>
              </a:spcAft>
              <a:buClr>
                <a:schemeClr val="dk1"/>
              </a:buClr>
              <a:buSzPts val="500"/>
              <a:buNone/>
              <a:defRPr sz="500"/>
            </a:lvl5pPr>
            <a:lvl6pPr marL="2743200" lvl="5" indent="-228600" algn="l">
              <a:lnSpc>
                <a:spcPct val="100000"/>
              </a:lnSpc>
              <a:spcBef>
                <a:spcPts val="100"/>
              </a:spcBef>
              <a:spcAft>
                <a:spcPts val="0"/>
              </a:spcAft>
              <a:buClr>
                <a:schemeClr val="dk1"/>
              </a:buClr>
              <a:buSzPts val="500"/>
              <a:buNone/>
              <a:defRPr sz="500"/>
            </a:lvl6pPr>
            <a:lvl7pPr marL="3200400" lvl="6" indent="-228600" algn="l">
              <a:lnSpc>
                <a:spcPct val="100000"/>
              </a:lnSpc>
              <a:spcBef>
                <a:spcPts val="100"/>
              </a:spcBef>
              <a:spcAft>
                <a:spcPts val="0"/>
              </a:spcAft>
              <a:buClr>
                <a:schemeClr val="dk1"/>
              </a:buClr>
              <a:buSzPts val="500"/>
              <a:buNone/>
              <a:defRPr sz="500"/>
            </a:lvl7pPr>
            <a:lvl8pPr marL="3657600" lvl="7" indent="-228600" algn="l">
              <a:lnSpc>
                <a:spcPct val="100000"/>
              </a:lnSpc>
              <a:spcBef>
                <a:spcPts val="100"/>
              </a:spcBef>
              <a:spcAft>
                <a:spcPts val="0"/>
              </a:spcAft>
              <a:buClr>
                <a:schemeClr val="dk1"/>
              </a:buClr>
              <a:buSzPts val="500"/>
              <a:buNone/>
              <a:defRPr sz="500"/>
            </a:lvl8pPr>
            <a:lvl9pPr marL="4114800" lvl="8" indent="-228600" algn="l">
              <a:lnSpc>
                <a:spcPct val="100000"/>
              </a:lnSpc>
              <a:spcBef>
                <a:spcPts val="100"/>
              </a:spcBef>
              <a:spcAft>
                <a:spcPts val="0"/>
              </a:spcAft>
              <a:buClr>
                <a:schemeClr val="dk1"/>
              </a:buClr>
              <a:buSzPts val="500"/>
              <a:buNone/>
              <a:defRPr sz="500"/>
            </a:lvl9pPr>
          </a:lstStyle>
          <a:p/>
        </p:txBody>
      </p:sp>
      <p:sp>
        <p:nvSpPr>
          <p:cNvPr id="103" name="Google Shape;103;p21"/>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4" name="Google Shape;104;p21"/>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5" name="Google Shape;105;p21"/>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896144" y="2400300"/>
            <a:ext cx="2743200" cy="283369"/>
          </a:xfrm>
          <a:prstGeom prst="rect">
            <a:avLst/>
          </a:prstGeom>
          <a:noFill/>
          <a:ln>
            <a:noFill/>
          </a:ln>
        </p:spPr>
        <p:txBody>
          <a:bodyPr spcFirstLastPara="1" wrap="square" lIns="45725" tIns="22850" rIns="45725" bIns="22850" anchor="b" anchorCtr="0">
            <a:normAutofit/>
          </a:bodyPr>
          <a:lstStyle>
            <a:lvl1pPr lvl="0" algn="l">
              <a:lnSpc>
                <a:spcPct val="100000"/>
              </a:lnSpc>
              <a:spcBef>
                <a:spcPts val="0"/>
              </a:spcBef>
              <a:spcAft>
                <a:spcPts val="0"/>
              </a:spcAft>
              <a:buClr>
                <a:schemeClr val="dk1"/>
              </a:buClr>
              <a:buSzPts val="1000"/>
              <a:buFont typeface="Calibri" panose="020F0502020204030204"/>
              <a:buNone/>
              <a:defRPr sz="1000" b="1"/>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8" name="Google Shape;108;p22"/>
          <p:cNvSpPr/>
          <p:nvPr>
            <p:ph type="pic" idx="2"/>
          </p:nvPr>
        </p:nvSpPr>
        <p:spPr>
          <a:xfrm>
            <a:off x="896144" y="306388"/>
            <a:ext cx="2743200" cy="2057400"/>
          </a:xfrm>
          <a:prstGeom prst="rect">
            <a:avLst/>
          </a:prstGeom>
          <a:noFill/>
          <a:ln>
            <a:noFill/>
          </a:ln>
        </p:spPr>
      </p:sp>
      <p:sp>
        <p:nvSpPr>
          <p:cNvPr id="109" name="Google Shape;109;p22"/>
          <p:cNvSpPr txBox="1"/>
          <p:nvPr>
            <p:ph type="body" idx="1"/>
          </p:nvPr>
        </p:nvSpPr>
        <p:spPr>
          <a:xfrm>
            <a:off x="896144" y="2683669"/>
            <a:ext cx="2743200" cy="402431"/>
          </a:xfrm>
          <a:prstGeom prst="rect">
            <a:avLst/>
          </a:prstGeom>
          <a:noFill/>
          <a:ln>
            <a:noFill/>
          </a:ln>
        </p:spPr>
        <p:txBody>
          <a:bodyPr spcFirstLastPara="1" wrap="square" lIns="45725" tIns="22850" rIns="45725" bIns="22850" anchor="t" anchorCtr="0">
            <a:normAutofit/>
          </a:bodyPr>
          <a:lstStyle>
            <a:lvl1pPr marL="457200" lvl="0" indent="-228600" algn="l">
              <a:lnSpc>
                <a:spcPct val="100000"/>
              </a:lnSpc>
              <a:spcBef>
                <a:spcPts val="100"/>
              </a:spcBef>
              <a:spcAft>
                <a:spcPts val="0"/>
              </a:spcAft>
              <a:buClr>
                <a:schemeClr val="dk1"/>
              </a:buClr>
              <a:buSzPts val="700"/>
              <a:buNone/>
              <a:defRPr sz="700"/>
            </a:lvl1pPr>
            <a:lvl2pPr marL="914400" lvl="1" indent="-228600" algn="l">
              <a:lnSpc>
                <a:spcPct val="100000"/>
              </a:lnSpc>
              <a:spcBef>
                <a:spcPts val="100"/>
              </a:spcBef>
              <a:spcAft>
                <a:spcPts val="0"/>
              </a:spcAft>
              <a:buClr>
                <a:schemeClr val="dk1"/>
              </a:buClr>
              <a:buSzPts val="600"/>
              <a:buNone/>
              <a:defRPr sz="600"/>
            </a:lvl2pPr>
            <a:lvl3pPr marL="1371600" lvl="2" indent="-228600" algn="l">
              <a:lnSpc>
                <a:spcPct val="100000"/>
              </a:lnSpc>
              <a:spcBef>
                <a:spcPts val="100"/>
              </a:spcBef>
              <a:spcAft>
                <a:spcPts val="0"/>
              </a:spcAft>
              <a:buClr>
                <a:schemeClr val="dk1"/>
              </a:buClr>
              <a:buSzPts val="500"/>
              <a:buNone/>
              <a:defRPr sz="500"/>
            </a:lvl3pPr>
            <a:lvl4pPr marL="1828800" lvl="3" indent="-228600" algn="l">
              <a:lnSpc>
                <a:spcPct val="100000"/>
              </a:lnSpc>
              <a:spcBef>
                <a:spcPts val="100"/>
              </a:spcBef>
              <a:spcAft>
                <a:spcPts val="0"/>
              </a:spcAft>
              <a:buClr>
                <a:schemeClr val="dk1"/>
              </a:buClr>
              <a:buSzPts val="500"/>
              <a:buNone/>
              <a:defRPr sz="500"/>
            </a:lvl4pPr>
            <a:lvl5pPr marL="2286000" lvl="4" indent="-228600" algn="l">
              <a:lnSpc>
                <a:spcPct val="100000"/>
              </a:lnSpc>
              <a:spcBef>
                <a:spcPts val="100"/>
              </a:spcBef>
              <a:spcAft>
                <a:spcPts val="0"/>
              </a:spcAft>
              <a:buClr>
                <a:schemeClr val="dk1"/>
              </a:buClr>
              <a:buSzPts val="500"/>
              <a:buNone/>
              <a:defRPr sz="500"/>
            </a:lvl5pPr>
            <a:lvl6pPr marL="2743200" lvl="5" indent="-228600" algn="l">
              <a:lnSpc>
                <a:spcPct val="100000"/>
              </a:lnSpc>
              <a:spcBef>
                <a:spcPts val="100"/>
              </a:spcBef>
              <a:spcAft>
                <a:spcPts val="0"/>
              </a:spcAft>
              <a:buClr>
                <a:schemeClr val="dk1"/>
              </a:buClr>
              <a:buSzPts val="500"/>
              <a:buNone/>
              <a:defRPr sz="500"/>
            </a:lvl6pPr>
            <a:lvl7pPr marL="3200400" lvl="6" indent="-228600" algn="l">
              <a:lnSpc>
                <a:spcPct val="100000"/>
              </a:lnSpc>
              <a:spcBef>
                <a:spcPts val="100"/>
              </a:spcBef>
              <a:spcAft>
                <a:spcPts val="0"/>
              </a:spcAft>
              <a:buClr>
                <a:schemeClr val="dk1"/>
              </a:buClr>
              <a:buSzPts val="500"/>
              <a:buNone/>
              <a:defRPr sz="500"/>
            </a:lvl7pPr>
            <a:lvl8pPr marL="3657600" lvl="7" indent="-228600" algn="l">
              <a:lnSpc>
                <a:spcPct val="100000"/>
              </a:lnSpc>
              <a:spcBef>
                <a:spcPts val="100"/>
              </a:spcBef>
              <a:spcAft>
                <a:spcPts val="0"/>
              </a:spcAft>
              <a:buClr>
                <a:schemeClr val="dk1"/>
              </a:buClr>
              <a:buSzPts val="500"/>
              <a:buNone/>
              <a:defRPr sz="500"/>
            </a:lvl8pPr>
            <a:lvl9pPr marL="4114800" lvl="8" indent="-228600" algn="l">
              <a:lnSpc>
                <a:spcPct val="100000"/>
              </a:lnSpc>
              <a:spcBef>
                <a:spcPts val="100"/>
              </a:spcBef>
              <a:spcAft>
                <a:spcPts val="0"/>
              </a:spcAft>
              <a:buClr>
                <a:schemeClr val="dk1"/>
              </a:buClr>
              <a:buSzPts val="500"/>
              <a:buNone/>
              <a:defRPr sz="500"/>
            </a:lvl9pPr>
          </a:lstStyle>
          <a:p/>
        </p:txBody>
      </p:sp>
      <p:sp>
        <p:nvSpPr>
          <p:cNvPr id="110" name="Google Shape;110;p22"/>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1" name="Google Shape;111;p22"/>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2" name="Google Shape;112;p22"/>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5" name="Google Shape;115;p23"/>
          <p:cNvSpPr txBox="1"/>
          <p:nvPr>
            <p:ph type="body" idx="1"/>
          </p:nvPr>
        </p:nvSpPr>
        <p:spPr>
          <a:xfrm rot="5400000">
            <a:off x="1154509" y="-125810"/>
            <a:ext cx="2262982" cy="4114800"/>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200"/>
              </a:spcBef>
              <a:spcAft>
                <a:spcPts val="0"/>
              </a:spcAft>
              <a:buClr>
                <a:schemeClr val="dk1"/>
              </a:buClr>
              <a:buSzPts val="900"/>
              <a:buChar char="•"/>
              <a:defRPr/>
            </a:lvl1pPr>
            <a:lvl2pPr marL="914400" lvl="1" indent="-285750" algn="l">
              <a:lnSpc>
                <a:spcPct val="100000"/>
              </a:lnSpc>
              <a:spcBef>
                <a:spcPts val="200"/>
              </a:spcBef>
              <a:spcAft>
                <a:spcPts val="0"/>
              </a:spcAft>
              <a:buClr>
                <a:schemeClr val="dk1"/>
              </a:buClr>
              <a:buSzPts val="900"/>
              <a:buChar char="–"/>
              <a:defRPr/>
            </a:lvl2pPr>
            <a:lvl3pPr marL="1371600" lvl="2" indent="-285750" algn="l">
              <a:lnSpc>
                <a:spcPct val="100000"/>
              </a:lnSpc>
              <a:spcBef>
                <a:spcPts val="200"/>
              </a:spcBef>
              <a:spcAft>
                <a:spcPts val="0"/>
              </a:spcAft>
              <a:buClr>
                <a:schemeClr val="dk1"/>
              </a:buClr>
              <a:buSzPts val="900"/>
              <a:buChar char="•"/>
              <a:defRPr/>
            </a:lvl3pPr>
            <a:lvl4pPr marL="1828800" lvl="3" indent="-285750" algn="l">
              <a:lnSpc>
                <a:spcPct val="100000"/>
              </a:lnSpc>
              <a:spcBef>
                <a:spcPts val="200"/>
              </a:spcBef>
              <a:spcAft>
                <a:spcPts val="0"/>
              </a:spcAft>
              <a:buClr>
                <a:schemeClr val="dk1"/>
              </a:buClr>
              <a:buSzPts val="900"/>
              <a:buChar char="–"/>
              <a:defRPr/>
            </a:lvl4pPr>
            <a:lvl5pPr marL="2286000" lvl="4" indent="-285750" algn="l">
              <a:lnSpc>
                <a:spcPct val="100000"/>
              </a:lnSpc>
              <a:spcBef>
                <a:spcPts val="200"/>
              </a:spcBef>
              <a:spcAft>
                <a:spcPts val="0"/>
              </a:spcAft>
              <a:buClr>
                <a:schemeClr val="dk1"/>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p:txBody>
      </p:sp>
      <p:sp>
        <p:nvSpPr>
          <p:cNvPr id="116" name="Google Shape;116;p23"/>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7" name="Google Shape;117;p23"/>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8" name="Google Shape;118;p23"/>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2366168" y="1085850"/>
            <a:ext cx="2925763" cy="10287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21" name="Google Shape;121;p24"/>
          <p:cNvSpPr txBox="1"/>
          <p:nvPr>
            <p:ph type="body" idx="1"/>
          </p:nvPr>
        </p:nvSpPr>
        <p:spPr>
          <a:xfrm rot="5400000">
            <a:off x="270669" y="95250"/>
            <a:ext cx="2925763" cy="3009900"/>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200"/>
              </a:spcBef>
              <a:spcAft>
                <a:spcPts val="0"/>
              </a:spcAft>
              <a:buClr>
                <a:schemeClr val="dk1"/>
              </a:buClr>
              <a:buSzPts val="900"/>
              <a:buChar char="•"/>
              <a:defRPr/>
            </a:lvl1pPr>
            <a:lvl2pPr marL="914400" lvl="1" indent="-285750" algn="l">
              <a:lnSpc>
                <a:spcPct val="100000"/>
              </a:lnSpc>
              <a:spcBef>
                <a:spcPts val="200"/>
              </a:spcBef>
              <a:spcAft>
                <a:spcPts val="0"/>
              </a:spcAft>
              <a:buClr>
                <a:schemeClr val="dk1"/>
              </a:buClr>
              <a:buSzPts val="900"/>
              <a:buChar char="–"/>
              <a:defRPr/>
            </a:lvl2pPr>
            <a:lvl3pPr marL="1371600" lvl="2" indent="-285750" algn="l">
              <a:lnSpc>
                <a:spcPct val="100000"/>
              </a:lnSpc>
              <a:spcBef>
                <a:spcPts val="200"/>
              </a:spcBef>
              <a:spcAft>
                <a:spcPts val="0"/>
              </a:spcAft>
              <a:buClr>
                <a:schemeClr val="dk1"/>
              </a:buClr>
              <a:buSzPts val="900"/>
              <a:buChar char="•"/>
              <a:defRPr/>
            </a:lvl3pPr>
            <a:lvl4pPr marL="1828800" lvl="3" indent="-285750" algn="l">
              <a:lnSpc>
                <a:spcPct val="100000"/>
              </a:lnSpc>
              <a:spcBef>
                <a:spcPts val="200"/>
              </a:spcBef>
              <a:spcAft>
                <a:spcPts val="0"/>
              </a:spcAft>
              <a:buClr>
                <a:schemeClr val="dk1"/>
              </a:buClr>
              <a:buSzPts val="900"/>
              <a:buChar char="–"/>
              <a:defRPr/>
            </a:lvl4pPr>
            <a:lvl5pPr marL="2286000" lvl="4" indent="-285750" algn="l">
              <a:lnSpc>
                <a:spcPct val="100000"/>
              </a:lnSpc>
              <a:spcBef>
                <a:spcPts val="200"/>
              </a:spcBef>
              <a:spcAft>
                <a:spcPts val="0"/>
              </a:spcAft>
              <a:buClr>
                <a:schemeClr val="dk1"/>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p:txBody>
      </p:sp>
      <p:sp>
        <p:nvSpPr>
          <p:cNvPr id="122" name="Google Shape;122;p24"/>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23" name="Google Shape;123;p24"/>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24" name="Google Shape;124;p24"/>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31" name="Shape 131"/>
        <p:cNvGrpSpPr/>
        <p:nvPr/>
      </p:nvGrpSpPr>
      <p:grpSpPr>
        <a:xfrm>
          <a:off x="0" y="0"/>
          <a:ext cx="0" cy="0"/>
          <a:chOff x="0" y="0"/>
          <a:chExt cx="0" cy="0"/>
        </a:xfrm>
      </p:grpSpPr>
      <p:sp>
        <p:nvSpPr>
          <p:cNvPr id="132" name="Google Shape;132;p26"/>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33" name="Google Shape;133;p26"/>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34" name="Google Shape;134;p26"/>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matchingName="Title and body">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p:txBody>
      </p:sp>
      <p:sp>
        <p:nvSpPr>
          <p:cNvPr id="19" name="Google Shape;19;p4"/>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p:txBody>
      </p:sp>
      <p:sp>
        <p:nvSpPr>
          <p:cNvPr id="23" name="Google Shape;23;p5"/>
          <p:cNvSpPr txBox="1"/>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p:txBody>
      </p:sp>
      <p:sp>
        <p:nvSpPr>
          <p:cNvPr id="24" name="Google Shape;24;p5"/>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p:txBody>
      </p:sp>
      <p:sp>
        <p:nvSpPr>
          <p:cNvPr id="31" name="Google Shape;31;p7"/>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37;p9"/>
          <p:cNvSpPr txBox="1"/>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p:txBody>
      </p:sp>
      <p:sp>
        <p:nvSpPr>
          <p:cNvPr id="40" name="Google Shape;40;p9"/>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41" name="Shape 41"/>
        <p:cNvGrpSpPr/>
        <p:nvPr/>
      </p:nvGrpSpPr>
      <p:grpSpPr>
        <a:xfrm>
          <a:off x="0" y="0"/>
          <a:ext cx="0" cy="0"/>
          <a:chOff x="0" y="0"/>
          <a:chExt cx="0" cy="0"/>
        </a:xfrm>
      </p:grpSpPr>
      <p:sp>
        <p:nvSpPr>
          <p:cNvPr id="42" name="Google Shape;42;p10"/>
          <p:cNvSpPr txBox="1"/>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p:txBody>
      </p:sp>
      <p:sp>
        <p:nvSpPr>
          <p:cNvPr id="43" name="Google Shape;43;p10"/>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fld>
            <a:endParaRPr lang="en-GB"/>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marR="0" lvl="0" algn="ctr" rtl="0">
              <a:lnSpc>
                <a:spcPct val="100000"/>
              </a:lnSpc>
              <a:spcBef>
                <a:spcPts val="0"/>
              </a:spcBef>
              <a:spcAft>
                <a:spcPts val="0"/>
              </a:spcAft>
              <a:buClr>
                <a:schemeClr val="dk1"/>
              </a:buClr>
              <a:buSzPts val="2200"/>
              <a:buFont typeface="Calibri" panose="020F0502020204030204"/>
              <a:buNone/>
              <a:defRPr sz="2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52" name="Google Shape;52;p13"/>
          <p:cNvSpPr txBox="1"/>
          <p:nvPr>
            <p:ph type="body" idx="1"/>
          </p:nvPr>
        </p:nvSpPr>
        <p:spPr>
          <a:xfrm>
            <a:off x="228600" y="800100"/>
            <a:ext cx="4114800" cy="2262982"/>
          </a:xfrm>
          <a:prstGeom prst="rect">
            <a:avLst/>
          </a:prstGeom>
          <a:noFill/>
          <a:ln>
            <a:noFill/>
          </a:ln>
        </p:spPr>
        <p:txBody>
          <a:bodyPr spcFirstLastPara="1" wrap="square" lIns="45725" tIns="22850" rIns="45725" bIns="22850" anchor="t" anchorCtr="0">
            <a:normAutofit/>
          </a:bodyPr>
          <a:lstStyle>
            <a:lvl1pPr marL="457200" marR="0" lvl="0" indent="-330200" algn="l" rtl="0">
              <a:lnSpc>
                <a:spcPct val="100000"/>
              </a:lnSpc>
              <a:spcBef>
                <a:spcPts val="300"/>
              </a:spcBef>
              <a:spcAft>
                <a:spcPts val="0"/>
              </a:spcAft>
              <a:buClr>
                <a:schemeClr val="dk1"/>
              </a:buClr>
              <a:buSzPts val="1600"/>
              <a:buFont typeface="Arial" panose="020B0604020202020204"/>
              <a:buChar char="•"/>
              <a:defRPr sz="1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17500" algn="l" rtl="0">
              <a:lnSpc>
                <a:spcPct val="100000"/>
              </a:lnSpc>
              <a:spcBef>
                <a:spcPts val="300"/>
              </a:spcBef>
              <a:spcAft>
                <a:spcPts val="0"/>
              </a:spcAft>
              <a:buClr>
                <a:schemeClr val="dk1"/>
              </a:buClr>
              <a:buSzPts val="1400"/>
              <a:buFont typeface="Arial" panose="020B0604020202020204"/>
              <a:buChar char="–"/>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04800" algn="l" rtl="0">
              <a:lnSpc>
                <a:spcPct val="100000"/>
              </a:lnSpc>
              <a:spcBef>
                <a:spcPts val="200"/>
              </a:spcBef>
              <a:spcAft>
                <a:spcPts val="0"/>
              </a:spcAft>
              <a:buClr>
                <a:schemeClr val="dk1"/>
              </a:buClr>
              <a:buSzPts val="1200"/>
              <a:buFont typeface="Arial" panose="020B0604020202020204"/>
              <a:buChar char="•"/>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92100" algn="l" rtl="0">
              <a:lnSpc>
                <a:spcPct val="100000"/>
              </a:lnSpc>
              <a:spcBef>
                <a:spcPts val="200"/>
              </a:spcBef>
              <a:spcAft>
                <a:spcPts val="0"/>
              </a:spcAft>
              <a:buClr>
                <a:schemeClr val="dk1"/>
              </a:buClr>
              <a:buSzPts val="1000"/>
              <a:buFont typeface="Arial" panose="020B0604020202020204"/>
              <a:buChar char="–"/>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92100" algn="l" rtl="0">
              <a:lnSpc>
                <a:spcPct val="100000"/>
              </a:lnSpc>
              <a:spcBef>
                <a:spcPts val="200"/>
              </a:spcBef>
              <a:spcAft>
                <a:spcPts val="0"/>
              </a:spcAft>
              <a:buClr>
                <a:schemeClr val="dk1"/>
              </a:buClr>
              <a:buSzPts val="1000"/>
              <a:buFont typeface="Arial" panose="020B0604020202020204"/>
              <a:buChar char="»"/>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92100" algn="l" rtl="0">
              <a:lnSpc>
                <a:spcPct val="100000"/>
              </a:lnSpc>
              <a:spcBef>
                <a:spcPts val="200"/>
              </a:spcBef>
              <a:spcAft>
                <a:spcPts val="0"/>
              </a:spcAft>
              <a:buClr>
                <a:schemeClr val="dk1"/>
              </a:buClr>
              <a:buSzPts val="1000"/>
              <a:buFont typeface="Arial" panose="020B0604020202020204"/>
              <a:buChar char="•"/>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92100" algn="l" rtl="0">
              <a:lnSpc>
                <a:spcPct val="100000"/>
              </a:lnSpc>
              <a:spcBef>
                <a:spcPts val="200"/>
              </a:spcBef>
              <a:spcAft>
                <a:spcPts val="0"/>
              </a:spcAft>
              <a:buClr>
                <a:schemeClr val="dk1"/>
              </a:buClr>
              <a:buSzPts val="1000"/>
              <a:buFont typeface="Arial" panose="020B0604020202020204"/>
              <a:buChar char="•"/>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92100" algn="l" rtl="0">
              <a:lnSpc>
                <a:spcPct val="100000"/>
              </a:lnSpc>
              <a:spcBef>
                <a:spcPts val="200"/>
              </a:spcBef>
              <a:spcAft>
                <a:spcPts val="0"/>
              </a:spcAft>
              <a:buClr>
                <a:schemeClr val="dk1"/>
              </a:buClr>
              <a:buSzPts val="1000"/>
              <a:buFont typeface="Arial" panose="020B0604020202020204"/>
              <a:buChar char="•"/>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92100" algn="l" rtl="0">
              <a:lnSpc>
                <a:spcPct val="100000"/>
              </a:lnSpc>
              <a:spcBef>
                <a:spcPts val="200"/>
              </a:spcBef>
              <a:spcAft>
                <a:spcPts val="0"/>
              </a:spcAft>
              <a:buClr>
                <a:schemeClr val="dk1"/>
              </a:buClr>
              <a:buSzPts val="1000"/>
              <a:buFont typeface="Arial" panose="020B0604020202020204"/>
              <a:buChar char="•"/>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3" name="Google Shape;53;p13"/>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marR="0" lvl="0" algn="l" rtl="0">
              <a:lnSpc>
                <a:spcPct val="100000"/>
              </a:lnSpc>
              <a:spcBef>
                <a:spcPts val="0"/>
              </a:spcBef>
              <a:spcAft>
                <a:spcPts val="0"/>
              </a:spcAft>
              <a:buClr>
                <a:srgbClr val="000000"/>
              </a:buClr>
              <a:buSzPts val="7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4" name="Google Shape;54;p13"/>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marR="0" lvl="0" algn="ctr" rtl="0">
              <a:lnSpc>
                <a:spcPct val="100000"/>
              </a:lnSpc>
              <a:spcBef>
                <a:spcPts val="0"/>
              </a:spcBef>
              <a:spcAft>
                <a:spcPts val="0"/>
              </a:spcAft>
              <a:buClr>
                <a:srgbClr val="000000"/>
              </a:buClr>
              <a:buSzPts val="7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5" name="Google Shape;55;p13"/>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25" name="Shape 125"/>
        <p:cNvGrpSpPr/>
        <p:nvPr/>
      </p:nvGrpSpPr>
      <p:grpSpPr>
        <a:xfrm>
          <a:off x="0" y="0"/>
          <a:ext cx="0" cy="0"/>
          <a:chOff x="0" y="0"/>
          <a:chExt cx="0" cy="0"/>
        </a:xfrm>
      </p:grpSpPr>
      <p:sp>
        <p:nvSpPr>
          <p:cNvPr id="126" name="Google Shape;126;p25"/>
          <p:cNvSpPr txBox="1"/>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marR="0" lvl="0" algn="ctr" rtl="0">
              <a:lnSpc>
                <a:spcPct val="100000"/>
              </a:lnSpc>
              <a:spcBef>
                <a:spcPts val="0"/>
              </a:spcBef>
              <a:spcAft>
                <a:spcPts val="0"/>
              </a:spcAft>
              <a:buClr>
                <a:schemeClr val="lt1"/>
              </a:buClr>
              <a:buSzPts val="2200"/>
              <a:buFont typeface="Calibri" panose="020F0502020204030204"/>
              <a:buNone/>
              <a:defRPr sz="2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127" name="Google Shape;127;p25"/>
          <p:cNvSpPr txBox="1"/>
          <p:nvPr>
            <p:ph type="body" idx="1"/>
          </p:nvPr>
        </p:nvSpPr>
        <p:spPr>
          <a:xfrm>
            <a:off x="228600" y="800100"/>
            <a:ext cx="4114800" cy="2262982"/>
          </a:xfrm>
          <a:prstGeom prst="rect">
            <a:avLst/>
          </a:prstGeom>
          <a:noFill/>
          <a:ln>
            <a:noFill/>
          </a:ln>
        </p:spPr>
        <p:txBody>
          <a:bodyPr spcFirstLastPara="1" wrap="square" lIns="45725" tIns="22850" rIns="45725" bIns="22850" anchor="t" anchorCtr="0">
            <a:normAutofit/>
          </a:bodyPr>
          <a:lstStyle>
            <a:lvl1pPr marL="457200" marR="0" lvl="0" indent="-330200" algn="l" rtl="0">
              <a:lnSpc>
                <a:spcPct val="100000"/>
              </a:lnSpc>
              <a:spcBef>
                <a:spcPts val="300"/>
              </a:spcBef>
              <a:spcAft>
                <a:spcPts val="0"/>
              </a:spcAft>
              <a:buClr>
                <a:schemeClr val="lt1"/>
              </a:buClr>
              <a:buSzPts val="1600"/>
              <a:buFont typeface="Arial" panose="020B0604020202020204"/>
              <a:buChar char="•"/>
              <a:defRPr sz="1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914400" marR="0" lvl="1" indent="-317500" algn="l" rtl="0">
              <a:lnSpc>
                <a:spcPct val="100000"/>
              </a:lnSpc>
              <a:spcBef>
                <a:spcPts val="300"/>
              </a:spcBef>
              <a:spcAft>
                <a:spcPts val="0"/>
              </a:spcAft>
              <a:buClr>
                <a:schemeClr val="lt1"/>
              </a:buClr>
              <a:buSzPts val="1400"/>
              <a:buFont typeface="Arial" panose="020B0604020202020204"/>
              <a:buChar char="–"/>
              <a:defRPr sz="1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1371600" marR="0" lvl="2" indent="-304800" algn="l" rtl="0">
              <a:lnSpc>
                <a:spcPct val="100000"/>
              </a:lnSpc>
              <a:spcBef>
                <a:spcPts val="200"/>
              </a:spcBef>
              <a:spcAft>
                <a:spcPts val="0"/>
              </a:spcAft>
              <a:buClr>
                <a:schemeClr val="lt1"/>
              </a:buClr>
              <a:buSzPts val="1200"/>
              <a:buFont typeface="Arial" panose="020B0604020202020204"/>
              <a:buChar char="•"/>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1828800" marR="0" lvl="3" indent="-292100" algn="l" rtl="0">
              <a:lnSpc>
                <a:spcPct val="100000"/>
              </a:lnSpc>
              <a:spcBef>
                <a:spcPts val="200"/>
              </a:spcBef>
              <a:spcAft>
                <a:spcPts val="0"/>
              </a:spcAft>
              <a:buClr>
                <a:schemeClr val="lt1"/>
              </a:buClr>
              <a:buSzPts val="1000"/>
              <a:buFont typeface="Arial" panose="020B0604020202020204"/>
              <a:buChar char="–"/>
              <a:defRPr sz="1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2286000" marR="0" lvl="4" indent="-292100" algn="l" rtl="0">
              <a:lnSpc>
                <a:spcPct val="100000"/>
              </a:lnSpc>
              <a:spcBef>
                <a:spcPts val="200"/>
              </a:spcBef>
              <a:spcAft>
                <a:spcPts val="0"/>
              </a:spcAft>
              <a:buClr>
                <a:schemeClr val="lt1"/>
              </a:buClr>
              <a:buSzPts val="1000"/>
              <a:buFont typeface="Arial" panose="020B0604020202020204"/>
              <a:buChar char="»"/>
              <a:defRPr sz="1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2743200" marR="0" lvl="5" indent="-292100" algn="l" rtl="0">
              <a:lnSpc>
                <a:spcPct val="100000"/>
              </a:lnSpc>
              <a:spcBef>
                <a:spcPts val="200"/>
              </a:spcBef>
              <a:spcAft>
                <a:spcPts val="0"/>
              </a:spcAft>
              <a:buClr>
                <a:schemeClr val="lt1"/>
              </a:buClr>
              <a:buSzPts val="1000"/>
              <a:buFont typeface="Arial" panose="020B0604020202020204"/>
              <a:buChar char="•"/>
              <a:defRPr sz="1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3200400" marR="0" lvl="6" indent="-292100" algn="l" rtl="0">
              <a:lnSpc>
                <a:spcPct val="100000"/>
              </a:lnSpc>
              <a:spcBef>
                <a:spcPts val="200"/>
              </a:spcBef>
              <a:spcAft>
                <a:spcPts val="0"/>
              </a:spcAft>
              <a:buClr>
                <a:schemeClr val="lt1"/>
              </a:buClr>
              <a:buSzPts val="1000"/>
              <a:buFont typeface="Arial" panose="020B0604020202020204"/>
              <a:buChar char="•"/>
              <a:defRPr sz="1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3657600" marR="0" lvl="7" indent="-292100" algn="l" rtl="0">
              <a:lnSpc>
                <a:spcPct val="100000"/>
              </a:lnSpc>
              <a:spcBef>
                <a:spcPts val="200"/>
              </a:spcBef>
              <a:spcAft>
                <a:spcPts val="0"/>
              </a:spcAft>
              <a:buClr>
                <a:schemeClr val="lt1"/>
              </a:buClr>
              <a:buSzPts val="1000"/>
              <a:buFont typeface="Arial" panose="020B0604020202020204"/>
              <a:buChar char="•"/>
              <a:defRPr sz="1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4114800" marR="0" lvl="8" indent="-292100" algn="l" rtl="0">
              <a:lnSpc>
                <a:spcPct val="100000"/>
              </a:lnSpc>
              <a:spcBef>
                <a:spcPts val="200"/>
              </a:spcBef>
              <a:spcAft>
                <a:spcPts val="0"/>
              </a:spcAft>
              <a:buClr>
                <a:schemeClr val="lt1"/>
              </a:buClr>
              <a:buSzPts val="1000"/>
              <a:buFont typeface="Arial" panose="020B0604020202020204"/>
              <a:buChar char="•"/>
              <a:defRPr sz="1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128" name="Google Shape;128;p25"/>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marR="0" lvl="0" algn="l" rtl="0">
              <a:lnSpc>
                <a:spcPct val="100000"/>
              </a:lnSpc>
              <a:spcBef>
                <a:spcPts val="0"/>
              </a:spcBef>
              <a:spcAft>
                <a:spcPts val="0"/>
              </a:spcAft>
              <a:buClr>
                <a:srgbClr val="000000"/>
              </a:buClr>
              <a:buSzPts val="7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129" name="Google Shape;129;p25"/>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marR="0" lvl="0" algn="ctr" rtl="0">
              <a:lnSpc>
                <a:spcPct val="100000"/>
              </a:lnSpc>
              <a:spcBef>
                <a:spcPts val="0"/>
              </a:spcBef>
              <a:spcAft>
                <a:spcPts val="0"/>
              </a:spcAft>
              <a:buClr>
                <a:srgbClr val="000000"/>
              </a:buClr>
              <a:buSzPts val="7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130" name="Google Shape;130;p25"/>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 bg1="lt1" tx1="dk1" bg2="dk2" tx2="lt2" accent1="accent1" accent2="accent2" accent3="accent3" accent4="accent4" accent5="accent5" accent6="accent6" hlink="hlink" folHlink="folHlink"/>
  <p:sldLayoutIdLst>
    <p:sldLayoutId id="214748367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image" Target="../media/image1.GI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image" Target="../media/image1.GI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3.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39" name="Shape 139"/>
        <p:cNvGrpSpPr/>
        <p:nvPr/>
      </p:nvGrpSpPr>
      <p:grpSpPr>
        <a:xfrm>
          <a:off x="0" y="0"/>
          <a:ext cx="0" cy="0"/>
          <a:chOff x="0" y="0"/>
          <a:chExt cx="0" cy="0"/>
        </a:xfrm>
      </p:grpSpPr>
      <p:sp>
        <p:nvSpPr>
          <p:cNvPr id="140" name="Google Shape;140;p27"/>
          <p:cNvSpPr txBox="1"/>
          <p:nvPr/>
        </p:nvSpPr>
        <p:spPr>
          <a:xfrm>
            <a:off x="-31172" y="1543050"/>
            <a:ext cx="5257800" cy="17547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700"/>
              <a:buFont typeface="Arial" panose="020B0604020202020204"/>
              <a:buNone/>
            </a:pPr>
            <a:r>
              <a:rPr lang="en-GB" sz="5700" b="1" i="0" u="none" strike="noStrike" cap="none">
                <a:solidFill>
                  <a:schemeClr val="dk1"/>
                </a:solidFill>
                <a:latin typeface="Arial" panose="020B0604020202020204"/>
                <a:ea typeface="Arial" panose="020B0604020202020204"/>
                <a:cs typeface="Arial" panose="020B0604020202020204"/>
                <a:sym typeface="Arial" panose="020B0604020202020204"/>
              </a:rPr>
              <a:t>LIVE THE WORD KIDS</a:t>
            </a:r>
            <a:endParaRPr sz="7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1" name="Google Shape;141;p27"/>
          <p:cNvSpPr/>
          <p:nvPr/>
        </p:nvSpPr>
        <p:spPr>
          <a:xfrm>
            <a:off x="484909" y="3274293"/>
            <a:ext cx="4229100" cy="404089"/>
          </a:xfrm>
          <a:prstGeom prst="rect">
            <a:avLst/>
          </a:prstGeom>
          <a:solidFill>
            <a:srgbClr val="888888"/>
          </a:solid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42" name="Google Shape;142;p27"/>
          <p:cNvSpPr txBox="1"/>
          <p:nvPr/>
        </p:nvSpPr>
        <p:spPr>
          <a:xfrm>
            <a:off x="-31172" y="3360921"/>
            <a:ext cx="5257800" cy="2310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500"/>
              <a:buFont typeface="Arial" panose="020B0604020202020204"/>
              <a:buNone/>
            </a:pPr>
            <a:r>
              <a:rPr lang="en-GB" sz="1500" b="1">
                <a:solidFill>
                  <a:schemeClr val="lt1"/>
                </a:solidFill>
              </a:rPr>
              <a:t>27th Sunday in Ordinary Time | Cycle A</a:t>
            </a:r>
            <a:endParaRPr sz="7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pic>
        <p:nvPicPr>
          <p:cNvPr id="143" name="Google Shape;143;p27"/>
          <p:cNvPicPr preferRelativeResize="0"/>
          <p:nvPr/>
        </p:nvPicPr>
        <p:blipFill rotWithShape="1">
          <a:blip r:embed="rId1"/>
          <a:srcRect/>
          <a:stretch>
            <a:fillRect/>
          </a:stretch>
        </p:blipFill>
        <p:spPr>
          <a:xfrm>
            <a:off x="4932040" y="819150"/>
            <a:ext cx="3505200" cy="3505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212" name="Shape 212"/>
        <p:cNvGrpSpPr/>
        <p:nvPr/>
      </p:nvGrpSpPr>
      <p:grpSpPr>
        <a:xfrm>
          <a:off x="0" y="0"/>
          <a:ext cx="0" cy="0"/>
          <a:chOff x="0" y="0"/>
          <a:chExt cx="0" cy="0"/>
        </a:xfrm>
      </p:grpSpPr>
      <p:sp>
        <p:nvSpPr>
          <p:cNvPr id="213" name="Google Shape;213;p36"/>
          <p:cNvSpPr txBox="1"/>
          <p:nvPr/>
        </p:nvSpPr>
        <p:spPr>
          <a:xfrm>
            <a:off x="597444" y="773723"/>
            <a:ext cx="642900" cy="384900"/>
          </a:xfrm>
          <a:prstGeom prst="rect">
            <a:avLst/>
          </a:prstGeom>
          <a:solidFill>
            <a:srgbClr val="938953"/>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a:solidFill>
                  <a:schemeClr val="lt1"/>
                </a:solidFill>
                <a:latin typeface="Arial Black" panose="020B0A04020102020204"/>
                <a:ea typeface="Arial Black" panose="020B0A04020102020204"/>
                <a:cs typeface="Arial Black" panose="020B0A04020102020204"/>
                <a:sym typeface="Arial Black" panose="020B0A04020102020204"/>
              </a:rPr>
              <a:t>38</a:t>
            </a:r>
            <a:endParaRPr sz="25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214" name="Google Shape;214;p36"/>
          <p:cNvSpPr txBox="1"/>
          <p:nvPr/>
        </p:nvSpPr>
        <p:spPr>
          <a:xfrm>
            <a:off x="597450" y="1317825"/>
            <a:ext cx="3172200" cy="2154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GB" sz="2000">
                <a:solidFill>
                  <a:schemeClr val="dk1"/>
                </a:solidFill>
                <a:latin typeface="Arial Black" panose="020B0A04020102020204"/>
                <a:ea typeface="Arial Black" panose="020B0A04020102020204"/>
                <a:cs typeface="Arial Black" panose="020B0A04020102020204"/>
                <a:sym typeface="Arial Black" panose="020B0A04020102020204"/>
              </a:rPr>
              <a:t>But when the tenants saw the son, they said to themselves, ‘This is the owner's son. Come on, let's kill him, and we will get his property!’</a:t>
            </a:r>
            <a:endParaRPr sz="20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endParaRPr>
          </a:p>
        </p:txBody>
      </p:sp>
      <p:sp>
        <p:nvSpPr>
          <p:cNvPr id="215" name="Google Shape;215;p36" descr="Sunset Animated Illustration by Mina FZ. for Queble on Dribbble"/>
          <p:cNvSpPr/>
          <p:nvPr/>
        </p:nvSpPr>
        <p:spPr>
          <a:xfrm>
            <a:off x="4495800" y="2495550"/>
            <a:ext cx="152400" cy="152400"/>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216" name="Google Shape;216;p36"/>
          <p:cNvPicPr preferRelativeResize="0"/>
          <p:nvPr/>
        </p:nvPicPr>
        <p:blipFill rotWithShape="1">
          <a:blip r:embed="rId1"/>
          <a:srcRect/>
          <a:stretch>
            <a:fillRect/>
          </a:stretch>
        </p:blipFill>
        <p:spPr>
          <a:xfrm>
            <a:off x="3982750" y="756588"/>
            <a:ext cx="4780250" cy="35851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2CCDC"/>
        </a:solidFill>
        <a:effectLst/>
      </p:bgPr>
    </p:bg>
    <p:spTree>
      <p:nvGrpSpPr>
        <p:cNvPr id="221" name="Shape 221"/>
        <p:cNvGrpSpPr/>
        <p:nvPr/>
      </p:nvGrpSpPr>
      <p:grpSpPr>
        <a:xfrm>
          <a:off x="0" y="0"/>
          <a:ext cx="0" cy="0"/>
          <a:chOff x="0" y="0"/>
          <a:chExt cx="0" cy="0"/>
        </a:xfrm>
      </p:grpSpPr>
      <p:sp>
        <p:nvSpPr>
          <p:cNvPr id="222" name="Google Shape;222;p37"/>
          <p:cNvSpPr txBox="1"/>
          <p:nvPr/>
        </p:nvSpPr>
        <p:spPr>
          <a:xfrm>
            <a:off x="5524971" y="1131163"/>
            <a:ext cx="642900" cy="384900"/>
          </a:xfrm>
          <a:prstGeom prst="rect">
            <a:avLst/>
          </a:prstGeom>
          <a:solidFill>
            <a:srgbClr val="31859B"/>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a:solidFill>
                  <a:srgbClr val="FFFFFF"/>
                </a:solidFill>
                <a:latin typeface="Arial Black" panose="020B0A04020102020204"/>
                <a:ea typeface="Arial Black" panose="020B0A04020102020204"/>
                <a:cs typeface="Arial Black" panose="020B0A04020102020204"/>
                <a:sym typeface="Arial Black" panose="020B0A04020102020204"/>
              </a:rPr>
              <a:t>39</a:t>
            </a:r>
            <a:endParaRPr sz="25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223" name="Google Shape;223;p37"/>
          <p:cNvSpPr txBox="1"/>
          <p:nvPr/>
        </p:nvSpPr>
        <p:spPr>
          <a:xfrm>
            <a:off x="5524975" y="1804255"/>
            <a:ext cx="2653500" cy="184658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GB" sz="2400">
                <a:solidFill>
                  <a:schemeClr val="dk1"/>
                </a:solidFill>
                <a:latin typeface="Arial Black" panose="020B0A04020102020204"/>
                <a:ea typeface="Arial Black" panose="020B0A04020102020204"/>
                <a:cs typeface="Arial Black" panose="020B0A04020102020204"/>
                <a:sym typeface="Arial Black" panose="020B0A04020102020204"/>
              </a:rPr>
              <a:t>So they grabbed him, threw him out of the vineyard, and killed him.</a:t>
            </a:r>
            <a:endParaRPr lang="en-GB" sz="24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endParaRPr>
          </a:p>
        </p:txBody>
      </p:sp>
      <p:sp>
        <p:nvSpPr>
          <p:cNvPr id="224" name="Google Shape;224;p37" descr="Sunset Animated Illustration by Mina FZ. for Queble on Dribbble"/>
          <p:cNvSpPr/>
          <p:nvPr/>
        </p:nvSpPr>
        <p:spPr>
          <a:xfrm>
            <a:off x="4495800" y="2495550"/>
            <a:ext cx="152400" cy="152400"/>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225" name="Google Shape;225;p37"/>
          <p:cNvPicPr preferRelativeResize="0"/>
          <p:nvPr/>
        </p:nvPicPr>
        <p:blipFill rotWithShape="1">
          <a:blip r:embed="rId1"/>
          <a:srcRect/>
          <a:stretch>
            <a:fillRect/>
          </a:stretch>
        </p:blipFill>
        <p:spPr>
          <a:xfrm>
            <a:off x="475615" y="580390"/>
            <a:ext cx="4780280" cy="398272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230" name="Shape 230"/>
        <p:cNvGrpSpPr/>
        <p:nvPr/>
      </p:nvGrpSpPr>
      <p:grpSpPr>
        <a:xfrm>
          <a:off x="0" y="0"/>
          <a:ext cx="0" cy="0"/>
          <a:chOff x="0" y="0"/>
          <a:chExt cx="0" cy="0"/>
        </a:xfrm>
      </p:grpSpPr>
      <p:sp>
        <p:nvSpPr>
          <p:cNvPr id="231" name="Google Shape;231;p38"/>
          <p:cNvSpPr/>
          <p:nvPr/>
        </p:nvSpPr>
        <p:spPr>
          <a:xfrm>
            <a:off x="518485" y="712851"/>
            <a:ext cx="607200" cy="428700"/>
          </a:xfrm>
          <a:prstGeom prst="rect">
            <a:avLst/>
          </a:prstGeom>
          <a:solidFill>
            <a:srgbClr val="274E13"/>
          </a:solid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a:solidFill>
                  <a:schemeClr val="lt1"/>
                </a:solidFill>
                <a:latin typeface="Arial Black" panose="020B0A04020102020204"/>
                <a:ea typeface="Arial Black" panose="020B0A04020102020204"/>
                <a:cs typeface="Arial Black" panose="020B0A04020102020204"/>
                <a:sym typeface="Arial Black" panose="020B0A04020102020204"/>
              </a:rPr>
              <a:t>40</a:t>
            </a:r>
            <a:endParaRPr sz="25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232" name="Google Shape;232;p38"/>
          <p:cNvSpPr txBox="1"/>
          <p:nvPr/>
        </p:nvSpPr>
        <p:spPr>
          <a:xfrm>
            <a:off x="518795" y="1400175"/>
            <a:ext cx="2864485" cy="25850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SzPts val="1100"/>
              <a:buNone/>
            </a:pPr>
            <a:r>
              <a:rPr lang="en-GB" sz="2400">
                <a:solidFill>
                  <a:schemeClr val="dk1"/>
                </a:solidFill>
                <a:latin typeface="Arial Black" panose="020B0A04020102020204"/>
                <a:ea typeface="Arial Black" panose="020B0A04020102020204"/>
                <a:cs typeface="Arial Black" panose="020B0A04020102020204"/>
                <a:sym typeface="Arial Black" panose="020B0A04020102020204"/>
              </a:rPr>
              <a:t>“Now, when the owner of the vineyard comes, what will he do to those tenants?” Jesus asked.</a:t>
            </a:r>
            <a:endParaRPr lang="en-GB" sz="2400">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233" name="Google Shape;233;p38"/>
          <p:cNvPicPr preferRelativeResize="0"/>
          <p:nvPr/>
        </p:nvPicPr>
        <p:blipFill rotWithShape="1">
          <a:blip r:embed="rId1"/>
          <a:srcRect/>
          <a:stretch>
            <a:fillRect/>
          </a:stretch>
        </p:blipFill>
        <p:spPr>
          <a:xfrm>
            <a:off x="3558540" y="650240"/>
            <a:ext cx="5059680" cy="384365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2A0C7"/>
        </a:solidFill>
        <a:effectLst/>
      </p:bgPr>
    </p:bg>
    <p:spTree>
      <p:nvGrpSpPr>
        <p:cNvPr id="238" name="Shape 238"/>
        <p:cNvGrpSpPr/>
        <p:nvPr/>
      </p:nvGrpSpPr>
      <p:grpSpPr>
        <a:xfrm>
          <a:off x="0" y="0"/>
          <a:ext cx="0" cy="0"/>
          <a:chOff x="0" y="0"/>
          <a:chExt cx="0" cy="0"/>
        </a:xfrm>
      </p:grpSpPr>
      <p:sp>
        <p:nvSpPr>
          <p:cNvPr id="239" name="Google Shape;239;p39"/>
          <p:cNvSpPr/>
          <p:nvPr/>
        </p:nvSpPr>
        <p:spPr>
          <a:xfrm>
            <a:off x="704452" y="838250"/>
            <a:ext cx="547200" cy="428700"/>
          </a:xfrm>
          <a:prstGeom prst="rect">
            <a:avLst/>
          </a:prstGeom>
          <a:solidFill>
            <a:srgbClr val="5F497A"/>
          </a:solid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a:solidFill>
                  <a:schemeClr val="lt1"/>
                </a:solidFill>
                <a:latin typeface="Arial Black" panose="020B0A04020102020204"/>
                <a:ea typeface="Arial Black" panose="020B0A04020102020204"/>
                <a:cs typeface="Arial Black" panose="020B0A04020102020204"/>
                <a:sym typeface="Arial Black" panose="020B0A04020102020204"/>
              </a:rPr>
              <a:t>41</a:t>
            </a:r>
            <a:endParaRPr sz="25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240" name="Google Shape;240;p39"/>
          <p:cNvSpPr txBox="1"/>
          <p:nvPr/>
        </p:nvSpPr>
        <p:spPr>
          <a:xfrm>
            <a:off x="704215" y="1494790"/>
            <a:ext cx="3164205" cy="25850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SzPts val="1100"/>
              <a:buNone/>
            </a:pPr>
            <a:r>
              <a:rPr lang="en-GB" sz="2100">
                <a:solidFill>
                  <a:schemeClr val="dk1"/>
                </a:solidFill>
                <a:latin typeface="Arial Black" panose="020B0A04020102020204"/>
                <a:ea typeface="Arial Black" panose="020B0A04020102020204"/>
                <a:cs typeface="Arial Black" panose="020B0A04020102020204"/>
                <a:sym typeface="Arial Black" panose="020B0A04020102020204"/>
              </a:rPr>
              <a:t>“He will certainly kill those evil men,” they answered, “and rent the vineyard out to other tenants, who will give him his share of the harvest at the right time.”</a:t>
            </a:r>
            <a:endParaRPr sz="2100">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241" name="Google Shape;241;p39"/>
          <p:cNvPicPr preferRelativeResize="0"/>
          <p:nvPr/>
        </p:nvPicPr>
        <p:blipFill rotWithShape="1">
          <a:blip r:embed="rId1"/>
          <a:srcRect/>
          <a:stretch>
            <a:fillRect/>
          </a:stretch>
        </p:blipFill>
        <p:spPr>
          <a:xfrm>
            <a:off x="4199890" y="573405"/>
            <a:ext cx="4407535" cy="417703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A9999"/>
        </a:solidFill>
        <a:effectLst/>
      </p:bgPr>
    </p:bg>
    <p:spTree>
      <p:nvGrpSpPr>
        <p:cNvPr id="246" name="Shape 246"/>
        <p:cNvGrpSpPr/>
        <p:nvPr/>
      </p:nvGrpSpPr>
      <p:grpSpPr>
        <a:xfrm>
          <a:off x="0" y="0"/>
          <a:ext cx="0" cy="0"/>
          <a:chOff x="0" y="0"/>
          <a:chExt cx="0" cy="0"/>
        </a:xfrm>
      </p:grpSpPr>
      <p:sp>
        <p:nvSpPr>
          <p:cNvPr id="247" name="Google Shape;247;p40"/>
          <p:cNvSpPr txBox="1"/>
          <p:nvPr/>
        </p:nvSpPr>
        <p:spPr>
          <a:xfrm>
            <a:off x="412115" y="1066800"/>
            <a:ext cx="3877945" cy="33851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GB" sz="2000">
                <a:solidFill>
                  <a:schemeClr val="dk1"/>
                </a:solidFill>
                <a:latin typeface="Arial Black" panose="020B0A04020102020204"/>
                <a:ea typeface="Arial Black" panose="020B0A04020102020204"/>
                <a:cs typeface="Arial Black" panose="020B0A04020102020204"/>
                <a:sym typeface="Arial Black" panose="020B0A04020102020204"/>
              </a:rPr>
              <a:t>Jesus said to them,</a:t>
            </a:r>
            <a:endParaRPr lang="en-GB" sz="2000">
              <a:solidFill>
                <a:schemeClr val="dk1"/>
              </a:solidFill>
              <a:latin typeface="Arial Black" panose="020B0A04020102020204"/>
              <a:ea typeface="Arial Black" panose="020B0A04020102020204"/>
              <a:cs typeface="Arial Black" panose="020B0A04020102020204"/>
              <a:sym typeface="Arial Black" panose="020B0A04020102020204"/>
            </a:endParaRPr>
          </a:p>
          <a:p>
            <a:pPr marL="0" marR="0" lvl="0" indent="0" algn="l" rtl="0">
              <a:lnSpc>
                <a:spcPct val="100000"/>
              </a:lnSpc>
              <a:spcBef>
                <a:spcPts val="0"/>
              </a:spcBef>
              <a:spcAft>
                <a:spcPts val="0"/>
              </a:spcAft>
              <a:buClr>
                <a:schemeClr val="dk1"/>
              </a:buClr>
              <a:buSzPts val="1100"/>
              <a:buFont typeface="Arial" panose="020B0604020202020204"/>
              <a:buNone/>
            </a:pPr>
            <a:r>
              <a:rPr lang="en-GB" sz="2000">
                <a:solidFill>
                  <a:schemeClr val="dk1"/>
                </a:solidFill>
                <a:latin typeface="Arial Black" panose="020B0A04020102020204"/>
                <a:ea typeface="Arial Black" panose="020B0A04020102020204"/>
                <a:cs typeface="Arial Black" panose="020B0A04020102020204"/>
                <a:sym typeface="Arial Black" panose="020B0A04020102020204"/>
              </a:rPr>
              <a:t>“Haven't you ever read what the Scriptures say?</a:t>
            </a:r>
            <a:endParaRPr sz="2000">
              <a:solidFill>
                <a:schemeClr val="dk1"/>
              </a:solidFill>
              <a:latin typeface="Arial Black" panose="020B0A04020102020204"/>
              <a:ea typeface="Arial Black" panose="020B0A04020102020204"/>
              <a:cs typeface="Arial Black" panose="020B0A04020102020204"/>
              <a:sym typeface="Arial Black" panose="020B0A04020102020204"/>
            </a:endParaRPr>
          </a:p>
          <a:p>
            <a:pPr marL="0" marR="0" lvl="0" indent="0" algn="l" rtl="0">
              <a:lnSpc>
                <a:spcPct val="100000"/>
              </a:lnSpc>
              <a:spcBef>
                <a:spcPts val="0"/>
              </a:spcBef>
              <a:spcAft>
                <a:spcPts val="0"/>
              </a:spcAft>
              <a:buClr>
                <a:schemeClr val="dk1"/>
              </a:buClr>
              <a:buSzPts val="1100"/>
              <a:buFont typeface="Arial" panose="020B0604020202020204"/>
              <a:buNone/>
            </a:pPr>
            <a:endParaRPr sz="2000">
              <a:solidFill>
                <a:schemeClr val="dk1"/>
              </a:solidFill>
              <a:latin typeface="Arial Black" panose="020B0A04020102020204"/>
              <a:ea typeface="Arial Black" panose="020B0A04020102020204"/>
              <a:cs typeface="Arial Black" panose="020B0A04020102020204"/>
              <a:sym typeface="Arial Black" panose="020B0A04020102020204"/>
            </a:endParaRPr>
          </a:p>
          <a:p>
            <a:pPr marL="0" marR="0" lvl="0" indent="0" algn="l" rtl="0">
              <a:lnSpc>
                <a:spcPct val="100000"/>
              </a:lnSpc>
              <a:spcBef>
                <a:spcPts val="0"/>
              </a:spcBef>
              <a:spcAft>
                <a:spcPts val="0"/>
              </a:spcAft>
              <a:buClr>
                <a:schemeClr val="dk1"/>
              </a:buClr>
              <a:buSzPts val="1100"/>
              <a:buFont typeface="Arial" panose="020B0604020202020204"/>
              <a:buNone/>
            </a:pPr>
            <a:r>
              <a:rPr lang="en-GB" sz="2000">
                <a:solidFill>
                  <a:schemeClr val="dk1"/>
                </a:solidFill>
                <a:latin typeface="Arial Black" panose="020B0A04020102020204"/>
                <a:ea typeface="Arial Black" panose="020B0A04020102020204"/>
                <a:cs typeface="Arial Black" panose="020B0A04020102020204"/>
                <a:sym typeface="Arial Black" panose="020B0A04020102020204"/>
              </a:rPr>
              <a:t>‘The stone which the builders rejected as worthless</a:t>
            </a:r>
            <a:r>
              <a:rPr lang="en-US" altLang="en-GB" sz="2000">
                <a:solidFill>
                  <a:schemeClr val="dk1"/>
                </a:solidFill>
                <a:latin typeface="Arial Black" panose="020B0A04020102020204"/>
                <a:ea typeface="Arial Black" panose="020B0A04020102020204"/>
                <a:cs typeface="Arial Black" panose="020B0A04020102020204"/>
                <a:sym typeface="Arial Black" panose="020B0A04020102020204"/>
              </a:rPr>
              <a:t> </a:t>
            </a:r>
            <a:r>
              <a:rPr lang="en-GB" sz="2000">
                <a:solidFill>
                  <a:schemeClr val="dk1"/>
                </a:solidFill>
                <a:latin typeface="Arial Black" panose="020B0A04020102020204"/>
                <a:ea typeface="Arial Black" panose="020B0A04020102020204"/>
                <a:cs typeface="Arial Black" panose="020B0A04020102020204"/>
                <a:sym typeface="Arial Black" panose="020B0A04020102020204"/>
              </a:rPr>
              <a:t>turned out to be the most important of all.This was done by the Lord;</a:t>
            </a:r>
            <a:r>
              <a:rPr lang="en-US" altLang="en-GB" sz="2000">
                <a:solidFill>
                  <a:schemeClr val="dk1"/>
                </a:solidFill>
                <a:latin typeface="Arial Black" panose="020B0A04020102020204"/>
                <a:ea typeface="Arial Black" panose="020B0A04020102020204"/>
                <a:cs typeface="Arial Black" panose="020B0A04020102020204"/>
                <a:sym typeface="Arial Black" panose="020B0A04020102020204"/>
              </a:rPr>
              <a:t> </a:t>
            </a:r>
            <a:r>
              <a:rPr lang="en-GB" sz="2000">
                <a:solidFill>
                  <a:schemeClr val="dk1"/>
                </a:solidFill>
                <a:latin typeface="Arial Black" panose="020B0A04020102020204"/>
                <a:ea typeface="Arial Black" panose="020B0A04020102020204"/>
                <a:cs typeface="Arial Black" panose="020B0A04020102020204"/>
                <a:sym typeface="Arial Black" panose="020B0A04020102020204"/>
              </a:rPr>
              <a:t>what a wonderful sight it is!’</a:t>
            </a:r>
            <a:endParaRPr lang="en-GB" sz="2000">
              <a:solidFill>
                <a:schemeClr val="dk1"/>
              </a:solidFill>
              <a:latin typeface="Arial Black" panose="020B0A04020102020204"/>
              <a:ea typeface="Arial Black" panose="020B0A04020102020204"/>
              <a:cs typeface="Arial Black" panose="020B0A04020102020204"/>
              <a:sym typeface="Arial Black" panose="020B0A04020102020204"/>
            </a:endParaRPr>
          </a:p>
        </p:txBody>
      </p:sp>
      <p:sp>
        <p:nvSpPr>
          <p:cNvPr id="248" name="Google Shape;248;p40"/>
          <p:cNvSpPr txBox="1"/>
          <p:nvPr/>
        </p:nvSpPr>
        <p:spPr>
          <a:xfrm>
            <a:off x="411992" y="511120"/>
            <a:ext cx="642900" cy="384900"/>
          </a:xfrm>
          <a:prstGeom prst="rect">
            <a:avLst/>
          </a:prstGeom>
          <a:solidFill>
            <a:srgbClr val="953734"/>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a:solidFill>
                  <a:srgbClr val="FFFFFF"/>
                </a:solidFill>
                <a:latin typeface="Arial Black" panose="020B0A04020102020204"/>
                <a:ea typeface="Arial Black" panose="020B0A04020102020204"/>
                <a:cs typeface="Arial Black" panose="020B0A04020102020204"/>
                <a:sym typeface="Arial Black" panose="020B0A04020102020204"/>
              </a:rPr>
              <a:t>42</a:t>
            </a:r>
            <a:endParaRPr sz="25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249" name="Google Shape;249;p40"/>
          <p:cNvPicPr preferRelativeResize="0"/>
          <p:nvPr/>
        </p:nvPicPr>
        <p:blipFill rotWithShape="1">
          <a:blip r:embed="rId1"/>
          <a:srcRect/>
          <a:stretch>
            <a:fillRect/>
          </a:stretch>
        </p:blipFill>
        <p:spPr>
          <a:xfrm>
            <a:off x="4565650" y="609600"/>
            <a:ext cx="4168775" cy="392493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254" name="Shape 254"/>
        <p:cNvGrpSpPr/>
        <p:nvPr/>
      </p:nvGrpSpPr>
      <p:grpSpPr>
        <a:xfrm>
          <a:off x="0" y="0"/>
          <a:ext cx="0" cy="0"/>
          <a:chOff x="0" y="0"/>
          <a:chExt cx="0" cy="0"/>
        </a:xfrm>
      </p:grpSpPr>
      <p:sp>
        <p:nvSpPr>
          <p:cNvPr id="255" name="Google Shape;255;p41"/>
          <p:cNvSpPr txBox="1"/>
          <p:nvPr/>
        </p:nvSpPr>
        <p:spPr>
          <a:xfrm>
            <a:off x="597444" y="773723"/>
            <a:ext cx="642900" cy="384900"/>
          </a:xfrm>
          <a:prstGeom prst="rect">
            <a:avLst/>
          </a:prstGeom>
          <a:solidFill>
            <a:srgbClr val="938953"/>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a:solidFill>
                  <a:schemeClr val="lt1"/>
                </a:solidFill>
                <a:latin typeface="Arial Black" panose="020B0A04020102020204"/>
                <a:ea typeface="Arial Black" panose="020B0A04020102020204"/>
                <a:cs typeface="Arial Black" panose="020B0A04020102020204"/>
                <a:sym typeface="Arial Black" panose="020B0A04020102020204"/>
              </a:rPr>
              <a:t>4</a:t>
            </a:r>
            <a:r>
              <a:rPr lang="en-GB" sz="2500" b="1">
                <a:solidFill>
                  <a:schemeClr val="lt1"/>
                </a:solidFill>
                <a:latin typeface="Arial Black" panose="020B0A04020102020204"/>
                <a:ea typeface="Arial Black" panose="020B0A04020102020204"/>
                <a:cs typeface="Arial Black" panose="020B0A04020102020204"/>
                <a:sym typeface="Arial Black" panose="020B0A04020102020204"/>
              </a:rPr>
              <a:t>3</a:t>
            </a:r>
            <a:endParaRPr sz="25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256" name="Google Shape;256;p41"/>
          <p:cNvSpPr txBox="1"/>
          <p:nvPr/>
        </p:nvSpPr>
        <p:spPr>
          <a:xfrm>
            <a:off x="597450" y="1317825"/>
            <a:ext cx="3172200" cy="276987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GB" sz="2000">
                <a:solidFill>
                  <a:schemeClr val="dk1"/>
                </a:solidFill>
                <a:latin typeface="Arial Black" panose="020B0A04020102020204"/>
                <a:ea typeface="Arial Black" panose="020B0A04020102020204"/>
                <a:cs typeface="Arial Black" panose="020B0A04020102020204"/>
                <a:sym typeface="Arial Black" panose="020B0A04020102020204"/>
              </a:rPr>
              <a:t>“And so I tell you,” added Jesus, </a:t>
            </a:r>
            <a:endParaRPr lang="en-GB" sz="2000">
              <a:solidFill>
                <a:schemeClr val="dk1"/>
              </a:solidFill>
              <a:latin typeface="Arial Black" panose="020B0A04020102020204"/>
              <a:ea typeface="Arial Black" panose="020B0A04020102020204"/>
              <a:cs typeface="Arial Black" panose="020B0A04020102020204"/>
              <a:sym typeface="Arial Black" panose="020B0A04020102020204"/>
            </a:endParaRPr>
          </a:p>
          <a:p>
            <a:pPr marL="0" marR="0" lvl="0" indent="0" algn="l" rtl="0">
              <a:lnSpc>
                <a:spcPct val="100000"/>
              </a:lnSpc>
              <a:spcBef>
                <a:spcPts val="0"/>
              </a:spcBef>
              <a:spcAft>
                <a:spcPts val="0"/>
              </a:spcAft>
              <a:buNone/>
            </a:pPr>
            <a:endParaRPr lang="en-GB" sz="2000">
              <a:solidFill>
                <a:schemeClr val="dk1"/>
              </a:solidFill>
              <a:latin typeface="Arial Black" panose="020B0A04020102020204"/>
              <a:ea typeface="Arial Black" panose="020B0A04020102020204"/>
              <a:cs typeface="Arial Black" panose="020B0A04020102020204"/>
              <a:sym typeface="Arial Black" panose="020B0A04020102020204"/>
            </a:endParaRPr>
          </a:p>
          <a:p>
            <a:pPr marL="0" marR="0" lvl="0" indent="0" algn="l" rtl="0">
              <a:lnSpc>
                <a:spcPct val="100000"/>
              </a:lnSpc>
              <a:spcBef>
                <a:spcPts val="0"/>
              </a:spcBef>
              <a:spcAft>
                <a:spcPts val="0"/>
              </a:spcAft>
              <a:buNone/>
            </a:pPr>
            <a:r>
              <a:rPr lang="en-GB" sz="2000">
                <a:solidFill>
                  <a:schemeClr val="dk1"/>
                </a:solidFill>
                <a:latin typeface="Arial Black" panose="020B0A04020102020204"/>
                <a:ea typeface="Arial Black" panose="020B0A04020102020204"/>
                <a:cs typeface="Arial Black" panose="020B0A04020102020204"/>
                <a:sym typeface="Arial Black" panose="020B0A04020102020204"/>
              </a:rPr>
              <a:t>“the Kingdom of God will be taken away from you and given to a people who will produce the proper fruits.”</a:t>
            </a:r>
            <a:endParaRPr sz="20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endParaRPr>
          </a:p>
        </p:txBody>
      </p:sp>
      <p:sp>
        <p:nvSpPr>
          <p:cNvPr id="257" name="Google Shape;257;p41" descr="Sunset Animated Illustration by Mina FZ. for Queble on Dribbble"/>
          <p:cNvSpPr/>
          <p:nvPr/>
        </p:nvSpPr>
        <p:spPr>
          <a:xfrm>
            <a:off x="4495800" y="2495550"/>
            <a:ext cx="152400" cy="152400"/>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258" name="Google Shape;258;p41"/>
          <p:cNvPicPr preferRelativeResize="0"/>
          <p:nvPr/>
        </p:nvPicPr>
        <p:blipFill rotWithShape="1">
          <a:blip r:embed="rId1"/>
          <a:srcRect/>
          <a:stretch>
            <a:fillRect/>
          </a:stretch>
        </p:blipFill>
        <p:spPr>
          <a:xfrm>
            <a:off x="3982750" y="756588"/>
            <a:ext cx="4780250" cy="35851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262" name="Shape 262"/>
        <p:cNvGrpSpPr/>
        <p:nvPr/>
      </p:nvGrpSpPr>
      <p:grpSpPr>
        <a:xfrm>
          <a:off x="0" y="0"/>
          <a:ext cx="0" cy="0"/>
          <a:chOff x="0" y="0"/>
          <a:chExt cx="0" cy="0"/>
        </a:xfrm>
      </p:grpSpPr>
      <p:sp>
        <p:nvSpPr>
          <p:cNvPr id="263" name="Google Shape;263;p42"/>
          <p:cNvSpPr txBox="1"/>
          <p:nvPr/>
        </p:nvSpPr>
        <p:spPr>
          <a:xfrm>
            <a:off x="717404" y="1455651"/>
            <a:ext cx="8503800" cy="6234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n-GB" sz="3600" b="1" i="1" u="none" strike="noStrike" cap="none">
                <a:solidFill>
                  <a:srgbClr val="632423"/>
                </a:solidFill>
                <a:latin typeface="Arial" panose="020B0604020202020204"/>
                <a:ea typeface="Arial" panose="020B0604020202020204"/>
                <a:cs typeface="Arial" panose="020B0604020202020204"/>
                <a:sym typeface="Arial" panose="020B0604020202020204"/>
              </a:rPr>
              <a:t>Leader:</a:t>
            </a:r>
            <a:r>
              <a:rPr lang="en-GB" sz="3600" b="1" i="1" u="none" strike="noStrike" cap="none">
                <a:solidFill>
                  <a:srgbClr val="FFC000"/>
                </a:solidFill>
                <a:latin typeface="Arial" panose="020B0604020202020204"/>
                <a:ea typeface="Arial" panose="020B0604020202020204"/>
                <a:cs typeface="Arial" panose="020B0604020202020204"/>
                <a:sym typeface="Arial" panose="020B0604020202020204"/>
              </a:rPr>
              <a:t> </a:t>
            </a:r>
            <a:r>
              <a:rPr lang="en-GB" sz="3600" b="1">
                <a:solidFill>
                  <a:schemeClr val="dk1"/>
                </a:solidFill>
              </a:rPr>
              <a:t>The</a:t>
            </a:r>
            <a:r>
              <a:rPr lang="en-GB" sz="3600" b="1" i="0" u="none" strike="noStrike" cap="none">
                <a:solidFill>
                  <a:schemeClr val="dk1"/>
                </a:solidFill>
                <a:latin typeface="Arial" panose="020B0604020202020204"/>
                <a:ea typeface="Arial" panose="020B0604020202020204"/>
                <a:cs typeface="Arial" panose="020B0604020202020204"/>
                <a:sym typeface="Arial" panose="020B0604020202020204"/>
              </a:rPr>
              <a:t> Gospel of the Lord.</a:t>
            </a:r>
            <a:endParaRPr sz="11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64" name="Google Shape;264;p42"/>
          <p:cNvSpPr txBox="1"/>
          <p:nvPr/>
        </p:nvSpPr>
        <p:spPr>
          <a:xfrm>
            <a:off x="1531304" y="2510357"/>
            <a:ext cx="6876000" cy="11775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n-GB" sz="3600" b="1" i="1" u="none" strike="noStrike" cap="none">
                <a:solidFill>
                  <a:srgbClr val="632423"/>
                </a:solidFill>
                <a:latin typeface="Arial" panose="020B0604020202020204"/>
                <a:ea typeface="Arial" panose="020B0604020202020204"/>
                <a:cs typeface="Arial" panose="020B0604020202020204"/>
                <a:sym typeface="Arial" panose="020B0604020202020204"/>
              </a:rPr>
              <a:t>All:</a:t>
            </a:r>
            <a:r>
              <a:rPr lang="en-GB" sz="3600" b="1" i="1" u="none" strike="noStrike" cap="none">
                <a:solidFill>
                  <a:srgbClr val="FFC000"/>
                </a:solidFill>
                <a:latin typeface="Arial" panose="020B0604020202020204"/>
                <a:ea typeface="Arial" panose="020B0604020202020204"/>
                <a:cs typeface="Arial" panose="020B0604020202020204"/>
                <a:sym typeface="Arial" panose="020B0604020202020204"/>
              </a:rPr>
              <a:t> </a:t>
            </a:r>
            <a:r>
              <a:rPr lang="en-GB" sz="3600" b="1">
                <a:solidFill>
                  <a:schemeClr val="dk1"/>
                </a:solidFill>
              </a:rPr>
              <a:t>Praise to You,</a:t>
            </a:r>
            <a:endParaRPr sz="3600" b="1">
              <a:solidFill>
                <a:schemeClr val="dk1"/>
              </a:solidFill>
            </a:endParaRPr>
          </a:p>
          <a:p>
            <a:pPr marL="0" marR="0" lvl="0" indent="0" algn="l" rtl="0">
              <a:lnSpc>
                <a:spcPct val="100000"/>
              </a:lnSpc>
              <a:spcBef>
                <a:spcPts val="0"/>
              </a:spcBef>
              <a:spcAft>
                <a:spcPts val="0"/>
              </a:spcAft>
              <a:buClr>
                <a:srgbClr val="000000"/>
              </a:buClr>
              <a:buSzPts val="3600"/>
              <a:buFont typeface="Arial" panose="020B0604020202020204"/>
              <a:buNone/>
            </a:pPr>
            <a:r>
              <a:rPr lang="en-GB" sz="3600" b="1">
                <a:solidFill>
                  <a:schemeClr val="dk1"/>
                </a:solidFill>
              </a:rPr>
              <a:t>		Lord Jesus Christ.</a:t>
            </a:r>
            <a:endParaRPr sz="3600" b="1">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69" name="Shape 269"/>
        <p:cNvGrpSpPr/>
        <p:nvPr/>
      </p:nvGrpSpPr>
      <p:grpSpPr>
        <a:xfrm>
          <a:off x="0" y="0"/>
          <a:ext cx="0" cy="0"/>
          <a:chOff x="0" y="0"/>
          <a:chExt cx="0" cy="0"/>
        </a:xfrm>
      </p:grpSpPr>
      <p:sp>
        <p:nvSpPr>
          <p:cNvPr id="270" name="Google Shape;270;p43"/>
          <p:cNvSpPr/>
          <p:nvPr/>
        </p:nvSpPr>
        <p:spPr>
          <a:xfrm>
            <a:off x="288032" y="1637577"/>
            <a:ext cx="4572000" cy="1701139"/>
          </a:xfrm>
          <a:prstGeom prst="rect">
            <a:avLst/>
          </a:prstGeom>
          <a:noFill/>
          <a:ln>
            <a:noFill/>
          </a:ln>
        </p:spPr>
        <p:txBody>
          <a:bodyPr spcFirstLastPara="1" wrap="square" lIns="45725" tIns="22850" rIns="45725" bIns="22850" anchor="t" anchorCtr="0">
            <a:noAutofit/>
          </a:bodyPr>
          <a:lstStyle/>
          <a:p>
            <a:pPr marL="0" marR="0" lvl="0" indent="0" algn="ctr" rtl="0">
              <a:lnSpc>
                <a:spcPct val="141000"/>
              </a:lnSpc>
              <a:spcBef>
                <a:spcPts val="0"/>
              </a:spcBef>
              <a:spcAft>
                <a:spcPts val="0"/>
              </a:spcAft>
              <a:buClr>
                <a:srgbClr val="000000"/>
              </a:buClr>
              <a:buSzPts val="4800"/>
              <a:buFont typeface="Arial" panose="020B0604020202020204"/>
              <a:buNone/>
            </a:pPr>
            <a:r>
              <a:rPr lang="en-GB" sz="4800" b="1" i="0" u="none" strike="noStrike" cap="none">
                <a:solidFill>
                  <a:schemeClr val="dk1"/>
                </a:solidFill>
                <a:latin typeface="Arial" panose="020B0604020202020204"/>
                <a:ea typeface="Arial" panose="020B0604020202020204"/>
                <a:cs typeface="Arial" panose="020B0604020202020204"/>
                <a:sym typeface="Arial" panose="020B0604020202020204"/>
              </a:rPr>
              <a:t>GOSPEL MESSAGE</a:t>
            </a:r>
            <a:endParaRPr sz="7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pic>
        <p:nvPicPr>
          <p:cNvPr id="271" name="Google Shape;271;p43"/>
          <p:cNvPicPr preferRelativeResize="0"/>
          <p:nvPr/>
        </p:nvPicPr>
        <p:blipFill rotWithShape="1">
          <a:blip r:embed="rId1"/>
          <a:srcRect/>
          <a:stretch>
            <a:fillRect/>
          </a:stretch>
        </p:blipFill>
        <p:spPr>
          <a:xfrm>
            <a:off x="4860032" y="735546"/>
            <a:ext cx="3505200" cy="3505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276" name="Shape 276"/>
        <p:cNvGrpSpPr/>
        <p:nvPr/>
      </p:nvGrpSpPr>
      <p:grpSpPr>
        <a:xfrm>
          <a:off x="0" y="0"/>
          <a:ext cx="0" cy="0"/>
          <a:chOff x="0" y="0"/>
          <a:chExt cx="0" cy="0"/>
        </a:xfrm>
      </p:grpSpPr>
      <p:sp>
        <p:nvSpPr>
          <p:cNvPr id="277" name="Google Shape;277;p44"/>
          <p:cNvSpPr/>
          <p:nvPr/>
        </p:nvSpPr>
        <p:spPr>
          <a:xfrm>
            <a:off x="394375" y="558825"/>
            <a:ext cx="4227900" cy="797100"/>
          </a:xfrm>
          <a:prstGeom prst="rect">
            <a:avLst/>
          </a:prstGeom>
          <a:solidFill>
            <a:schemeClr val="dk2"/>
          </a:solid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None/>
            </a:pPr>
            <a:r>
              <a:rPr lang="en-GB" sz="2400" b="0"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rPr>
              <a:t>Activity:  </a:t>
            </a:r>
            <a:endParaRPr sz="2400" b="0"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a:p>
            <a:pPr marL="0" marR="0" lvl="0" indent="0" algn="l" rtl="0">
              <a:lnSpc>
                <a:spcPct val="100000"/>
              </a:lnSpc>
              <a:spcBef>
                <a:spcPts val="0"/>
              </a:spcBef>
              <a:spcAft>
                <a:spcPts val="0"/>
              </a:spcAft>
              <a:buNone/>
            </a:pPr>
            <a:r>
              <a:rPr lang="en-GB" sz="2100">
                <a:solidFill>
                  <a:schemeClr val="lt1"/>
                </a:solidFill>
                <a:latin typeface="Arial Black" panose="020B0A04020102020204"/>
                <a:ea typeface="Arial Black" panose="020B0A04020102020204"/>
                <a:cs typeface="Arial Black" panose="020B0A04020102020204"/>
                <a:sym typeface="Arial Black" panose="020B0A04020102020204"/>
              </a:rPr>
              <a:t>Honesty “I Will” Statements</a:t>
            </a:r>
            <a:endParaRPr sz="11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78" name="Google Shape;278;p44"/>
          <p:cNvSpPr txBox="1"/>
          <p:nvPr/>
        </p:nvSpPr>
        <p:spPr>
          <a:xfrm>
            <a:off x="750067" y="2040846"/>
            <a:ext cx="3384450" cy="384701"/>
          </a:xfrm>
          <a:prstGeom prst="rect">
            <a:avLst/>
          </a:prstGeom>
          <a:noFill/>
          <a:ln>
            <a:noFill/>
          </a:ln>
        </p:spPr>
        <p:txBody>
          <a:bodyPr spcFirstLastPara="1" wrap="square" lIns="45725" tIns="22850" rIns="45725" bIns="22850" anchor="t" anchorCtr="0">
            <a:spAutoFit/>
          </a:bodyPr>
          <a:lstStyle/>
          <a:p>
            <a:pPr marL="228600" marR="0" lvl="0" indent="-88900" algn="l" rtl="0">
              <a:lnSpc>
                <a:spcPct val="100000"/>
              </a:lnSpc>
              <a:spcBef>
                <a:spcPts val="0"/>
              </a:spcBef>
              <a:spcAft>
                <a:spcPts val="0"/>
              </a:spcAft>
              <a:buClr>
                <a:schemeClr val="lt1"/>
              </a:buClr>
              <a:buSzPts val="2200"/>
              <a:buFont typeface="Calibri" panose="020F0502020204030204"/>
              <a:buNone/>
            </a:pPr>
            <a:endParaRPr sz="2200" b="1"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79" name="Google Shape;279;p44"/>
          <p:cNvSpPr txBox="1"/>
          <p:nvPr/>
        </p:nvSpPr>
        <p:spPr>
          <a:xfrm>
            <a:off x="504035" y="1589853"/>
            <a:ext cx="3521400" cy="2786100"/>
          </a:xfrm>
          <a:prstGeom prst="rect">
            <a:avLst/>
          </a:prstGeom>
          <a:noFill/>
          <a:ln>
            <a:noFill/>
          </a:ln>
        </p:spPr>
        <p:txBody>
          <a:bodyPr spcFirstLastPara="1" wrap="square" lIns="0" tIns="0" rIns="0" bIns="0" anchor="t" anchorCtr="0">
            <a:spAutoFit/>
          </a:bodyPr>
          <a:lstStyle/>
          <a:p>
            <a:pPr marL="228600" marR="0" lvl="0" indent="-228600" algn="l" rtl="0">
              <a:lnSpc>
                <a:spcPct val="150000"/>
              </a:lnSpc>
              <a:spcBef>
                <a:spcPts val="0"/>
              </a:spcBef>
              <a:spcAft>
                <a:spcPts val="0"/>
              </a:spcAft>
              <a:buClr>
                <a:schemeClr val="dk1"/>
              </a:buClr>
              <a:buSzPts val="2200"/>
              <a:buFont typeface="Arial" panose="020B0604020202020204"/>
              <a:buChar char="•"/>
            </a:pPr>
            <a:r>
              <a:rPr lang="en-GB" sz="1600">
                <a:solidFill>
                  <a:schemeClr val="dk1"/>
                </a:solidFill>
                <a:latin typeface="Arial Black" panose="020B0A04020102020204"/>
                <a:ea typeface="Arial Black" panose="020B0A04020102020204"/>
                <a:cs typeface="Arial Black" panose="020B0A04020102020204"/>
                <a:sym typeface="Arial Black" panose="020B0A04020102020204"/>
              </a:rPr>
              <a:t>Bond Paper</a:t>
            </a:r>
            <a:endParaRPr sz="1600">
              <a:solidFill>
                <a:schemeClr val="dk1"/>
              </a:solidFill>
              <a:latin typeface="Arial Black" panose="020B0A04020102020204"/>
              <a:ea typeface="Arial Black" panose="020B0A04020102020204"/>
              <a:cs typeface="Arial Black" panose="020B0A04020102020204"/>
              <a:sym typeface="Arial Black" panose="020B0A04020102020204"/>
            </a:endParaRPr>
          </a:p>
          <a:p>
            <a:pPr marL="228600" marR="0" lvl="0" indent="-228600" algn="l" rtl="0">
              <a:lnSpc>
                <a:spcPct val="150000"/>
              </a:lnSpc>
              <a:spcBef>
                <a:spcPts val="0"/>
              </a:spcBef>
              <a:spcAft>
                <a:spcPts val="0"/>
              </a:spcAft>
              <a:buClr>
                <a:schemeClr val="dk1"/>
              </a:buClr>
              <a:buSzPts val="2200"/>
              <a:buFont typeface="Arial" panose="020B0604020202020204"/>
              <a:buChar char="•"/>
            </a:pPr>
            <a:r>
              <a:rPr lang="en-GB" sz="1600">
                <a:solidFill>
                  <a:schemeClr val="dk1"/>
                </a:solidFill>
                <a:latin typeface="Arial Black" panose="020B0A04020102020204"/>
                <a:ea typeface="Arial Black" panose="020B0A04020102020204"/>
                <a:cs typeface="Arial Black" panose="020B0A04020102020204"/>
                <a:sym typeface="Arial Black" panose="020B0A04020102020204"/>
              </a:rPr>
              <a:t>Violet Colored Paper</a:t>
            </a:r>
            <a:endParaRPr sz="1600">
              <a:solidFill>
                <a:schemeClr val="dk1"/>
              </a:solidFill>
              <a:latin typeface="Arial Black" panose="020B0A04020102020204"/>
              <a:ea typeface="Arial Black" panose="020B0A04020102020204"/>
              <a:cs typeface="Arial Black" panose="020B0A04020102020204"/>
              <a:sym typeface="Arial Black" panose="020B0A04020102020204"/>
            </a:endParaRPr>
          </a:p>
          <a:p>
            <a:pPr marL="228600" marR="0" lvl="0" indent="-228600" algn="l" rtl="0">
              <a:lnSpc>
                <a:spcPct val="150000"/>
              </a:lnSpc>
              <a:spcBef>
                <a:spcPts val="0"/>
              </a:spcBef>
              <a:spcAft>
                <a:spcPts val="0"/>
              </a:spcAft>
              <a:buClr>
                <a:schemeClr val="dk1"/>
              </a:buClr>
              <a:buSzPts val="2200"/>
              <a:buFont typeface="Arial" panose="020B0604020202020204"/>
              <a:buChar char="•"/>
            </a:pPr>
            <a:r>
              <a:rPr lang="en-GB" sz="1600">
                <a:solidFill>
                  <a:schemeClr val="dk1"/>
                </a:solidFill>
                <a:latin typeface="Arial Black" panose="020B0A04020102020204"/>
                <a:ea typeface="Arial Black" panose="020B0A04020102020204"/>
                <a:cs typeface="Arial Black" panose="020B0A04020102020204"/>
                <a:sym typeface="Arial Black" panose="020B0A04020102020204"/>
              </a:rPr>
              <a:t>Green Colored Paper</a:t>
            </a:r>
            <a:endParaRPr sz="16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endParaRPr>
          </a:p>
          <a:p>
            <a:pPr marL="228600" marR="0" lvl="0" indent="-228600" algn="l" rtl="0">
              <a:lnSpc>
                <a:spcPct val="150000"/>
              </a:lnSpc>
              <a:spcBef>
                <a:spcPts val="0"/>
              </a:spcBef>
              <a:spcAft>
                <a:spcPts val="0"/>
              </a:spcAft>
              <a:buClr>
                <a:schemeClr val="dk1"/>
              </a:buClr>
              <a:buSzPts val="2200"/>
              <a:buFont typeface="Arial" panose="020B0604020202020204"/>
              <a:buChar char="•"/>
            </a:pPr>
            <a:r>
              <a:rPr lang="en-GB" sz="1600">
                <a:solidFill>
                  <a:schemeClr val="dk1"/>
                </a:solidFill>
                <a:latin typeface="Arial Black" panose="020B0A04020102020204"/>
                <a:ea typeface="Arial Black" panose="020B0A04020102020204"/>
                <a:cs typeface="Arial Black" panose="020B0A04020102020204"/>
                <a:sym typeface="Arial Black" panose="020B0A04020102020204"/>
              </a:rPr>
              <a:t>Scissors</a:t>
            </a:r>
            <a:endParaRPr sz="1600">
              <a:solidFill>
                <a:schemeClr val="dk1"/>
              </a:solidFill>
              <a:latin typeface="Arial Black" panose="020B0A04020102020204"/>
              <a:ea typeface="Arial Black" panose="020B0A04020102020204"/>
              <a:cs typeface="Arial Black" panose="020B0A04020102020204"/>
              <a:sym typeface="Arial Black" panose="020B0A04020102020204"/>
            </a:endParaRPr>
          </a:p>
          <a:p>
            <a:pPr marL="228600" marR="0" lvl="0" indent="-228600" algn="l" rtl="0">
              <a:lnSpc>
                <a:spcPct val="150000"/>
              </a:lnSpc>
              <a:spcBef>
                <a:spcPts val="0"/>
              </a:spcBef>
              <a:spcAft>
                <a:spcPts val="0"/>
              </a:spcAft>
              <a:buClr>
                <a:schemeClr val="dk1"/>
              </a:buClr>
              <a:buSzPts val="2200"/>
              <a:buFont typeface="Arial" panose="020B0604020202020204"/>
              <a:buChar char="•"/>
            </a:pPr>
            <a:r>
              <a:rPr lang="en-GB" sz="1600">
                <a:solidFill>
                  <a:schemeClr val="dk1"/>
                </a:solidFill>
                <a:latin typeface="Arial Black" panose="020B0A04020102020204"/>
                <a:ea typeface="Arial Black" panose="020B0A04020102020204"/>
                <a:cs typeface="Arial Black" panose="020B0A04020102020204"/>
                <a:sym typeface="Arial Black" panose="020B0A04020102020204"/>
              </a:rPr>
              <a:t>Glue</a:t>
            </a:r>
            <a:endParaRPr sz="1600">
              <a:solidFill>
                <a:schemeClr val="dk1"/>
              </a:solidFill>
              <a:latin typeface="Arial Black" panose="020B0A04020102020204"/>
              <a:ea typeface="Arial Black" panose="020B0A04020102020204"/>
              <a:cs typeface="Arial Black" panose="020B0A04020102020204"/>
              <a:sym typeface="Arial Black" panose="020B0A04020102020204"/>
            </a:endParaRPr>
          </a:p>
          <a:p>
            <a:pPr marL="228600" marR="0" lvl="0" indent="-190500" algn="l" rtl="0">
              <a:lnSpc>
                <a:spcPct val="150000"/>
              </a:lnSpc>
              <a:spcBef>
                <a:spcPts val="0"/>
              </a:spcBef>
              <a:spcAft>
                <a:spcPts val="0"/>
              </a:spcAft>
              <a:buClr>
                <a:schemeClr val="dk1"/>
              </a:buClr>
              <a:buSzPts val="1600"/>
              <a:buFont typeface="Arial Black" panose="020B0A04020102020204"/>
              <a:buChar char="•"/>
            </a:pPr>
            <a:r>
              <a:rPr lang="en-GB" sz="1600">
                <a:solidFill>
                  <a:schemeClr val="dk1"/>
                </a:solidFill>
                <a:latin typeface="Arial Black" panose="020B0A04020102020204"/>
                <a:ea typeface="Arial Black" panose="020B0A04020102020204"/>
                <a:cs typeface="Arial Black" panose="020B0A04020102020204"/>
                <a:sym typeface="Arial Black" panose="020B0A04020102020204"/>
              </a:rPr>
              <a:t>Pen </a:t>
            </a:r>
            <a:endParaRPr sz="1600">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280" name="Google Shape;280;p44"/>
          <p:cNvPicPr preferRelativeResize="0"/>
          <p:nvPr/>
        </p:nvPicPr>
        <p:blipFill>
          <a:blip r:embed="rId1"/>
          <a:stretch>
            <a:fillRect/>
          </a:stretch>
        </p:blipFill>
        <p:spPr>
          <a:xfrm>
            <a:off x="4774675" y="463288"/>
            <a:ext cx="4216925" cy="42169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285" name="Shape 285"/>
        <p:cNvGrpSpPr/>
        <p:nvPr/>
      </p:nvGrpSpPr>
      <p:grpSpPr>
        <a:xfrm>
          <a:off x="0" y="0"/>
          <a:ext cx="0" cy="0"/>
          <a:chOff x="0" y="0"/>
          <a:chExt cx="0" cy="0"/>
        </a:xfrm>
      </p:grpSpPr>
      <p:sp>
        <p:nvSpPr>
          <p:cNvPr id="286" name="Google Shape;286;p45"/>
          <p:cNvSpPr/>
          <p:nvPr/>
        </p:nvSpPr>
        <p:spPr>
          <a:xfrm>
            <a:off x="437075" y="439925"/>
            <a:ext cx="2109600" cy="384600"/>
          </a:xfrm>
          <a:prstGeom prst="rect">
            <a:avLst/>
          </a:prstGeom>
          <a:solidFill>
            <a:schemeClr val="dk2"/>
          </a:solid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None/>
            </a:pPr>
            <a:r>
              <a:rPr lang="en-GB" sz="2000">
                <a:solidFill>
                  <a:schemeClr val="lt1"/>
                </a:solidFill>
                <a:latin typeface="Arial Black" panose="020B0A04020102020204"/>
                <a:ea typeface="Arial Black" panose="020B0A04020102020204"/>
                <a:cs typeface="Arial Black" panose="020B0A04020102020204"/>
                <a:sym typeface="Arial Black" panose="020B0A04020102020204"/>
              </a:rPr>
              <a:t>Instructions:</a:t>
            </a:r>
            <a:endParaRPr sz="7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87" name="Google Shape;287;p45"/>
          <p:cNvSpPr txBox="1"/>
          <p:nvPr/>
        </p:nvSpPr>
        <p:spPr>
          <a:xfrm>
            <a:off x="750067" y="2040846"/>
            <a:ext cx="3384600" cy="384900"/>
          </a:xfrm>
          <a:prstGeom prst="rect">
            <a:avLst/>
          </a:prstGeom>
          <a:noFill/>
          <a:ln>
            <a:noFill/>
          </a:ln>
        </p:spPr>
        <p:txBody>
          <a:bodyPr spcFirstLastPara="1" wrap="square" lIns="45725" tIns="22850" rIns="45725" bIns="22850" anchor="t" anchorCtr="0">
            <a:spAutoFit/>
          </a:bodyPr>
          <a:lstStyle/>
          <a:p>
            <a:pPr marL="228600" marR="0" lvl="0" indent="-88900" algn="l" rtl="0">
              <a:lnSpc>
                <a:spcPct val="100000"/>
              </a:lnSpc>
              <a:spcBef>
                <a:spcPts val="0"/>
              </a:spcBef>
              <a:spcAft>
                <a:spcPts val="0"/>
              </a:spcAft>
              <a:buClr>
                <a:schemeClr val="lt1"/>
              </a:buClr>
              <a:buSzPts val="2200"/>
              <a:buFont typeface="Calibri" panose="020F0502020204030204"/>
              <a:buNone/>
            </a:pPr>
            <a:endParaRPr sz="2200" b="1"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88" name="Google Shape;288;p45"/>
          <p:cNvSpPr txBox="1"/>
          <p:nvPr/>
        </p:nvSpPr>
        <p:spPr>
          <a:xfrm>
            <a:off x="406025" y="932575"/>
            <a:ext cx="4166100" cy="3925200"/>
          </a:xfrm>
          <a:prstGeom prst="rect">
            <a:avLst/>
          </a:prstGeom>
          <a:noFill/>
          <a:ln>
            <a:noFill/>
          </a:ln>
        </p:spPr>
        <p:txBody>
          <a:bodyPr spcFirstLastPara="1" wrap="square" lIns="0" tIns="0" rIns="0" bIns="0" anchor="t" anchorCtr="0">
            <a:spAutoFit/>
          </a:bodyPr>
          <a:lstStyle/>
          <a:p>
            <a:pPr marL="228600" marR="0" lvl="0" indent="-184150" algn="l" rtl="0">
              <a:lnSpc>
                <a:spcPct val="100000"/>
              </a:lnSpc>
              <a:spcBef>
                <a:spcPts val="0"/>
              </a:spcBef>
              <a:spcAft>
                <a:spcPts val="0"/>
              </a:spcAft>
              <a:buClr>
                <a:schemeClr val="dk1"/>
              </a:buClr>
              <a:buSzPts val="1500"/>
              <a:buFont typeface="Arial Black" panose="020B0A04020102020204"/>
              <a:buChar char="•"/>
            </a:pPr>
            <a:r>
              <a:rPr lang="en-GB" sz="1500">
                <a:solidFill>
                  <a:schemeClr val="dk1"/>
                </a:solidFill>
                <a:latin typeface="Arial Black" panose="020B0A04020102020204"/>
                <a:ea typeface="Arial Black" panose="020B0A04020102020204"/>
                <a:cs typeface="Arial Black" panose="020B0A04020102020204"/>
                <a:sym typeface="Arial Black" panose="020B0A04020102020204"/>
              </a:rPr>
              <a:t>Cut out small rectangles on your violet colored paper.</a:t>
            </a:r>
            <a:endParaRPr sz="1500">
              <a:solidFill>
                <a:schemeClr val="dk1"/>
              </a:solidFill>
              <a:latin typeface="Arial Black" panose="020B0A04020102020204"/>
              <a:ea typeface="Arial Black" panose="020B0A04020102020204"/>
              <a:cs typeface="Arial Black" panose="020B0A04020102020204"/>
              <a:sym typeface="Arial Black" panose="020B0A04020102020204"/>
            </a:endParaRPr>
          </a:p>
          <a:p>
            <a:pPr marL="457200" marR="0" lvl="0" indent="0" algn="l" rtl="0">
              <a:lnSpc>
                <a:spcPct val="100000"/>
              </a:lnSpc>
              <a:spcBef>
                <a:spcPts val="0"/>
              </a:spcBef>
              <a:spcAft>
                <a:spcPts val="0"/>
              </a:spcAft>
              <a:buNone/>
            </a:pPr>
            <a:endParaRPr sz="1000">
              <a:solidFill>
                <a:schemeClr val="dk1"/>
              </a:solidFill>
              <a:latin typeface="Arial Black" panose="020B0A04020102020204"/>
              <a:ea typeface="Arial Black" panose="020B0A04020102020204"/>
              <a:cs typeface="Arial Black" panose="020B0A04020102020204"/>
              <a:sym typeface="Arial Black" panose="020B0A04020102020204"/>
            </a:endParaRPr>
          </a:p>
          <a:p>
            <a:pPr marL="228600" marR="0" lvl="0" indent="-184150" algn="l" rtl="0">
              <a:lnSpc>
                <a:spcPct val="100000"/>
              </a:lnSpc>
              <a:spcBef>
                <a:spcPts val="0"/>
              </a:spcBef>
              <a:spcAft>
                <a:spcPts val="0"/>
              </a:spcAft>
              <a:buClr>
                <a:schemeClr val="dk1"/>
              </a:buClr>
              <a:buSzPts val="1500"/>
              <a:buFont typeface="Arial Black" panose="020B0A04020102020204"/>
              <a:buChar char="•"/>
            </a:pPr>
            <a:r>
              <a:rPr lang="en-GB" sz="1500">
                <a:solidFill>
                  <a:schemeClr val="dk1"/>
                </a:solidFill>
                <a:latin typeface="Arial Black" panose="020B0A04020102020204"/>
                <a:ea typeface="Arial Black" panose="020B0A04020102020204"/>
                <a:cs typeface="Arial Black" panose="020B0A04020102020204"/>
                <a:sym typeface="Arial Black" panose="020B0A04020102020204"/>
              </a:rPr>
              <a:t>Draw a grape pattern on your bond paper.</a:t>
            </a:r>
            <a:endParaRPr sz="1500">
              <a:solidFill>
                <a:schemeClr val="dk1"/>
              </a:solidFill>
              <a:latin typeface="Arial Black" panose="020B0A04020102020204"/>
              <a:ea typeface="Arial Black" panose="020B0A04020102020204"/>
              <a:cs typeface="Arial Black" panose="020B0A04020102020204"/>
              <a:sym typeface="Arial Black" panose="020B0A04020102020204"/>
            </a:endParaRPr>
          </a:p>
          <a:p>
            <a:pPr marL="457200" marR="0" lvl="0" indent="0" algn="l" rtl="0">
              <a:lnSpc>
                <a:spcPct val="100000"/>
              </a:lnSpc>
              <a:spcBef>
                <a:spcPts val="0"/>
              </a:spcBef>
              <a:spcAft>
                <a:spcPts val="0"/>
              </a:spcAft>
              <a:buNone/>
            </a:pPr>
            <a:endParaRPr sz="1000">
              <a:solidFill>
                <a:schemeClr val="dk1"/>
              </a:solidFill>
              <a:latin typeface="Arial Black" panose="020B0A04020102020204"/>
              <a:ea typeface="Arial Black" panose="020B0A04020102020204"/>
              <a:cs typeface="Arial Black" panose="020B0A04020102020204"/>
              <a:sym typeface="Arial Black" panose="020B0A04020102020204"/>
            </a:endParaRPr>
          </a:p>
          <a:p>
            <a:pPr marL="228600" marR="0" lvl="0" indent="-184150" algn="l" rtl="0">
              <a:lnSpc>
                <a:spcPct val="100000"/>
              </a:lnSpc>
              <a:spcBef>
                <a:spcPts val="0"/>
              </a:spcBef>
              <a:spcAft>
                <a:spcPts val="0"/>
              </a:spcAft>
              <a:buClr>
                <a:schemeClr val="dk1"/>
              </a:buClr>
              <a:buSzPts val="1500"/>
              <a:buFont typeface="Arial Black" panose="020B0A04020102020204"/>
              <a:buChar char="•"/>
            </a:pPr>
            <a:r>
              <a:rPr lang="en-GB" sz="1500">
                <a:solidFill>
                  <a:schemeClr val="dk1"/>
                </a:solidFill>
                <a:latin typeface="Arial Black" panose="020B0A04020102020204"/>
                <a:ea typeface="Arial Black" panose="020B0A04020102020204"/>
                <a:cs typeface="Arial Black" panose="020B0A04020102020204"/>
                <a:sym typeface="Arial Black" panose="020B0A04020102020204"/>
              </a:rPr>
              <a:t>Roll the small rectangles to connect each edges of the rectangles then make sure to glue it.</a:t>
            </a:r>
            <a:endParaRPr sz="1500">
              <a:solidFill>
                <a:schemeClr val="dk1"/>
              </a:solidFill>
              <a:latin typeface="Arial Black" panose="020B0A04020102020204"/>
              <a:ea typeface="Arial Black" panose="020B0A04020102020204"/>
              <a:cs typeface="Arial Black" panose="020B0A04020102020204"/>
              <a:sym typeface="Arial Black" panose="020B0A04020102020204"/>
            </a:endParaRPr>
          </a:p>
          <a:p>
            <a:pPr marL="457200" marR="0" lvl="0" indent="0" algn="l" rtl="0">
              <a:lnSpc>
                <a:spcPct val="100000"/>
              </a:lnSpc>
              <a:spcBef>
                <a:spcPts val="0"/>
              </a:spcBef>
              <a:spcAft>
                <a:spcPts val="0"/>
              </a:spcAft>
              <a:buNone/>
            </a:pPr>
            <a:endParaRPr sz="1000">
              <a:solidFill>
                <a:schemeClr val="dk1"/>
              </a:solidFill>
              <a:latin typeface="Arial Black" panose="020B0A04020102020204"/>
              <a:ea typeface="Arial Black" panose="020B0A04020102020204"/>
              <a:cs typeface="Arial Black" panose="020B0A04020102020204"/>
              <a:sym typeface="Arial Black" panose="020B0A04020102020204"/>
            </a:endParaRPr>
          </a:p>
          <a:p>
            <a:pPr marL="228600" marR="0" lvl="0" indent="-184150" algn="l" rtl="0">
              <a:lnSpc>
                <a:spcPct val="100000"/>
              </a:lnSpc>
              <a:spcBef>
                <a:spcPts val="0"/>
              </a:spcBef>
              <a:spcAft>
                <a:spcPts val="0"/>
              </a:spcAft>
              <a:buClr>
                <a:schemeClr val="dk1"/>
              </a:buClr>
              <a:buSzPts val="1500"/>
              <a:buFont typeface="Arial Black" panose="020B0A04020102020204"/>
              <a:buChar char="•"/>
            </a:pPr>
            <a:r>
              <a:rPr lang="en-GB" sz="1500">
                <a:solidFill>
                  <a:schemeClr val="dk1"/>
                </a:solidFill>
                <a:latin typeface="Arial Black" panose="020B0A04020102020204"/>
                <a:ea typeface="Arial Black" panose="020B0A04020102020204"/>
                <a:cs typeface="Arial Black" panose="020B0A04020102020204"/>
                <a:sym typeface="Arial Black" panose="020B0A04020102020204"/>
              </a:rPr>
              <a:t>After doing it to all the the cut-out rectangles, make a small leaves by cutting out from the green colored paper.</a:t>
            </a:r>
            <a:endParaRPr sz="1500">
              <a:solidFill>
                <a:schemeClr val="dk1"/>
              </a:solidFill>
              <a:latin typeface="Arial Black" panose="020B0A04020102020204"/>
              <a:ea typeface="Arial Black" panose="020B0A04020102020204"/>
              <a:cs typeface="Arial Black" panose="020B0A04020102020204"/>
              <a:sym typeface="Arial Black" panose="020B0A04020102020204"/>
            </a:endParaRPr>
          </a:p>
          <a:p>
            <a:pPr marL="457200" marR="0" lvl="0" indent="0" algn="l" rtl="0">
              <a:lnSpc>
                <a:spcPct val="100000"/>
              </a:lnSpc>
              <a:spcBef>
                <a:spcPts val="0"/>
              </a:spcBef>
              <a:spcAft>
                <a:spcPts val="0"/>
              </a:spcAft>
              <a:buNone/>
            </a:pPr>
            <a:endParaRPr sz="1500">
              <a:solidFill>
                <a:schemeClr val="dk1"/>
              </a:solidFill>
              <a:latin typeface="Arial Black" panose="020B0A04020102020204"/>
              <a:ea typeface="Arial Black" panose="020B0A04020102020204"/>
              <a:cs typeface="Arial Black" panose="020B0A04020102020204"/>
              <a:sym typeface="Arial Black" panose="020B0A04020102020204"/>
            </a:endParaRPr>
          </a:p>
          <a:p>
            <a:pPr marL="228600" marR="0" lvl="0" indent="-184150" algn="l" rtl="0">
              <a:lnSpc>
                <a:spcPct val="100000"/>
              </a:lnSpc>
              <a:spcBef>
                <a:spcPts val="0"/>
              </a:spcBef>
              <a:spcAft>
                <a:spcPts val="0"/>
              </a:spcAft>
              <a:buClr>
                <a:schemeClr val="dk1"/>
              </a:buClr>
              <a:buSzPts val="1500"/>
              <a:buFont typeface="Arial Black" panose="020B0A04020102020204"/>
              <a:buChar char="•"/>
            </a:pPr>
            <a:r>
              <a:rPr lang="en-GB" sz="1500">
                <a:solidFill>
                  <a:schemeClr val="dk1"/>
                </a:solidFill>
                <a:latin typeface="Arial Black" panose="020B0A04020102020204"/>
                <a:ea typeface="Arial Black" panose="020B0A04020102020204"/>
                <a:cs typeface="Arial Black" panose="020B0A04020102020204"/>
                <a:sym typeface="Arial Black" panose="020B0A04020102020204"/>
              </a:rPr>
              <a:t>Then glue your grapes and leaves patterned to your drawing on bond paper.</a:t>
            </a:r>
            <a:endParaRPr sz="1500">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289" name="Google Shape;289;p45"/>
          <p:cNvPicPr preferRelativeResize="0"/>
          <p:nvPr/>
        </p:nvPicPr>
        <p:blipFill>
          <a:blip r:embed="rId1"/>
          <a:stretch>
            <a:fillRect/>
          </a:stretch>
        </p:blipFill>
        <p:spPr>
          <a:xfrm>
            <a:off x="4774675" y="463288"/>
            <a:ext cx="4216925" cy="42169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rgbClr val="434343"/>
        </a:solidFill>
        <a:effectLst/>
      </p:bgPr>
    </p:bg>
    <p:spTree>
      <p:nvGrpSpPr>
        <p:cNvPr id="148" name="Shape 148"/>
        <p:cNvGrpSpPr/>
        <p:nvPr/>
      </p:nvGrpSpPr>
      <p:grpSpPr>
        <a:xfrm>
          <a:off x="0" y="0"/>
          <a:ext cx="0" cy="0"/>
          <a:chOff x="0" y="0"/>
          <a:chExt cx="0" cy="0"/>
        </a:xfrm>
      </p:grpSpPr>
      <p:sp>
        <p:nvSpPr>
          <p:cNvPr id="149" name="Google Shape;149;p28"/>
          <p:cNvSpPr txBox="1"/>
          <p:nvPr/>
        </p:nvSpPr>
        <p:spPr>
          <a:xfrm>
            <a:off x="280353" y="756920"/>
            <a:ext cx="8558400" cy="4186800"/>
          </a:xfrm>
          <a:prstGeom prst="rect">
            <a:avLst/>
          </a:prstGeom>
          <a:noFill/>
          <a:ln>
            <a:noFill/>
          </a:ln>
        </p:spPr>
        <p:txBody>
          <a:bodyPr spcFirstLastPara="1" wrap="square" lIns="0" tIns="0" rIns="0" bIns="0" anchor="t" anchorCtr="0">
            <a:spAutoFit/>
          </a:bodyPr>
          <a:lstStyle/>
          <a:p>
            <a:pPr marL="0" lvl="0" indent="0" algn="just" rtl="0">
              <a:spcBef>
                <a:spcPts val="0"/>
              </a:spcBef>
              <a:spcAft>
                <a:spcPts val="0"/>
              </a:spcAft>
              <a:buSzPts val="1100"/>
              <a:buNone/>
            </a:pPr>
            <a:r>
              <a:rPr lang="en-GB" sz="1700">
                <a:solidFill>
                  <a:schemeClr val="lt1"/>
                </a:solidFill>
              </a:rPr>
              <a:t>Jesus was explaining what happened between God and the people of Israel. God chose those people to be His, and they didn’t listen. The landowner in this case is God. God sent prophets (the first messengers or “rent collectors”), but the people didn’t listen to them. God kept trying to reach out, and finally sent Jesus, His son.</a:t>
            </a:r>
            <a:endParaRPr sz="1700">
              <a:solidFill>
                <a:schemeClr val="lt1"/>
              </a:solidFill>
            </a:endParaRPr>
          </a:p>
          <a:p>
            <a:pPr marL="0" lvl="0" indent="0" algn="just" rtl="0">
              <a:spcBef>
                <a:spcPts val="0"/>
              </a:spcBef>
              <a:spcAft>
                <a:spcPts val="0"/>
              </a:spcAft>
              <a:buSzPts val="1100"/>
              <a:buNone/>
            </a:pPr>
            <a:endParaRPr sz="1700">
              <a:solidFill>
                <a:schemeClr val="lt1"/>
              </a:solidFill>
            </a:endParaRPr>
          </a:p>
          <a:p>
            <a:pPr marL="0" lvl="0" indent="0" algn="just" rtl="0">
              <a:spcBef>
                <a:spcPts val="0"/>
              </a:spcBef>
              <a:spcAft>
                <a:spcPts val="0"/>
              </a:spcAft>
              <a:buClr>
                <a:schemeClr val="dk1"/>
              </a:buClr>
              <a:buSzPts val="1100"/>
              <a:buFont typeface="Arial" panose="020B0604020202020204"/>
              <a:buNone/>
            </a:pPr>
            <a:r>
              <a:rPr lang="en-GB" sz="1700">
                <a:solidFill>
                  <a:schemeClr val="lt1"/>
                </a:solidFill>
              </a:rPr>
              <a:t>God offers us His amazing vineyard that comes with abundant blessings, but He does expect us to bear fruit and give Him His rightful share. He doesn’t force this relationship on us, but offers it freely. The choice is ours. </a:t>
            </a:r>
            <a:endParaRPr sz="1700">
              <a:solidFill>
                <a:schemeClr val="lt1"/>
              </a:solidFill>
            </a:endParaRPr>
          </a:p>
          <a:p>
            <a:pPr marL="0" marR="0" lvl="0" indent="0" algn="just" rtl="0">
              <a:lnSpc>
                <a:spcPct val="100000"/>
              </a:lnSpc>
              <a:spcBef>
                <a:spcPts val="0"/>
              </a:spcBef>
              <a:spcAft>
                <a:spcPts val="0"/>
              </a:spcAft>
              <a:buClr>
                <a:schemeClr val="dk1"/>
              </a:buClr>
              <a:buSzPts val="1100"/>
              <a:buFont typeface="Arial" panose="020B0604020202020204"/>
              <a:buNone/>
            </a:pPr>
            <a:endParaRPr sz="1700">
              <a:solidFill>
                <a:schemeClr val="lt1"/>
              </a:solidFill>
            </a:endParaRPr>
          </a:p>
          <a:p>
            <a:pPr marL="0" marR="0" lvl="0" indent="0" algn="just" rtl="0">
              <a:lnSpc>
                <a:spcPct val="100000"/>
              </a:lnSpc>
              <a:spcBef>
                <a:spcPts val="0"/>
              </a:spcBef>
              <a:spcAft>
                <a:spcPts val="0"/>
              </a:spcAft>
              <a:buSzPts val="1100"/>
              <a:buNone/>
            </a:pPr>
            <a:r>
              <a:rPr lang="en-GB" sz="1700">
                <a:solidFill>
                  <a:schemeClr val="lt1"/>
                </a:solidFill>
              </a:rPr>
              <a:t>That moral lesson is if we live our lives in sinful ways we will forfeit all the gifts God offers. We are stewards of God’s Kingdom on earth. Everything we have is through God’s abundant love. He has sent us prophets, fellow Christians, communities and Christ Himself to get us to turn to Him as His children. If we choose to reject God, His Son, and everything He stands for, we will lose out on His promise of eternal glory because that gift is reserved for those who love and follow Him.</a:t>
            </a:r>
            <a:endParaRPr sz="1700">
              <a:solidFill>
                <a:schemeClr val="lt1"/>
              </a:solidFill>
            </a:endParaRPr>
          </a:p>
          <a:p>
            <a:pPr marL="0" marR="0" lvl="0" indent="0" algn="just" rtl="0">
              <a:lnSpc>
                <a:spcPct val="100000"/>
              </a:lnSpc>
              <a:spcBef>
                <a:spcPts val="0"/>
              </a:spcBef>
              <a:spcAft>
                <a:spcPts val="0"/>
              </a:spcAft>
              <a:buSzPts val="1100"/>
              <a:buNone/>
            </a:pPr>
            <a:endParaRPr sz="1700">
              <a:solidFill>
                <a:schemeClr val="lt1"/>
              </a:solidFill>
            </a:endParaRPr>
          </a:p>
        </p:txBody>
      </p:sp>
      <p:sp>
        <p:nvSpPr>
          <p:cNvPr id="150" name="Google Shape;150;p28"/>
          <p:cNvSpPr txBox="1"/>
          <p:nvPr/>
        </p:nvSpPr>
        <p:spPr>
          <a:xfrm>
            <a:off x="280500" y="271503"/>
            <a:ext cx="6161019" cy="33855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500"/>
              <a:buFont typeface="Arial" panose="020B0604020202020204"/>
              <a:buNone/>
            </a:pPr>
            <a:r>
              <a:rPr lang="en-GB" sz="2200" b="1" i="0" u="sng" strike="noStrike" cap="none">
                <a:solidFill>
                  <a:schemeClr val="lt1"/>
                </a:solidFill>
                <a:latin typeface="Arial" panose="020B0604020202020204"/>
                <a:ea typeface="Arial" panose="020B0604020202020204"/>
                <a:cs typeface="Arial" panose="020B0604020202020204"/>
                <a:sym typeface="Arial" panose="020B0604020202020204"/>
              </a:rPr>
              <a:t>GOSPEL REFLECTION</a:t>
            </a:r>
            <a:endParaRPr sz="2200" b="0" i="0" u="sng" strike="noStrike" cap="none">
              <a:solidFill>
                <a:schemeClr val="lt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666666"/>
        </a:solidFill>
        <a:effectLst/>
      </p:bgPr>
    </p:bg>
    <p:spTree>
      <p:nvGrpSpPr>
        <p:cNvPr id="294" name="Shape 294"/>
        <p:cNvGrpSpPr/>
        <p:nvPr/>
      </p:nvGrpSpPr>
      <p:grpSpPr>
        <a:xfrm>
          <a:off x="0" y="0"/>
          <a:ext cx="0" cy="0"/>
          <a:chOff x="0" y="0"/>
          <a:chExt cx="0" cy="0"/>
        </a:xfrm>
      </p:grpSpPr>
      <p:sp>
        <p:nvSpPr>
          <p:cNvPr id="295" name="Google Shape;295;p46"/>
          <p:cNvSpPr/>
          <p:nvPr/>
        </p:nvSpPr>
        <p:spPr>
          <a:xfrm>
            <a:off x="504162" y="661599"/>
            <a:ext cx="2928900" cy="372900"/>
          </a:xfrm>
          <a:prstGeom prst="rect">
            <a:avLst/>
          </a:prstGeom>
          <a:solidFill>
            <a:schemeClr val="lt1"/>
          </a:solid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2200"/>
              <a:buFont typeface="Arial" panose="020B0604020202020204"/>
              <a:buNone/>
            </a:pPr>
            <a:r>
              <a:rPr lang="en-GB" sz="22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rPr>
              <a:t>Closing Prayer</a:t>
            </a:r>
            <a:endParaRPr sz="7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96" name="Google Shape;296;p46"/>
          <p:cNvSpPr/>
          <p:nvPr/>
        </p:nvSpPr>
        <p:spPr>
          <a:xfrm>
            <a:off x="504149" y="1395650"/>
            <a:ext cx="4143900" cy="3187500"/>
          </a:xfrm>
          <a:prstGeom prst="rect">
            <a:avLst/>
          </a:prstGeom>
          <a:no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None/>
            </a:pPr>
            <a:r>
              <a:rPr lang="en-GB" sz="1700">
                <a:solidFill>
                  <a:schemeClr val="lt1"/>
                </a:solidFill>
              </a:rPr>
              <a:t>Dear God, </a:t>
            </a:r>
            <a:br>
              <a:rPr lang="en-GB" sz="1700">
                <a:solidFill>
                  <a:schemeClr val="lt1"/>
                </a:solidFill>
              </a:rPr>
            </a:br>
            <a:endParaRPr sz="1700">
              <a:solidFill>
                <a:schemeClr val="lt1"/>
              </a:solidFill>
            </a:endParaRPr>
          </a:p>
          <a:p>
            <a:pPr marL="0" marR="0" lvl="0" indent="0" algn="l" rtl="0">
              <a:lnSpc>
                <a:spcPct val="100000"/>
              </a:lnSpc>
              <a:spcBef>
                <a:spcPts val="0"/>
              </a:spcBef>
              <a:spcAft>
                <a:spcPts val="0"/>
              </a:spcAft>
              <a:buNone/>
            </a:pPr>
            <a:r>
              <a:rPr lang="en-GB" sz="1700">
                <a:solidFill>
                  <a:schemeClr val="lt1"/>
                </a:solidFill>
              </a:rPr>
              <a:t>Thank you for the every moment of our life and the people we meet every day. Help us to notice the special moments and lessons you are trying to teach us. </a:t>
            </a:r>
            <a:r>
              <a:rPr lang="en-GB" sz="1700">
                <a:solidFill>
                  <a:schemeClr val="lt1"/>
                </a:solidFill>
              </a:rPr>
              <a:t>Sometimes, there will me moments we</a:t>
            </a:r>
            <a:r>
              <a:rPr lang="en-GB" sz="1700">
                <a:solidFill>
                  <a:schemeClr val="lt1"/>
                </a:solidFill>
              </a:rPr>
              <a:t> might miss them or not pay enough attention. Please forgive us and help us be better at understanding your messages.</a:t>
            </a:r>
            <a:endParaRPr sz="1700">
              <a:solidFill>
                <a:schemeClr val="lt1"/>
              </a:solidFill>
            </a:endParaRPr>
          </a:p>
          <a:p>
            <a:pPr marL="0" marR="0" lvl="0" indent="0" algn="l" rtl="0">
              <a:lnSpc>
                <a:spcPct val="100000"/>
              </a:lnSpc>
              <a:spcBef>
                <a:spcPts val="0"/>
              </a:spcBef>
              <a:spcAft>
                <a:spcPts val="0"/>
              </a:spcAft>
              <a:buNone/>
            </a:pPr>
            <a:endParaRPr sz="1700">
              <a:solidFill>
                <a:schemeClr val="lt1"/>
              </a:solidFill>
            </a:endParaRPr>
          </a:p>
          <a:p>
            <a:pPr marL="0" marR="0" lvl="0" indent="0" algn="l" rtl="0">
              <a:lnSpc>
                <a:spcPct val="100000"/>
              </a:lnSpc>
              <a:spcBef>
                <a:spcPts val="0"/>
              </a:spcBef>
              <a:spcAft>
                <a:spcPts val="0"/>
              </a:spcAft>
              <a:buNone/>
            </a:pPr>
            <a:r>
              <a:rPr lang="en-GB" sz="1700">
                <a:solidFill>
                  <a:schemeClr val="lt1"/>
                </a:solidFill>
              </a:rPr>
              <a:t>Amen.</a:t>
            </a:r>
            <a:endParaRPr sz="17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pic>
        <p:nvPicPr>
          <p:cNvPr id="297" name="Google Shape;297;p46" descr="Image result for animated kid praying transparent background"/>
          <p:cNvPicPr preferRelativeResize="0"/>
          <p:nvPr/>
        </p:nvPicPr>
        <p:blipFill rotWithShape="1">
          <a:blip r:embed="rId1"/>
          <a:srcRect/>
          <a:stretch>
            <a:fillRect/>
          </a:stretch>
        </p:blipFill>
        <p:spPr>
          <a:xfrm>
            <a:off x="5580112" y="560361"/>
            <a:ext cx="3276364" cy="402277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302" name="Shape 302"/>
        <p:cNvGrpSpPr/>
        <p:nvPr/>
      </p:nvGrpSpPr>
      <p:grpSpPr>
        <a:xfrm>
          <a:off x="0" y="0"/>
          <a:ext cx="0" cy="0"/>
          <a:chOff x="0" y="0"/>
          <a:chExt cx="0" cy="0"/>
        </a:xfrm>
      </p:grpSpPr>
      <p:sp>
        <p:nvSpPr>
          <p:cNvPr id="303" name="Google Shape;303;p47"/>
          <p:cNvSpPr txBox="1"/>
          <p:nvPr/>
        </p:nvSpPr>
        <p:spPr>
          <a:xfrm>
            <a:off x="-31172" y="1543050"/>
            <a:ext cx="5257800" cy="17547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700"/>
              <a:buFont typeface="Arial" panose="020B0604020202020204"/>
              <a:buNone/>
            </a:pPr>
            <a:r>
              <a:rPr lang="en-GB" sz="5700" b="1" i="0" u="none" strike="noStrike" cap="none">
                <a:solidFill>
                  <a:schemeClr val="dk1"/>
                </a:solidFill>
                <a:latin typeface="Arial" panose="020B0604020202020204"/>
                <a:ea typeface="Arial" panose="020B0604020202020204"/>
                <a:cs typeface="Arial" panose="020B0604020202020204"/>
                <a:sym typeface="Arial" panose="020B0604020202020204"/>
              </a:rPr>
              <a:t>LIVE THE WORD KIDS</a:t>
            </a:r>
            <a:endParaRPr sz="7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304" name="Google Shape;304;p47"/>
          <p:cNvSpPr/>
          <p:nvPr/>
        </p:nvSpPr>
        <p:spPr>
          <a:xfrm>
            <a:off x="484909" y="3274293"/>
            <a:ext cx="4229100" cy="404100"/>
          </a:xfrm>
          <a:prstGeom prst="rect">
            <a:avLst/>
          </a:prstGeom>
          <a:solidFill>
            <a:srgbClr val="888888"/>
          </a:solid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05" name="Google Shape;305;p47"/>
          <p:cNvSpPr txBox="1"/>
          <p:nvPr/>
        </p:nvSpPr>
        <p:spPr>
          <a:xfrm>
            <a:off x="-31172" y="3360921"/>
            <a:ext cx="5257800" cy="4617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Clr>
                <a:schemeClr val="dk1"/>
              </a:buClr>
              <a:buSzPts val="1500"/>
              <a:buFont typeface="Arial" panose="020B0604020202020204"/>
              <a:buNone/>
            </a:pPr>
            <a:r>
              <a:rPr lang="en-GB" sz="1500" b="1">
                <a:solidFill>
                  <a:schemeClr val="lt1"/>
                </a:solidFill>
              </a:rPr>
              <a:t>27th Sunday in Ordinary Time | Cycle A</a:t>
            </a:r>
            <a:endParaRPr sz="700">
              <a:solidFill>
                <a:schemeClr val="lt1"/>
              </a:solidFill>
            </a:endParaRPr>
          </a:p>
          <a:p>
            <a:pPr marL="0" marR="0" lvl="0" indent="0" algn="l" rtl="0">
              <a:lnSpc>
                <a:spcPct val="100000"/>
              </a:lnSpc>
              <a:spcBef>
                <a:spcPts val="0"/>
              </a:spcBef>
              <a:spcAft>
                <a:spcPts val="0"/>
              </a:spcAft>
              <a:buClr>
                <a:srgbClr val="000000"/>
              </a:buClr>
              <a:buSzPts val="1500"/>
              <a:buFont typeface="Arial" panose="020B0604020202020204"/>
              <a:buNone/>
            </a:pPr>
            <a:endParaRPr sz="1500" b="1">
              <a:solidFill>
                <a:schemeClr val="lt1"/>
              </a:solidFill>
            </a:endParaRPr>
          </a:p>
        </p:txBody>
      </p:sp>
      <p:pic>
        <p:nvPicPr>
          <p:cNvPr id="306" name="Google Shape;306;p47"/>
          <p:cNvPicPr preferRelativeResize="0"/>
          <p:nvPr/>
        </p:nvPicPr>
        <p:blipFill rotWithShape="1">
          <a:blip r:embed="rId1"/>
          <a:srcRect/>
          <a:stretch>
            <a:fillRect/>
          </a:stretch>
        </p:blipFill>
        <p:spPr>
          <a:xfrm>
            <a:off x="4932040" y="819150"/>
            <a:ext cx="3505200" cy="3505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55" name="Shape 155"/>
        <p:cNvGrpSpPr/>
        <p:nvPr/>
      </p:nvGrpSpPr>
      <p:grpSpPr>
        <a:xfrm>
          <a:off x="0" y="0"/>
          <a:ext cx="0" cy="0"/>
          <a:chOff x="0" y="0"/>
          <a:chExt cx="0" cy="0"/>
        </a:xfrm>
      </p:grpSpPr>
      <p:sp>
        <p:nvSpPr>
          <p:cNvPr id="156" name="Google Shape;156;p29"/>
          <p:cNvSpPr/>
          <p:nvPr/>
        </p:nvSpPr>
        <p:spPr>
          <a:xfrm>
            <a:off x="0" y="-138450"/>
            <a:ext cx="9144000" cy="5330400"/>
          </a:xfrm>
          <a:prstGeom prst="rect">
            <a:avLst/>
          </a:prstGeom>
          <a:solidFill>
            <a:schemeClr val="lt1"/>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57" name="Google Shape;157;p29"/>
          <p:cNvSpPr txBox="1"/>
          <p:nvPr/>
        </p:nvSpPr>
        <p:spPr>
          <a:xfrm>
            <a:off x="0" y="4319524"/>
            <a:ext cx="9144000" cy="4155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GB" sz="2700" b="1">
                <a:solidFill>
                  <a:srgbClr val="073763"/>
                </a:solidFill>
                <a:latin typeface="Arial Black" panose="020B0A04020102020204"/>
                <a:ea typeface="Arial Black" panose="020B0A04020102020204"/>
                <a:cs typeface="Arial Black" panose="020B0A04020102020204"/>
                <a:sym typeface="Arial Black" panose="020B0A04020102020204"/>
              </a:rPr>
              <a:t>The Parable of the Tenants in the Vineyard</a:t>
            </a:r>
            <a:endParaRPr sz="2700" b="1">
              <a:solidFill>
                <a:srgbClr val="073763"/>
              </a:solidFill>
              <a:latin typeface="Arial Black" panose="020B0A04020102020204"/>
              <a:ea typeface="Arial Black" panose="020B0A04020102020204"/>
              <a:cs typeface="Arial Black" panose="020B0A04020102020204"/>
              <a:sym typeface="Arial Black" panose="020B0A04020102020204"/>
            </a:endParaRPr>
          </a:p>
        </p:txBody>
      </p:sp>
      <p:sp>
        <p:nvSpPr>
          <p:cNvPr id="158" name="Google Shape;158;p29"/>
          <p:cNvSpPr txBox="1"/>
          <p:nvPr/>
        </p:nvSpPr>
        <p:spPr>
          <a:xfrm>
            <a:off x="0" y="4822605"/>
            <a:ext cx="9144000" cy="36925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GB" sz="2400">
                <a:solidFill>
                  <a:schemeClr val="dk1"/>
                </a:solidFill>
                <a:latin typeface="Arial Black" panose="020B0A04020102020204"/>
                <a:ea typeface="Arial Black" panose="020B0A04020102020204"/>
                <a:cs typeface="Arial Black" panose="020B0A04020102020204"/>
                <a:sym typeface="Arial Black" panose="020B0A04020102020204"/>
              </a:rPr>
              <a:t>Matthew 21:33-43</a:t>
            </a:r>
            <a:endParaRPr sz="24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159" name="Google Shape;159;p29"/>
          <p:cNvPicPr preferRelativeResize="0"/>
          <p:nvPr/>
        </p:nvPicPr>
        <p:blipFill rotWithShape="1">
          <a:blip r:embed="rId1"/>
          <a:srcRect t="7855" b="7855"/>
          <a:stretch>
            <a:fillRect/>
          </a:stretch>
        </p:blipFill>
        <p:spPr>
          <a:xfrm>
            <a:off x="1352388" y="149075"/>
            <a:ext cx="6439224" cy="40707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63" name="Shape 163"/>
        <p:cNvGrpSpPr/>
        <p:nvPr/>
      </p:nvGrpSpPr>
      <p:grpSpPr>
        <a:xfrm>
          <a:off x="0" y="0"/>
          <a:ext cx="0" cy="0"/>
          <a:chOff x="0" y="0"/>
          <a:chExt cx="0" cy="0"/>
        </a:xfrm>
      </p:grpSpPr>
      <p:sp>
        <p:nvSpPr>
          <p:cNvPr id="164" name="Google Shape;164;p30"/>
          <p:cNvSpPr txBox="1"/>
          <p:nvPr/>
        </p:nvSpPr>
        <p:spPr>
          <a:xfrm>
            <a:off x="717404" y="1054851"/>
            <a:ext cx="8503800" cy="1731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n-GB" sz="3600" b="1" i="1" u="none" strike="noStrike" cap="none">
                <a:solidFill>
                  <a:srgbClr val="632423"/>
                </a:solidFill>
                <a:latin typeface="Arial" panose="020B0604020202020204"/>
                <a:ea typeface="Arial" panose="020B0604020202020204"/>
                <a:cs typeface="Arial" panose="020B0604020202020204"/>
                <a:sym typeface="Arial" panose="020B0604020202020204"/>
              </a:rPr>
              <a:t>Leader:</a:t>
            </a:r>
            <a:r>
              <a:rPr lang="en-GB" sz="3600" b="1" i="1" u="none" strike="noStrike" cap="none">
                <a:solidFill>
                  <a:srgbClr val="FFC000"/>
                </a:solidFill>
                <a:latin typeface="Arial" panose="020B0604020202020204"/>
                <a:ea typeface="Arial" panose="020B0604020202020204"/>
                <a:cs typeface="Arial" panose="020B0604020202020204"/>
                <a:sym typeface="Arial" panose="020B0604020202020204"/>
              </a:rPr>
              <a:t> </a:t>
            </a:r>
            <a:r>
              <a:rPr lang="en-GB" sz="3600" b="1" i="0" u="none" strike="noStrike" cap="none">
                <a:solidFill>
                  <a:schemeClr val="dk1"/>
                </a:solidFill>
                <a:latin typeface="Arial" panose="020B0604020202020204"/>
                <a:ea typeface="Arial" panose="020B0604020202020204"/>
                <a:cs typeface="Arial" panose="020B0604020202020204"/>
                <a:sym typeface="Arial" panose="020B0604020202020204"/>
              </a:rPr>
              <a:t>A reading from</a:t>
            </a:r>
            <a:endParaRPr sz="1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3600"/>
              <a:buFont typeface="Arial" panose="020B0604020202020204"/>
              <a:buNone/>
            </a:pPr>
            <a:r>
              <a:rPr lang="en-GB" sz="3600" b="1" i="0" u="none" strike="noStrike" cap="none">
                <a:solidFill>
                  <a:schemeClr val="dk1"/>
                </a:solidFill>
                <a:latin typeface="Arial" panose="020B0604020202020204"/>
                <a:ea typeface="Arial" panose="020B0604020202020204"/>
                <a:cs typeface="Arial" panose="020B0604020202020204"/>
                <a:sym typeface="Arial" panose="020B0604020202020204"/>
              </a:rPr>
              <a:t>              the Holy Gospel</a:t>
            </a:r>
            <a:endParaRPr sz="1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3600"/>
              <a:buFont typeface="Arial" panose="020B0604020202020204"/>
              <a:buNone/>
            </a:pPr>
            <a:r>
              <a:rPr lang="en-GB" sz="3600" b="1" i="0" u="none" strike="noStrike" cap="none">
                <a:solidFill>
                  <a:schemeClr val="dk1"/>
                </a:solidFill>
                <a:latin typeface="Arial" panose="020B0604020202020204"/>
                <a:ea typeface="Arial" panose="020B0604020202020204"/>
                <a:cs typeface="Arial" panose="020B0604020202020204"/>
                <a:sym typeface="Arial" panose="020B0604020202020204"/>
              </a:rPr>
              <a:t>              according to </a:t>
            </a:r>
            <a:r>
              <a:rPr lang="en-GB" sz="3600" b="1">
                <a:solidFill>
                  <a:schemeClr val="dk1"/>
                </a:solidFill>
              </a:rPr>
              <a:t>Matthew</a:t>
            </a:r>
            <a:r>
              <a:rPr lang="en-GB" sz="3600" b="1" i="0" u="none" strike="noStrike" cap="none">
                <a:solidFill>
                  <a:schemeClr val="dk1"/>
                </a:solidFill>
                <a:latin typeface="Arial" panose="020B0604020202020204"/>
                <a:ea typeface="Arial" panose="020B0604020202020204"/>
                <a:cs typeface="Arial" panose="020B0604020202020204"/>
                <a:sym typeface="Arial" panose="020B0604020202020204"/>
              </a:rPr>
              <a:t>.</a:t>
            </a:r>
            <a:endParaRPr sz="11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65" name="Google Shape;165;p30"/>
          <p:cNvSpPr txBox="1"/>
          <p:nvPr/>
        </p:nvSpPr>
        <p:spPr>
          <a:xfrm>
            <a:off x="1531379" y="3128732"/>
            <a:ext cx="6876000" cy="6234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n-GB" sz="3600" b="1" i="1" u="none" strike="noStrike" cap="none">
                <a:solidFill>
                  <a:srgbClr val="632423"/>
                </a:solidFill>
                <a:latin typeface="Arial" panose="020B0604020202020204"/>
                <a:ea typeface="Arial" panose="020B0604020202020204"/>
                <a:cs typeface="Arial" panose="020B0604020202020204"/>
                <a:sym typeface="Arial" panose="020B0604020202020204"/>
              </a:rPr>
              <a:t>All:</a:t>
            </a:r>
            <a:r>
              <a:rPr lang="en-GB" sz="3600" b="1" i="1" u="none" strike="noStrike" cap="none">
                <a:solidFill>
                  <a:srgbClr val="FFC000"/>
                </a:solidFill>
                <a:latin typeface="Arial" panose="020B0604020202020204"/>
                <a:ea typeface="Arial" panose="020B0604020202020204"/>
                <a:cs typeface="Arial" panose="020B0604020202020204"/>
                <a:sym typeface="Arial" panose="020B0604020202020204"/>
              </a:rPr>
              <a:t> </a:t>
            </a:r>
            <a:r>
              <a:rPr lang="en-GB" sz="3600" b="1" i="0" u="none" strike="noStrike" cap="none">
                <a:solidFill>
                  <a:schemeClr val="dk1"/>
                </a:solidFill>
                <a:latin typeface="Arial" panose="020B0604020202020204"/>
                <a:ea typeface="Arial" panose="020B0604020202020204"/>
                <a:cs typeface="Arial" panose="020B0604020202020204"/>
                <a:sym typeface="Arial" panose="020B0604020202020204"/>
              </a:rPr>
              <a:t>Glory to You, Oh Lord.</a:t>
            </a:r>
            <a:endParaRPr sz="11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70" name="Shape 170"/>
        <p:cNvGrpSpPr/>
        <p:nvPr/>
      </p:nvGrpSpPr>
      <p:grpSpPr>
        <a:xfrm>
          <a:off x="0" y="0"/>
          <a:ext cx="0" cy="0"/>
          <a:chOff x="0" y="0"/>
          <a:chExt cx="0" cy="0"/>
        </a:xfrm>
      </p:grpSpPr>
      <p:sp>
        <p:nvSpPr>
          <p:cNvPr id="171" name="Google Shape;171;p31"/>
          <p:cNvSpPr txBox="1"/>
          <p:nvPr/>
        </p:nvSpPr>
        <p:spPr>
          <a:xfrm>
            <a:off x="597444" y="452598"/>
            <a:ext cx="642900" cy="384900"/>
          </a:xfrm>
          <a:prstGeom prst="rect">
            <a:avLst/>
          </a:prstGeom>
          <a:solidFill>
            <a:srgbClr val="938953"/>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a:solidFill>
                  <a:schemeClr val="lt1"/>
                </a:solidFill>
                <a:latin typeface="Arial Black" panose="020B0A04020102020204"/>
                <a:ea typeface="Arial Black" panose="020B0A04020102020204"/>
                <a:cs typeface="Arial Black" panose="020B0A04020102020204"/>
                <a:sym typeface="Arial Black" panose="020B0A04020102020204"/>
              </a:rPr>
              <a:t>33</a:t>
            </a:r>
            <a:endParaRPr sz="25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72" name="Google Shape;172;p31"/>
          <p:cNvSpPr txBox="1"/>
          <p:nvPr/>
        </p:nvSpPr>
        <p:spPr>
          <a:xfrm>
            <a:off x="597450" y="996700"/>
            <a:ext cx="3172200" cy="3694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GB" sz="2000">
                <a:solidFill>
                  <a:schemeClr val="dk1"/>
                </a:solidFill>
                <a:latin typeface="Arial Black" panose="020B0A04020102020204"/>
                <a:ea typeface="Arial Black" panose="020B0A04020102020204"/>
                <a:cs typeface="Arial Black" panose="020B0A04020102020204"/>
                <a:sym typeface="Arial Black" panose="020B0A04020102020204"/>
              </a:rPr>
              <a:t>“Listen to another parable,” Jesus said. “There was once a landowner who planted a vineyard, put a fence around it, dug a hole for the wine press, and built a watchtower. Then he rented the vineyard to tenants and left home on a trip.</a:t>
            </a:r>
            <a:endParaRPr sz="20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endParaRPr>
          </a:p>
        </p:txBody>
      </p:sp>
      <p:sp>
        <p:nvSpPr>
          <p:cNvPr id="173" name="Google Shape;173;p31" descr="Sunset Animated Illustration by Mina FZ. for Queble on Dribbble"/>
          <p:cNvSpPr/>
          <p:nvPr/>
        </p:nvSpPr>
        <p:spPr>
          <a:xfrm>
            <a:off x="4495800" y="2495550"/>
            <a:ext cx="152400" cy="152400"/>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74" name="Google Shape;174;p31"/>
          <p:cNvPicPr preferRelativeResize="0"/>
          <p:nvPr/>
        </p:nvPicPr>
        <p:blipFill rotWithShape="1">
          <a:blip r:embed="rId1"/>
          <a:srcRect/>
          <a:stretch>
            <a:fillRect/>
          </a:stretch>
        </p:blipFill>
        <p:spPr>
          <a:xfrm>
            <a:off x="3982750" y="756588"/>
            <a:ext cx="4780250" cy="35851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2CCDC"/>
        </a:solidFill>
        <a:effectLst/>
      </p:bgPr>
    </p:bg>
    <p:spTree>
      <p:nvGrpSpPr>
        <p:cNvPr id="179" name="Shape 179"/>
        <p:cNvGrpSpPr/>
        <p:nvPr/>
      </p:nvGrpSpPr>
      <p:grpSpPr>
        <a:xfrm>
          <a:off x="0" y="0"/>
          <a:ext cx="0" cy="0"/>
          <a:chOff x="0" y="0"/>
          <a:chExt cx="0" cy="0"/>
        </a:xfrm>
      </p:grpSpPr>
      <p:sp>
        <p:nvSpPr>
          <p:cNvPr id="180" name="Google Shape;180;p32"/>
          <p:cNvSpPr txBox="1"/>
          <p:nvPr/>
        </p:nvSpPr>
        <p:spPr>
          <a:xfrm>
            <a:off x="5524971" y="1337538"/>
            <a:ext cx="642900" cy="384900"/>
          </a:xfrm>
          <a:prstGeom prst="rect">
            <a:avLst/>
          </a:prstGeom>
          <a:solidFill>
            <a:srgbClr val="31859B"/>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a:solidFill>
                  <a:srgbClr val="FFFFFF"/>
                </a:solidFill>
                <a:latin typeface="Arial Black" panose="020B0A04020102020204"/>
                <a:ea typeface="Arial Black" panose="020B0A04020102020204"/>
                <a:cs typeface="Arial Black" panose="020B0A04020102020204"/>
                <a:sym typeface="Arial Black" panose="020B0A04020102020204"/>
              </a:rPr>
              <a:t>34</a:t>
            </a:r>
            <a:endParaRPr sz="25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81" name="Google Shape;181;p32"/>
          <p:cNvSpPr txBox="1"/>
          <p:nvPr/>
        </p:nvSpPr>
        <p:spPr>
          <a:xfrm>
            <a:off x="5524975" y="1980150"/>
            <a:ext cx="2653500" cy="2154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GB" sz="2000">
                <a:solidFill>
                  <a:schemeClr val="dk1"/>
                </a:solidFill>
                <a:latin typeface="Arial Black" panose="020B0A04020102020204"/>
                <a:ea typeface="Arial Black" panose="020B0A04020102020204"/>
                <a:cs typeface="Arial Black" panose="020B0A04020102020204"/>
                <a:sym typeface="Arial Black" panose="020B0A04020102020204"/>
              </a:rPr>
              <a:t>When the time came to gather the grapes, he sent his slaves to the tenants to receive his share of the harvest.</a:t>
            </a:r>
            <a:endParaRPr sz="20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endParaRPr>
          </a:p>
        </p:txBody>
      </p:sp>
      <p:sp>
        <p:nvSpPr>
          <p:cNvPr id="182" name="Google Shape;182;p32" descr="Sunset Animated Illustration by Mina FZ. for Queble on Dribbble"/>
          <p:cNvSpPr/>
          <p:nvPr/>
        </p:nvSpPr>
        <p:spPr>
          <a:xfrm>
            <a:off x="4495800" y="2495550"/>
            <a:ext cx="152400" cy="152400"/>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83" name="Google Shape;183;p32"/>
          <p:cNvPicPr preferRelativeResize="0"/>
          <p:nvPr/>
        </p:nvPicPr>
        <p:blipFill rotWithShape="1">
          <a:blip r:embed="rId1"/>
          <a:srcRect/>
          <a:stretch>
            <a:fillRect/>
          </a:stretch>
        </p:blipFill>
        <p:spPr>
          <a:xfrm>
            <a:off x="457200" y="872350"/>
            <a:ext cx="4760850" cy="35706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88" name="Shape 188"/>
        <p:cNvGrpSpPr/>
        <p:nvPr/>
      </p:nvGrpSpPr>
      <p:grpSpPr>
        <a:xfrm>
          <a:off x="0" y="0"/>
          <a:ext cx="0" cy="0"/>
          <a:chOff x="0" y="0"/>
          <a:chExt cx="0" cy="0"/>
        </a:xfrm>
      </p:grpSpPr>
      <p:sp>
        <p:nvSpPr>
          <p:cNvPr id="189" name="Google Shape;189;p33"/>
          <p:cNvSpPr/>
          <p:nvPr/>
        </p:nvSpPr>
        <p:spPr>
          <a:xfrm>
            <a:off x="472750" y="696261"/>
            <a:ext cx="607200" cy="428700"/>
          </a:xfrm>
          <a:prstGeom prst="rect">
            <a:avLst/>
          </a:prstGeom>
          <a:solidFill>
            <a:srgbClr val="274E13"/>
          </a:solid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a:solidFill>
                  <a:schemeClr val="lt1"/>
                </a:solidFill>
                <a:latin typeface="Arial Black" panose="020B0A04020102020204"/>
                <a:ea typeface="Arial Black" panose="020B0A04020102020204"/>
                <a:cs typeface="Arial Black" panose="020B0A04020102020204"/>
                <a:sym typeface="Arial Black" panose="020B0A04020102020204"/>
              </a:rPr>
              <a:t>35</a:t>
            </a:r>
            <a:endParaRPr sz="25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90" name="Google Shape;190;p33"/>
          <p:cNvSpPr txBox="1"/>
          <p:nvPr/>
        </p:nvSpPr>
        <p:spPr>
          <a:xfrm>
            <a:off x="472125" y="1410565"/>
            <a:ext cx="3185400" cy="184658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SzPts val="1100"/>
              <a:buNone/>
            </a:pPr>
            <a:r>
              <a:rPr lang="en-GB" sz="2400">
                <a:solidFill>
                  <a:schemeClr val="dk1"/>
                </a:solidFill>
                <a:latin typeface="Arial Black" panose="020B0A04020102020204"/>
                <a:ea typeface="Arial Black" panose="020B0A04020102020204"/>
                <a:cs typeface="Arial Black" panose="020B0A04020102020204"/>
                <a:sym typeface="Arial Black" panose="020B0A04020102020204"/>
              </a:rPr>
              <a:t>The tenants grabbed his slaves, beat one, killed another, and stoned another. </a:t>
            </a:r>
            <a:endParaRPr lang="en-GB" sz="2400">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191" name="Google Shape;191;p33"/>
          <p:cNvPicPr preferRelativeResize="0"/>
          <p:nvPr/>
        </p:nvPicPr>
        <p:blipFill rotWithShape="1">
          <a:blip r:embed="rId1"/>
          <a:srcRect/>
          <a:stretch>
            <a:fillRect/>
          </a:stretch>
        </p:blipFill>
        <p:spPr>
          <a:xfrm>
            <a:off x="3799840" y="538480"/>
            <a:ext cx="4959350" cy="411988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2A0C7"/>
        </a:solidFill>
        <a:effectLst/>
      </p:bgPr>
    </p:bg>
    <p:spTree>
      <p:nvGrpSpPr>
        <p:cNvPr id="196" name="Shape 196"/>
        <p:cNvGrpSpPr/>
        <p:nvPr/>
      </p:nvGrpSpPr>
      <p:grpSpPr>
        <a:xfrm>
          <a:off x="0" y="0"/>
          <a:ext cx="0" cy="0"/>
          <a:chOff x="0" y="0"/>
          <a:chExt cx="0" cy="0"/>
        </a:xfrm>
      </p:grpSpPr>
      <p:sp>
        <p:nvSpPr>
          <p:cNvPr id="197" name="Google Shape;197;p34"/>
          <p:cNvSpPr/>
          <p:nvPr/>
        </p:nvSpPr>
        <p:spPr>
          <a:xfrm>
            <a:off x="437312" y="726615"/>
            <a:ext cx="547200" cy="428700"/>
          </a:xfrm>
          <a:prstGeom prst="rect">
            <a:avLst/>
          </a:prstGeom>
          <a:solidFill>
            <a:srgbClr val="5F497A"/>
          </a:solid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a:solidFill>
                  <a:schemeClr val="lt1"/>
                </a:solidFill>
                <a:latin typeface="Arial Black" panose="020B0A04020102020204"/>
                <a:ea typeface="Arial Black" panose="020B0A04020102020204"/>
                <a:cs typeface="Arial Black" panose="020B0A04020102020204"/>
                <a:sym typeface="Arial Black" panose="020B0A04020102020204"/>
              </a:rPr>
              <a:t>36</a:t>
            </a:r>
            <a:endParaRPr sz="25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98" name="Google Shape;198;p34"/>
          <p:cNvSpPr txBox="1"/>
          <p:nvPr/>
        </p:nvSpPr>
        <p:spPr>
          <a:xfrm>
            <a:off x="437320" y="1406065"/>
            <a:ext cx="3478800" cy="221551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SzPts val="1100"/>
              <a:buNone/>
            </a:pPr>
            <a:r>
              <a:rPr lang="en-GB" sz="2400">
                <a:solidFill>
                  <a:schemeClr val="dk1"/>
                </a:solidFill>
                <a:latin typeface="Arial Black" panose="020B0A04020102020204"/>
                <a:ea typeface="Arial Black" panose="020B0A04020102020204"/>
                <a:cs typeface="Arial Black" panose="020B0A04020102020204"/>
                <a:sym typeface="Arial Black" panose="020B0A04020102020204"/>
              </a:rPr>
              <a:t>Again the man sent other slaves, more than the first time, and the tenants treated them the same way.</a:t>
            </a:r>
            <a:endParaRPr lang="en-GB" sz="2400">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199" name="Google Shape;199;p34"/>
          <p:cNvPicPr preferRelativeResize="0"/>
          <p:nvPr/>
        </p:nvPicPr>
        <p:blipFill rotWithShape="1">
          <a:blip r:embed="rId1"/>
          <a:srcRect/>
          <a:stretch>
            <a:fillRect/>
          </a:stretch>
        </p:blipFill>
        <p:spPr>
          <a:xfrm>
            <a:off x="4083685" y="592455"/>
            <a:ext cx="4665980" cy="395859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A9999"/>
        </a:solidFill>
        <a:effectLst/>
      </p:bgPr>
    </p:bg>
    <p:spTree>
      <p:nvGrpSpPr>
        <p:cNvPr id="204" name="Shape 204"/>
        <p:cNvGrpSpPr/>
        <p:nvPr/>
      </p:nvGrpSpPr>
      <p:grpSpPr>
        <a:xfrm>
          <a:off x="0" y="0"/>
          <a:ext cx="0" cy="0"/>
          <a:chOff x="0" y="0"/>
          <a:chExt cx="0" cy="0"/>
        </a:xfrm>
      </p:grpSpPr>
      <p:sp>
        <p:nvSpPr>
          <p:cNvPr id="205" name="Google Shape;205;p35"/>
          <p:cNvSpPr txBox="1"/>
          <p:nvPr/>
        </p:nvSpPr>
        <p:spPr>
          <a:xfrm>
            <a:off x="526415" y="1571307"/>
            <a:ext cx="2877300" cy="221551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GB" sz="2400">
                <a:solidFill>
                  <a:schemeClr val="dk1"/>
                </a:solidFill>
                <a:latin typeface="Arial Black" panose="020B0A04020102020204"/>
                <a:ea typeface="Arial Black" panose="020B0A04020102020204"/>
                <a:cs typeface="Arial Black" panose="020B0A04020102020204"/>
                <a:sym typeface="Arial Black" panose="020B0A04020102020204"/>
              </a:rPr>
              <a:t>Last of all he sent his son to them. ‘Surely they will respect my son,’ </a:t>
            </a:r>
            <a:endParaRPr sz="2400">
              <a:solidFill>
                <a:schemeClr val="dk1"/>
              </a:solidFill>
              <a:latin typeface="Arial Black" panose="020B0A04020102020204"/>
              <a:ea typeface="Arial Black" panose="020B0A04020102020204"/>
              <a:cs typeface="Arial Black" panose="020B0A04020102020204"/>
              <a:sym typeface="Arial Black" panose="020B0A04020102020204"/>
            </a:endParaRPr>
          </a:p>
          <a:p>
            <a:pPr marL="0" marR="0" lvl="0" indent="0" algn="l" rtl="0">
              <a:lnSpc>
                <a:spcPct val="100000"/>
              </a:lnSpc>
              <a:spcBef>
                <a:spcPts val="0"/>
              </a:spcBef>
              <a:spcAft>
                <a:spcPts val="0"/>
              </a:spcAft>
              <a:buNone/>
            </a:pPr>
            <a:r>
              <a:rPr lang="en-GB" sz="2400">
                <a:solidFill>
                  <a:schemeClr val="dk1"/>
                </a:solidFill>
                <a:latin typeface="Arial Black" panose="020B0A04020102020204"/>
                <a:ea typeface="Arial Black" panose="020B0A04020102020204"/>
                <a:cs typeface="Arial Black" panose="020B0A04020102020204"/>
                <a:sym typeface="Arial Black" panose="020B0A04020102020204"/>
              </a:rPr>
              <a:t>he said.</a:t>
            </a:r>
            <a:endParaRPr lang="en-GB" sz="24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endParaRPr>
          </a:p>
        </p:txBody>
      </p:sp>
      <p:sp>
        <p:nvSpPr>
          <p:cNvPr id="206" name="Google Shape;206;p35"/>
          <p:cNvSpPr txBox="1"/>
          <p:nvPr/>
        </p:nvSpPr>
        <p:spPr>
          <a:xfrm>
            <a:off x="526292" y="1030550"/>
            <a:ext cx="642900" cy="384900"/>
          </a:xfrm>
          <a:prstGeom prst="rect">
            <a:avLst/>
          </a:prstGeom>
          <a:solidFill>
            <a:srgbClr val="953734"/>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a:solidFill>
                  <a:srgbClr val="FFFFFF"/>
                </a:solidFill>
                <a:latin typeface="Arial Black" panose="020B0A04020102020204"/>
                <a:ea typeface="Arial Black" panose="020B0A04020102020204"/>
                <a:cs typeface="Arial Black" panose="020B0A04020102020204"/>
                <a:sym typeface="Arial Black" panose="020B0A04020102020204"/>
              </a:rPr>
              <a:t>37</a:t>
            </a:r>
            <a:endParaRPr sz="25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207" name="Google Shape;207;p35"/>
          <p:cNvPicPr preferRelativeResize="0"/>
          <p:nvPr/>
        </p:nvPicPr>
        <p:blipFill rotWithShape="1">
          <a:blip r:embed="rId1"/>
          <a:srcRect/>
          <a:stretch>
            <a:fillRect/>
          </a:stretch>
        </p:blipFill>
        <p:spPr>
          <a:xfrm>
            <a:off x="3648075" y="627380"/>
            <a:ext cx="5040630" cy="388874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3698</Words>
  <Application>WPS Presentation</Application>
  <PresentationFormat/>
  <Paragraphs>114</Paragraphs>
  <Slides>21</Slides>
  <Notes>0</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21</vt:i4>
      </vt:variant>
    </vt:vector>
  </HeadingPairs>
  <TitlesOfParts>
    <vt:vector size="32" baseType="lpstr">
      <vt:lpstr>Arial</vt:lpstr>
      <vt:lpstr>SimSun</vt:lpstr>
      <vt:lpstr>Wingdings</vt:lpstr>
      <vt:lpstr>Arial</vt:lpstr>
      <vt:lpstr>Calibri</vt:lpstr>
      <vt:lpstr>Arial Black</vt:lpstr>
      <vt:lpstr>Microsoft YaHei</vt:lpstr>
      <vt:lpstr>Arial Unicode MS</vt:lpstr>
      <vt:lpstr>Simple Light</vt:lpstr>
      <vt:lpstr>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Bianca Palangan</cp:lastModifiedBy>
  <cp:revision>1</cp:revision>
  <dcterms:created xsi:type="dcterms:W3CDTF">2023-10-05T03:10:48Z</dcterms:created>
  <dcterms:modified xsi:type="dcterms:W3CDTF">2023-10-05T03:10:49Z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2A0118AA89684C02B72799FF543B1A50_12</vt:lpwstr>
  </property>
  <property fmtid="{D5CDD505-2E9C-101B-9397-08002B2CF9AE}" pid="3" name="KSOProductBuildVer">
    <vt:lpwstr>1033-12.2.0.13215</vt:lpwstr>
  </property>
</Properties>
</file>