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143500"/>
  <p:notesSz cx="6858000" cy="9144000"/>
  <p:embeddedFontLst>
    <p:embeddedFont>
      <p:font typeface="Calibri" panose="020F0502020204030204"/>
      <p:regular r:id="rId24"/>
      <p:bold r:id="rId25"/>
      <p:italic r:id="rId26"/>
      <p:boldItalic r:id="rId27"/>
    </p:embeddedFont>
    <p:embeddedFont>
      <p:font typeface="Arial Black" panose="020B0A04020102020204"/>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8" name="Shape 208"/>
        <p:cNvGrpSpPr/>
        <p:nvPr/>
      </p:nvGrpSpPr>
      <p:grpSpPr>
        <a:xfrm>
          <a:off x="0" y="0"/>
          <a:ext cx="0" cy="0"/>
          <a:chOff x="0" y="0"/>
          <a:chExt cx="0" cy="0"/>
        </a:xfrm>
      </p:grpSpPr>
      <p:sp>
        <p:nvSpPr>
          <p:cNvPr id="209" name="Google Shape;209;g22bfecf9ada_0_3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0" name="Google Shape;210;g22bfecf9ada_0_3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4" name="Shape 214"/>
        <p:cNvGrpSpPr/>
        <p:nvPr/>
      </p:nvGrpSpPr>
      <p:grpSpPr>
        <a:xfrm>
          <a:off x="0" y="0"/>
          <a:ext cx="0" cy="0"/>
          <a:chOff x="0" y="0"/>
          <a:chExt cx="0" cy="0"/>
        </a:xfrm>
      </p:grpSpPr>
      <p:sp>
        <p:nvSpPr>
          <p:cNvPr id="215" name="Google Shape;215;g2280ccaaf60_2_28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280ccaaf60_2_28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7" name="Google Shape;217;g2280ccaaf60_2_28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1" name="Shape 221"/>
        <p:cNvGrpSpPr/>
        <p:nvPr/>
      </p:nvGrpSpPr>
      <p:grpSpPr>
        <a:xfrm>
          <a:off x="0" y="0"/>
          <a:ext cx="0" cy="0"/>
          <a:chOff x="0" y="0"/>
          <a:chExt cx="0" cy="0"/>
        </a:xfrm>
      </p:grpSpPr>
      <p:sp>
        <p:nvSpPr>
          <p:cNvPr id="222" name="Google Shape;222;g2280ccaaf60_2_29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2280ccaaf60_2_29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4" name="Google Shape;224;g2280ccaaf60_2_29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g2149042c220_0_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149042c220_0_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3" name="Google Shape;233;g2149042c220_0_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9" name="Shape 239"/>
        <p:cNvGrpSpPr/>
        <p:nvPr/>
      </p:nvGrpSpPr>
      <p:grpSpPr>
        <a:xfrm>
          <a:off x="0" y="0"/>
          <a:ext cx="0" cy="0"/>
          <a:chOff x="0" y="0"/>
          <a:chExt cx="0" cy="0"/>
        </a:xfrm>
      </p:grpSpPr>
      <p:sp>
        <p:nvSpPr>
          <p:cNvPr id="240" name="Google Shape;240;g2280ccaaf60_2_30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280ccaaf60_2_30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2" name="Google Shape;242;g2280ccaaf60_2_30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22bfecf9ada_0_4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2bfecf9ada_0_4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 name="Google Shape;250;g22bfecf9ada_0_4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2280ccaaf60_2_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8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7" name="Google Shape;147;g2280ccaaf60_2_8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1" name="Shape 151"/>
        <p:cNvGrpSpPr/>
        <p:nvPr/>
      </p:nvGrpSpPr>
      <p:grpSpPr>
        <a:xfrm>
          <a:off x="0" y="0"/>
          <a:ext cx="0" cy="0"/>
          <a:chOff x="0" y="0"/>
          <a:chExt cx="0" cy="0"/>
        </a:xfrm>
      </p:grpSpPr>
      <p:sp>
        <p:nvSpPr>
          <p:cNvPr id="152" name="Google Shape;152;g2280ccaaf60_2_10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280ccaaf60_2_10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4" name="Google Shape;154;g2280ccaaf60_2_10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0" name="Shape 160"/>
        <p:cNvGrpSpPr/>
        <p:nvPr/>
      </p:nvGrpSpPr>
      <p:grpSpPr>
        <a:xfrm>
          <a:off x="0" y="0"/>
          <a:ext cx="0" cy="0"/>
          <a:chOff x="0" y="0"/>
          <a:chExt cx="0" cy="0"/>
        </a:xfrm>
      </p:grpSpPr>
      <p:sp>
        <p:nvSpPr>
          <p:cNvPr id="161" name="Google Shape;161;g2280ccaaf60_2_10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g2280ccaaf60_2_10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2280ccaaf60_2_1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9" name="Google Shape;169;g2280ccaaf60_2_11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5" name="Shape 175"/>
        <p:cNvGrpSpPr/>
        <p:nvPr/>
      </p:nvGrpSpPr>
      <p:grpSpPr>
        <a:xfrm>
          <a:off x="0" y="0"/>
          <a:ext cx="0" cy="0"/>
          <a:chOff x="0" y="0"/>
          <a:chExt cx="0" cy="0"/>
        </a:xfrm>
      </p:grpSpPr>
      <p:sp>
        <p:nvSpPr>
          <p:cNvPr id="176" name="Google Shape;176;g2280ccaaf60_2_1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8" name="Google Shape;178;g2280ccaaf60_2_12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g2280ccaaf60_2_13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g2280ccaaf60_2_13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2" name="Shape 192"/>
        <p:cNvGrpSpPr/>
        <p:nvPr/>
      </p:nvGrpSpPr>
      <p:grpSpPr>
        <a:xfrm>
          <a:off x="0" y="0"/>
          <a:ext cx="0" cy="0"/>
          <a:chOff x="0" y="0"/>
          <a:chExt cx="0" cy="0"/>
        </a:xfrm>
      </p:grpSpPr>
      <p:sp>
        <p:nvSpPr>
          <p:cNvPr id="193" name="Google Shape;193;g2280ccaaf60_2_14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280ccaaf60_2_14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5" name="Google Shape;195;g2280ccaaf60_2_14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0" name="Shape 200"/>
        <p:cNvGrpSpPr/>
        <p:nvPr/>
      </p:nvGrpSpPr>
      <p:grpSpPr>
        <a:xfrm>
          <a:off x="0" y="0"/>
          <a:ext cx="0" cy="0"/>
          <a:chOff x="0" y="0"/>
          <a:chExt cx="0" cy="0"/>
        </a:xfrm>
      </p:grpSpPr>
      <p:sp>
        <p:nvSpPr>
          <p:cNvPr id="201" name="Google Shape;201;g2280ccaaf60_2_15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280ccaaf60_2_15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3" name="Google Shape;203;g2280ccaaf60_2_15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6" name="Shape 56"/>
        <p:cNvGrpSpPr/>
        <p:nvPr/>
      </p:nvGrpSpPr>
      <p:grpSpPr>
        <a:xfrm>
          <a:off x="0" y="0"/>
          <a:ext cx="0" cy="0"/>
          <a:chOff x="0" y="0"/>
          <a:chExt cx="0" cy="0"/>
        </a:xfrm>
      </p:grpSpPr>
      <p:sp>
        <p:nvSpPr>
          <p:cNvPr id="57" name="Google Shape;57;p1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63" name="Google Shape;63;p1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88" name="Google Shape;88;p19"/>
          <p:cNvSpPr txBox="1"/>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90" name="Google Shape;90;p19"/>
          <p:cNvSpPr txBox="1"/>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03" name="Google Shape;103;p21"/>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type="pic" idx="2"/>
          </p:nvPr>
        </p:nvSpPr>
        <p:spPr>
          <a:xfrm>
            <a:off x="896144" y="306388"/>
            <a:ext cx="2743200" cy="2057400"/>
          </a:xfrm>
          <a:prstGeom prst="rect">
            <a:avLst/>
          </a:prstGeom>
          <a:noFill/>
          <a:ln>
            <a:noFill/>
          </a:ln>
        </p:spPr>
      </p:sp>
      <p:sp>
        <p:nvSpPr>
          <p:cNvPr id="109" name="Google Shape;109;p22"/>
          <p:cNvSpPr txBox="1"/>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10" name="Google Shape;110;p22"/>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16" name="Google Shape;116;p2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22" name="Google Shape;122;p2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31" name="Shape 131"/>
        <p:cNvGrpSpPr/>
        <p:nvPr/>
      </p:nvGrpSpPr>
      <p:grpSpPr>
        <a:xfrm>
          <a:off x="0" y="0"/>
          <a:ext cx="0" cy="0"/>
          <a:chOff x="0" y="0"/>
          <a:chExt cx="0" cy="0"/>
        </a:xfrm>
      </p:grpSpPr>
      <p:sp>
        <p:nvSpPr>
          <p:cNvPr id="132" name="Google Shape;132;p2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4" name="Google Shape;54;p1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1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27" name="Google Shape;127;p2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8" name="Google Shape;128;p2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9" name="Google Shape;129;p2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30" name="Google Shape;130;p2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a:solidFill>
                  <a:schemeClr val="lt1"/>
                </a:solidFill>
              </a:rPr>
              <a:t>26th Sunday </a:t>
            </a:r>
            <a:r>
              <a:rPr lang="en-US" altLang="en-GB" sz="1500" b="1">
                <a:solidFill>
                  <a:schemeClr val="lt1"/>
                </a:solidFill>
              </a:rPr>
              <a:t>in Ordinary Time</a:t>
            </a:r>
            <a:r>
              <a:rPr lang="en-GB" sz="1500" b="1">
                <a:solidFill>
                  <a:schemeClr val="lt1"/>
                </a:solidFill>
              </a:rPr>
              <a:t>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211" name="Shape 211"/>
        <p:cNvGrpSpPr/>
        <p:nvPr/>
      </p:nvGrpSpPr>
      <p:grpSpPr>
        <a:xfrm>
          <a:off x="0" y="0"/>
          <a:ext cx="0" cy="0"/>
          <a:chOff x="0" y="0"/>
          <a:chExt cx="0" cy="0"/>
        </a:xfrm>
      </p:grpSpPr>
      <p:sp>
        <p:nvSpPr>
          <p:cNvPr id="212" name="Google Shape;212;p36"/>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The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13" name="Google Shape;213;p36"/>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a:solidFill>
                  <a:schemeClr val="dk1"/>
                </a:solidFill>
              </a:rPr>
              <a:t>		Lord Jesus Christ.</a:t>
            </a:r>
            <a:endParaRPr sz="3600"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18" name="Shape 218"/>
        <p:cNvGrpSpPr/>
        <p:nvPr/>
      </p:nvGrpSpPr>
      <p:grpSpPr>
        <a:xfrm>
          <a:off x="0" y="0"/>
          <a:ext cx="0" cy="0"/>
          <a:chOff x="0" y="0"/>
          <a:chExt cx="0" cy="0"/>
        </a:xfrm>
      </p:grpSpPr>
      <p:sp>
        <p:nvSpPr>
          <p:cNvPr id="219" name="Google Shape;219;p37"/>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20" name="Google Shape;220;p37"/>
          <p:cNvPicPr preferRelativeResize="0"/>
          <p:nvPr/>
        </p:nvPicPr>
        <p:blipFill rotWithShape="1">
          <a:blip r:embed="rId1"/>
          <a:srcRect/>
          <a:stretch>
            <a:fillRect/>
          </a:stretch>
        </p:blipFill>
        <p:spPr>
          <a:xfrm>
            <a:off x="4860032" y="735546"/>
            <a:ext cx="3505200" cy="350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25" name="Shape 225"/>
        <p:cNvGrpSpPr/>
        <p:nvPr/>
      </p:nvGrpSpPr>
      <p:grpSpPr>
        <a:xfrm>
          <a:off x="0" y="0"/>
          <a:ext cx="0" cy="0"/>
          <a:chOff x="0" y="0"/>
          <a:chExt cx="0" cy="0"/>
        </a:xfrm>
      </p:grpSpPr>
      <p:sp>
        <p:nvSpPr>
          <p:cNvPr id="226" name="Google Shape;226;p38"/>
          <p:cNvSpPr/>
          <p:nvPr/>
        </p:nvSpPr>
        <p:spPr>
          <a:xfrm>
            <a:off x="394375" y="558825"/>
            <a:ext cx="4227900" cy="7971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2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GB" sz="2100">
                <a:solidFill>
                  <a:schemeClr val="lt1"/>
                </a:solidFill>
                <a:latin typeface="Arial Black" panose="020B0A04020102020204"/>
                <a:ea typeface="Arial Black" panose="020B0A04020102020204"/>
                <a:cs typeface="Arial Black" panose="020B0A04020102020204"/>
                <a:sym typeface="Arial Black" panose="020B0A04020102020204"/>
              </a:rPr>
              <a:t>Honesty “I Will” Statements</a:t>
            </a:r>
            <a:endParaRPr sz="11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27" name="Google Shape;227;p38"/>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28" name="Google Shape;228;p38"/>
          <p:cNvSpPr txBox="1"/>
          <p:nvPr/>
        </p:nvSpPr>
        <p:spPr>
          <a:xfrm>
            <a:off x="504035" y="1589853"/>
            <a:ext cx="3521400" cy="1631700"/>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Colored Paper/Bond Paper</a:t>
            </a:r>
            <a:endParaRPr sz="16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Scissors and Glue</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90500" algn="l" rtl="0">
              <a:lnSpc>
                <a:spcPct val="150000"/>
              </a:lnSpc>
              <a:spcBef>
                <a:spcPts val="0"/>
              </a:spcBef>
              <a:spcAft>
                <a:spcPts val="0"/>
              </a:spcAft>
              <a:buClr>
                <a:schemeClr val="dk1"/>
              </a:buClr>
              <a:buSzPts val="1600"/>
              <a:buFont typeface="Arial Black" panose="020B0A040201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Ribbon or Yarn</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90500" algn="l" rtl="0">
              <a:lnSpc>
                <a:spcPct val="150000"/>
              </a:lnSpc>
              <a:spcBef>
                <a:spcPts val="0"/>
              </a:spcBef>
              <a:spcAft>
                <a:spcPts val="0"/>
              </a:spcAft>
              <a:buClr>
                <a:schemeClr val="dk1"/>
              </a:buClr>
              <a:buSzPts val="1600"/>
              <a:buFont typeface="Arial Black" panose="020B0A04020102020204"/>
              <a:buChar char="•"/>
            </a:pPr>
            <a:r>
              <a:rPr lang="en-GB" sz="1600">
                <a:solidFill>
                  <a:schemeClr val="dk1"/>
                </a:solidFill>
                <a:latin typeface="Arial Black" panose="020B0A04020102020204"/>
                <a:ea typeface="Arial Black" panose="020B0A04020102020204"/>
                <a:cs typeface="Arial Black" panose="020B0A04020102020204"/>
                <a:sym typeface="Arial Black" panose="020B0A04020102020204"/>
              </a:rPr>
              <a:t>Pen and Crayons</a:t>
            </a:r>
            <a:endParaRPr sz="16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29" name="Google Shape;229;p38"/>
          <p:cNvPicPr preferRelativeResize="0"/>
          <p:nvPr/>
        </p:nvPicPr>
        <p:blipFill>
          <a:blip r:embed="rId1"/>
          <a:stretch>
            <a:fillRect/>
          </a:stretch>
        </p:blipFill>
        <p:spPr>
          <a:xfrm>
            <a:off x="5134367" y="152400"/>
            <a:ext cx="3241929"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34" name="Shape 234"/>
        <p:cNvGrpSpPr/>
        <p:nvPr/>
      </p:nvGrpSpPr>
      <p:grpSpPr>
        <a:xfrm>
          <a:off x="0" y="0"/>
          <a:ext cx="0" cy="0"/>
          <a:chOff x="0" y="0"/>
          <a:chExt cx="0" cy="0"/>
        </a:xfrm>
      </p:grpSpPr>
      <p:sp>
        <p:nvSpPr>
          <p:cNvPr id="235" name="Google Shape;235;p39"/>
          <p:cNvSpPr/>
          <p:nvPr/>
        </p:nvSpPr>
        <p:spPr>
          <a:xfrm>
            <a:off x="437075" y="439925"/>
            <a:ext cx="2109600" cy="384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36" name="Google Shape;236;p39"/>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7" name="Google Shape;237;p39"/>
          <p:cNvSpPr txBox="1"/>
          <p:nvPr/>
        </p:nvSpPr>
        <p:spPr>
          <a:xfrm>
            <a:off x="406025" y="932563"/>
            <a:ext cx="4988400" cy="3771000"/>
          </a:xfrm>
          <a:prstGeom prst="rect">
            <a:avLst/>
          </a:prstGeom>
          <a:noFill/>
          <a:ln>
            <a:noFill/>
          </a:ln>
        </p:spPr>
        <p:txBody>
          <a:bodyPr spcFirstLastPara="1" wrap="square" lIns="0" tIns="0" rIns="0" bIns="0" anchor="t" anchorCtr="0">
            <a:spAutoFit/>
          </a:bodyPr>
          <a:lstStyle/>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"Cut out one circle shape and four rectangles."</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marR="0" lvl="0" indent="0" algn="l" rtl="0">
              <a:lnSpc>
                <a:spcPct val="100000"/>
              </a:lnSpc>
              <a:spcBef>
                <a:spcPts val="0"/>
              </a:spcBef>
              <a:spcAft>
                <a:spcPts val="0"/>
              </a:spcAft>
              <a:buNone/>
            </a:pPr>
            <a:endParaRPr sz="10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"Write down the words 'I will' in the circle shape."</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marR="0" lvl="0" indent="0" algn="l" rtl="0">
              <a:lnSpc>
                <a:spcPct val="100000"/>
              </a:lnSpc>
              <a:spcBef>
                <a:spcPts val="0"/>
              </a:spcBef>
              <a:spcAft>
                <a:spcPts val="0"/>
              </a:spcAft>
              <a:buNone/>
            </a:pPr>
            <a:endParaRPr sz="10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"In the four rectangles, write down the things that you promise to do honestly, which can help you become a better person."</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marR="0" lvl="0" indent="0" algn="l" rtl="0">
              <a:lnSpc>
                <a:spcPct val="100000"/>
              </a:lnSpc>
              <a:spcBef>
                <a:spcPts val="0"/>
              </a:spcBef>
              <a:spcAft>
                <a:spcPts val="0"/>
              </a:spcAft>
              <a:buNone/>
            </a:pPr>
            <a:endParaRPr sz="10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"After writing them down, make holes at the top and bottom of each shape."</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marR="0" lvl="0" indent="0" algn="l" rtl="0">
              <a:lnSpc>
                <a:spcPct val="100000"/>
              </a:lnSpc>
              <a:spcBef>
                <a:spcPts val="0"/>
              </a:spcBef>
              <a:spcAft>
                <a:spcPts val="0"/>
              </a:spcAft>
              <a:buNone/>
            </a:pPr>
            <a:endParaRPr sz="10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"Then, connect the shapes using ribbon or yarn through the holes."</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457200" marR="0" lvl="0" indent="0" algn="l" rtl="0">
              <a:lnSpc>
                <a:spcPct val="100000"/>
              </a:lnSpc>
              <a:spcBef>
                <a:spcPts val="0"/>
              </a:spcBef>
              <a:spcAft>
                <a:spcPts val="0"/>
              </a:spcAft>
              <a:buNone/>
            </a:pPr>
            <a:endParaRPr sz="100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Then there you go, you will have a honesty </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GB" sz="1500">
                <a:solidFill>
                  <a:schemeClr val="dk1"/>
                </a:solidFill>
                <a:latin typeface="Arial Black" panose="020B0A04020102020204"/>
                <a:ea typeface="Arial Black" panose="020B0A04020102020204"/>
                <a:cs typeface="Arial Black" panose="020B0A04020102020204"/>
                <a:sym typeface="Arial Black" panose="020B0A04020102020204"/>
              </a:rPr>
              <a:t>   “I will” statements.</a:t>
            </a:r>
            <a:endParaRPr sz="15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38" name="Google Shape;238;p39"/>
          <p:cNvPicPr preferRelativeResize="0"/>
          <p:nvPr/>
        </p:nvPicPr>
        <p:blipFill>
          <a:blip r:embed="rId1"/>
          <a:stretch>
            <a:fillRect/>
          </a:stretch>
        </p:blipFill>
        <p:spPr>
          <a:xfrm>
            <a:off x="5655280" y="420900"/>
            <a:ext cx="2939219" cy="4386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243" name="Shape 243"/>
        <p:cNvGrpSpPr/>
        <p:nvPr/>
      </p:nvGrpSpPr>
      <p:grpSpPr>
        <a:xfrm>
          <a:off x="0" y="0"/>
          <a:ext cx="0" cy="0"/>
          <a:chOff x="0" y="0"/>
          <a:chExt cx="0" cy="0"/>
        </a:xfrm>
      </p:grpSpPr>
      <p:sp>
        <p:nvSpPr>
          <p:cNvPr id="244" name="Google Shape;244;p40"/>
          <p:cNvSpPr/>
          <p:nvPr/>
        </p:nvSpPr>
        <p:spPr>
          <a:xfrm>
            <a:off x="504162" y="6615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5" name="Google Shape;245;p40"/>
          <p:cNvSpPr/>
          <p:nvPr/>
        </p:nvSpPr>
        <p:spPr>
          <a:xfrm>
            <a:off x="504199" y="1175700"/>
            <a:ext cx="4143900" cy="31875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r>
              <a:rPr lang="en-GB" sz="1700">
                <a:solidFill>
                  <a:schemeClr val="lt1"/>
                </a:solidFill>
              </a:rPr>
              <a:t>Dear God, </a:t>
            </a:r>
            <a:br>
              <a:rPr lang="en-GB" sz="1700">
                <a:solidFill>
                  <a:schemeClr val="lt1"/>
                </a:solidFill>
              </a:rPr>
            </a:br>
            <a:endParaRPr sz="1700">
              <a:solidFill>
                <a:schemeClr val="lt1"/>
              </a:solidFill>
            </a:endParaRPr>
          </a:p>
          <a:p>
            <a:pPr marL="0" marR="0" lvl="0" indent="0" algn="l" rtl="0">
              <a:lnSpc>
                <a:spcPct val="100000"/>
              </a:lnSpc>
              <a:spcBef>
                <a:spcPts val="0"/>
              </a:spcBef>
              <a:spcAft>
                <a:spcPts val="0"/>
              </a:spcAft>
              <a:buNone/>
            </a:pPr>
            <a:r>
              <a:rPr lang="en-GB" sz="1700">
                <a:solidFill>
                  <a:schemeClr val="lt1"/>
                </a:solidFill>
              </a:rPr>
              <a:t>Lord thank you for not giving up on us. May we always follow and obey You everytime we do things. May we be honest and sincere in everything that we do. Jesus teach us to have an obedient heart and to be a good follower like you.</a:t>
            </a:r>
            <a:endParaRPr sz="1700">
              <a:solidFill>
                <a:schemeClr val="lt1"/>
              </a:solidFill>
            </a:endParaRPr>
          </a:p>
          <a:p>
            <a:pPr marL="0" marR="0" lvl="0" indent="0" algn="l" rtl="0">
              <a:lnSpc>
                <a:spcPct val="100000"/>
              </a:lnSpc>
              <a:spcBef>
                <a:spcPts val="0"/>
              </a:spcBef>
              <a:spcAft>
                <a:spcPts val="0"/>
              </a:spcAft>
              <a:buNone/>
            </a:pPr>
            <a:endParaRPr sz="1700">
              <a:solidFill>
                <a:schemeClr val="lt1"/>
              </a:solidFill>
            </a:endParaRPr>
          </a:p>
          <a:p>
            <a:pPr marL="0" marR="0" lvl="0" indent="0" algn="l" rtl="0">
              <a:lnSpc>
                <a:spcPct val="100000"/>
              </a:lnSpc>
              <a:spcBef>
                <a:spcPts val="0"/>
              </a:spcBef>
              <a:spcAft>
                <a:spcPts val="0"/>
              </a:spcAft>
              <a:buNone/>
            </a:pPr>
            <a:r>
              <a:rPr lang="en-GB" sz="1700">
                <a:solidFill>
                  <a:schemeClr val="lt1"/>
                </a:solidFill>
              </a:rPr>
              <a:t>Amen.</a:t>
            </a:r>
            <a:endParaRPr sz="1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46" name="Google Shape;246;p40" descr="Image result for animated kid praying transparent background"/>
          <p:cNvPicPr preferRelativeResize="0"/>
          <p:nvPr/>
        </p:nvPicPr>
        <p:blipFill rotWithShape="1">
          <a:blip r:embed="rId1"/>
          <a:srcRect/>
          <a:stretch>
            <a:fillRect/>
          </a:stretch>
        </p:blipFill>
        <p:spPr>
          <a:xfrm>
            <a:off x="5580112" y="560361"/>
            <a:ext cx="3276364" cy="40227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51" name="Shape 251"/>
        <p:cNvGrpSpPr/>
        <p:nvPr/>
      </p:nvGrpSpPr>
      <p:grpSpPr>
        <a:xfrm>
          <a:off x="0" y="0"/>
          <a:ext cx="0" cy="0"/>
          <a:chOff x="0" y="0"/>
          <a:chExt cx="0" cy="0"/>
        </a:xfrm>
      </p:grpSpPr>
      <p:sp>
        <p:nvSpPr>
          <p:cNvPr id="252" name="Google Shape;252;p41"/>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3" name="Google Shape;253;p41"/>
          <p:cNvSpPr/>
          <p:nvPr/>
        </p:nvSpPr>
        <p:spPr>
          <a:xfrm>
            <a:off x="484909" y="3274293"/>
            <a:ext cx="4229100" cy="404100"/>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4" name="Google Shape;254;p41"/>
          <p:cNvSpPr txBox="1"/>
          <p:nvPr/>
        </p:nvSpPr>
        <p:spPr>
          <a:xfrm>
            <a:off x="-31172" y="3360921"/>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a:solidFill>
                  <a:schemeClr val="lt1"/>
                </a:solidFill>
                <a:sym typeface="+mn-ea"/>
              </a:rPr>
              <a:t>26th Sunday </a:t>
            </a:r>
            <a:r>
              <a:rPr lang="en-US" altLang="en-GB" sz="1500" b="1">
                <a:solidFill>
                  <a:schemeClr val="lt1"/>
                </a:solidFill>
                <a:sym typeface="+mn-ea"/>
              </a:rPr>
              <a:t>in Ordinary Time</a:t>
            </a:r>
            <a:r>
              <a:rPr lang="en-GB" sz="1500" b="1">
                <a:solidFill>
                  <a:schemeClr val="lt1"/>
                </a:solidFill>
              </a:rPr>
              <a:t>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55" name="Google Shape;255;p41"/>
          <p:cNvPicPr preferRelativeResize="0"/>
          <p:nvPr/>
        </p:nvPicPr>
        <p:blipFill rotWithShape="1">
          <a:blip r:embed="rId1"/>
          <a:srcRect/>
          <a:stretch>
            <a:fillRect/>
          </a:stretch>
        </p:blipFill>
        <p:spPr>
          <a:xfrm>
            <a:off x="4932040" y="819150"/>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48" name="Shape 148"/>
        <p:cNvGrpSpPr/>
        <p:nvPr/>
      </p:nvGrpSpPr>
      <p:grpSpPr>
        <a:xfrm>
          <a:off x="0" y="0"/>
          <a:ext cx="0" cy="0"/>
          <a:chOff x="0" y="0"/>
          <a:chExt cx="0" cy="0"/>
        </a:xfrm>
      </p:grpSpPr>
      <p:sp>
        <p:nvSpPr>
          <p:cNvPr id="149" name="Google Shape;149;p28"/>
          <p:cNvSpPr txBox="1"/>
          <p:nvPr/>
        </p:nvSpPr>
        <p:spPr>
          <a:xfrm>
            <a:off x="280353" y="756920"/>
            <a:ext cx="8558400" cy="4155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None/>
            </a:pPr>
            <a:r>
              <a:rPr lang="en-GB" sz="1800">
                <a:solidFill>
                  <a:schemeClr val="lt1"/>
                </a:solidFill>
              </a:rPr>
              <a:t>The parable of the two sons (Matt. 21:28-32) is about two brothers whose father tells them to go work in his vineyard. One tells his father that he will but doesn’t do it. The other tells his father that he won’t go but ends up working all day among the vines. Jesus then asks the question, “Which of the two did the will of his father?” The answer is clear: the one who actually worked, though initially refusing to do so. </a:t>
            </a:r>
            <a:endParaRPr sz="1800">
              <a:solidFill>
                <a:schemeClr val="lt1"/>
              </a:solidFill>
            </a:endParaRPr>
          </a:p>
          <a:p>
            <a:pPr marL="0" marR="0" lvl="0" indent="0" algn="just" rtl="0">
              <a:lnSpc>
                <a:spcPct val="100000"/>
              </a:lnSpc>
              <a:spcBef>
                <a:spcPts val="0"/>
              </a:spcBef>
              <a:spcAft>
                <a:spcPts val="0"/>
              </a:spcAft>
              <a:buNone/>
            </a:pPr>
            <a:endParaRPr sz="1800">
              <a:solidFill>
                <a:schemeClr val="lt1"/>
              </a:solidFill>
            </a:endParaRPr>
          </a:p>
          <a:p>
            <a:pPr marL="0" marR="0" lvl="0" indent="0" algn="just" rtl="0">
              <a:lnSpc>
                <a:spcPct val="100000"/>
              </a:lnSpc>
              <a:spcBef>
                <a:spcPts val="0"/>
              </a:spcBef>
              <a:spcAft>
                <a:spcPts val="0"/>
              </a:spcAft>
              <a:buNone/>
            </a:pPr>
            <a:r>
              <a:rPr lang="en-GB" sz="1800">
                <a:solidFill>
                  <a:schemeClr val="lt1"/>
                </a:solidFill>
              </a:rPr>
              <a:t>This parable, reminds us that actions speak louder than words. Being a good person means keeping those promises and doing what you say you'll do. It's like a special superpower called 'integrity.' When you have integrity, it means you're always trying to do the right thing, even when no one is looking.</a:t>
            </a:r>
            <a:endParaRPr sz="1800">
              <a:solidFill>
                <a:schemeClr val="lt1"/>
              </a:solidFill>
            </a:endParaRPr>
          </a:p>
          <a:p>
            <a:pPr marL="0" marR="0" lvl="0" indent="0" algn="just" rtl="0">
              <a:lnSpc>
                <a:spcPct val="100000"/>
              </a:lnSpc>
              <a:spcBef>
                <a:spcPts val="0"/>
              </a:spcBef>
              <a:spcAft>
                <a:spcPts val="0"/>
              </a:spcAft>
              <a:buClr>
                <a:schemeClr val="dk1"/>
              </a:buClr>
              <a:buSzPts val="1100"/>
              <a:buFont typeface="Arial" panose="020B0604020202020204"/>
              <a:buNone/>
            </a:pPr>
            <a:endParaRPr sz="1800">
              <a:solidFill>
                <a:schemeClr val="lt1"/>
              </a:solidFill>
            </a:endParaRPr>
          </a:p>
          <a:p>
            <a:pPr marL="0" marR="0" lvl="0" indent="0" algn="just" rtl="0">
              <a:lnSpc>
                <a:spcPct val="100000"/>
              </a:lnSpc>
              <a:spcBef>
                <a:spcPts val="0"/>
              </a:spcBef>
              <a:spcAft>
                <a:spcPts val="0"/>
              </a:spcAft>
              <a:buSzPts val="1100"/>
              <a:buNone/>
            </a:pPr>
            <a:r>
              <a:rPr lang="en-GB" sz="1800">
                <a:solidFill>
                  <a:schemeClr val="lt1"/>
                </a:solidFill>
              </a:rPr>
              <a:t>So, if you say you'll share your toys, you actually do it because it's the right thing to do, and it makes you a trustworthy friend. Being good and true to your words means people can trust you, and that's an amazing quality to have. It's like being a superhero of kindness and honesty!</a:t>
            </a:r>
            <a:endParaRPr sz="180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55"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7" name="Google Shape;157;p29"/>
          <p:cNvSpPr txBox="1"/>
          <p:nvPr/>
        </p:nvSpPr>
        <p:spPr>
          <a:xfrm>
            <a:off x="0" y="4319524"/>
            <a:ext cx="91440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3000" b="1">
                <a:solidFill>
                  <a:srgbClr val="073763"/>
                </a:solidFill>
                <a:latin typeface="Arial Black" panose="020B0A04020102020204"/>
                <a:ea typeface="Arial Black" panose="020B0A04020102020204"/>
                <a:cs typeface="Arial Black" panose="020B0A04020102020204"/>
                <a:sym typeface="Arial Black" panose="020B0A04020102020204"/>
              </a:rPr>
              <a:t>The Parable of the Two Sons</a:t>
            </a:r>
            <a:endParaRPr sz="3000" b="1">
              <a:solidFill>
                <a:srgbClr val="073763"/>
              </a:solidFill>
              <a:latin typeface="Arial Black" panose="020B0A04020102020204"/>
              <a:ea typeface="Arial Black" panose="020B0A04020102020204"/>
              <a:cs typeface="Arial Black" panose="020B0A04020102020204"/>
              <a:sym typeface="Arial Black" panose="020B0A04020102020204"/>
            </a:endParaRPr>
          </a:p>
        </p:txBody>
      </p:sp>
      <p:sp>
        <p:nvSpPr>
          <p:cNvPr id="158" name="Google Shape;158;p29"/>
          <p:cNvSpPr txBox="1"/>
          <p:nvPr/>
        </p:nvSpPr>
        <p:spPr>
          <a:xfrm>
            <a:off x="0" y="4822605"/>
            <a:ext cx="9144000" cy="3692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400">
                <a:solidFill>
                  <a:schemeClr val="dk1"/>
                </a:solidFill>
                <a:latin typeface="Arial Black" panose="020B0A04020102020204"/>
                <a:ea typeface="Arial Black" panose="020B0A04020102020204"/>
                <a:cs typeface="Arial Black" panose="020B0A04020102020204"/>
                <a:sym typeface="Arial Black" panose="020B0A04020102020204"/>
              </a:rPr>
              <a:t>Matthew 21:28-32</a:t>
            </a:r>
            <a:endParaRPr sz="24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59" name="Google Shape;159;p29"/>
          <p:cNvPicPr preferRelativeResize="0"/>
          <p:nvPr/>
        </p:nvPicPr>
        <p:blipFill rotWithShape="1">
          <a:blip r:embed="rId1"/>
          <a:srcRect t="7855" b="7855"/>
          <a:stretch>
            <a:fillRect/>
          </a:stretch>
        </p:blipFill>
        <p:spPr>
          <a:xfrm>
            <a:off x="1352388" y="149075"/>
            <a:ext cx="6439224" cy="4070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63"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a:t>
            </a:r>
            <a:r>
              <a:rPr lang="en-GB" sz="3600" b="1">
                <a:solidFill>
                  <a:schemeClr val="dk1"/>
                </a:solidFill>
              </a:rPr>
              <a:t>Matthew</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5" name="Google Shape;165;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70" name="Shape 170"/>
        <p:cNvGrpSpPr/>
        <p:nvPr/>
      </p:nvGrpSpPr>
      <p:grpSpPr>
        <a:xfrm>
          <a:off x="0" y="0"/>
          <a:ext cx="0" cy="0"/>
          <a:chOff x="0" y="0"/>
          <a:chExt cx="0" cy="0"/>
        </a:xfrm>
      </p:grpSpPr>
      <p:sp>
        <p:nvSpPr>
          <p:cNvPr id="171" name="Google Shape;171;p31"/>
          <p:cNvSpPr txBox="1"/>
          <p:nvPr/>
        </p:nvSpPr>
        <p:spPr>
          <a:xfrm>
            <a:off x="597444" y="773723"/>
            <a:ext cx="642900" cy="384900"/>
          </a:xfrm>
          <a:prstGeom prst="rect">
            <a:avLst/>
          </a:prstGeom>
          <a:solidFill>
            <a:srgbClr val="93895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28</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2" name="Google Shape;172;p31"/>
          <p:cNvSpPr txBox="1"/>
          <p:nvPr/>
        </p:nvSpPr>
        <p:spPr>
          <a:xfrm>
            <a:off x="597450" y="1317825"/>
            <a:ext cx="3172200" cy="215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“Now, what do you think? There was once a man who had two sons. He went to the older one and said, ‘Son, go and work in the vineyard today.’</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74" name="Google Shape;174;p31"/>
          <p:cNvPicPr preferRelativeResize="0"/>
          <p:nvPr/>
        </p:nvPicPr>
        <p:blipFill rotWithShape="1">
          <a:blip r:embed="rId1"/>
          <a:srcRect/>
          <a:stretch>
            <a:fillRect/>
          </a:stretch>
        </p:blipFill>
        <p:spPr>
          <a:xfrm>
            <a:off x="3982750" y="756588"/>
            <a:ext cx="4780250" cy="3585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79" name="Shape 179"/>
        <p:cNvGrpSpPr/>
        <p:nvPr/>
      </p:nvGrpSpPr>
      <p:grpSpPr>
        <a:xfrm>
          <a:off x="0" y="0"/>
          <a:ext cx="0" cy="0"/>
          <a:chOff x="0" y="0"/>
          <a:chExt cx="0" cy="0"/>
        </a:xfrm>
      </p:grpSpPr>
      <p:sp>
        <p:nvSpPr>
          <p:cNvPr id="180" name="Google Shape;180;p32"/>
          <p:cNvSpPr txBox="1"/>
          <p:nvPr/>
        </p:nvSpPr>
        <p:spPr>
          <a:xfrm>
            <a:off x="5524971" y="1337538"/>
            <a:ext cx="642900" cy="384900"/>
          </a:xfrm>
          <a:prstGeom prst="rect">
            <a:avLst/>
          </a:prstGeom>
          <a:solidFill>
            <a:srgbClr val="31859B"/>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29</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524975" y="1980150"/>
            <a:ext cx="2653500" cy="1231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000">
                <a:solidFill>
                  <a:schemeClr val="dk1"/>
                </a:solidFill>
                <a:latin typeface="Arial Black" panose="020B0A04020102020204"/>
                <a:ea typeface="Arial Black" panose="020B0A04020102020204"/>
                <a:cs typeface="Arial Black" panose="020B0A04020102020204"/>
                <a:sym typeface="Arial Black" panose="020B0A04020102020204"/>
              </a:rPr>
              <a:t> ‘I don't want to,’ he answered, but later he changed his mind and went.</a:t>
            </a:r>
            <a:endParaRPr sz="20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83" name="Google Shape;183;p32"/>
          <p:cNvPicPr preferRelativeResize="0"/>
          <p:nvPr/>
        </p:nvPicPr>
        <p:blipFill rotWithShape="1">
          <a:blip r:embed="rId1"/>
          <a:srcRect/>
          <a:stretch>
            <a:fillRect/>
          </a:stretch>
        </p:blipFill>
        <p:spPr>
          <a:xfrm>
            <a:off x="457200" y="872350"/>
            <a:ext cx="4760850" cy="3570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88" name="Shape 188"/>
        <p:cNvGrpSpPr/>
        <p:nvPr/>
      </p:nvGrpSpPr>
      <p:grpSpPr>
        <a:xfrm>
          <a:off x="0" y="0"/>
          <a:ext cx="0" cy="0"/>
          <a:chOff x="0" y="0"/>
          <a:chExt cx="0" cy="0"/>
        </a:xfrm>
      </p:grpSpPr>
      <p:sp>
        <p:nvSpPr>
          <p:cNvPr id="189" name="Google Shape;189;p33"/>
          <p:cNvSpPr txBox="1"/>
          <p:nvPr/>
        </p:nvSpPr>
        <p:spPr>
          <a:xfrm>
            <a:off x="473075" y="1831022"/>
            <a:ext cx="2877300" cy="193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Then the father went to the other son and said the same thing. ‘Yes, sir,’ he answered, but he did not go.</a:t>
            </a:r>
            <a:endParaRPr sz="21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90" name="Google Shape;190;p33"/>
          <p:cNvSpPr txBox="1"/>
          <p:nvPr/>
        </p:nvSpPr>
        <p:spPr>
          <a:xfrm>
            <a:off x="472952" y="1206445"/>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rgbClr val="FFFFFF"/>
                </a:solidFill>
                <a:latin typeface="Arial Black" panose="020B0A04020102020204"/>
                <a:ea typeface="Arial Black" panose="020B0A04020102020204"/>
                <a:cs typeface="Arial Black" panose="020B0A04020102020204"/>
                <a:sym typeface="Arial Black" panose="020B0A04020102020204"/>
              </a:rPr>
              <a:t>30</a:t>
            </a:r>
            <a:endParaRPr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91" name="Google Shape;191;p33"/>
          <p:cNvPicPr preferRelativeResize="0"/>
          <p:nvPr/>
        </p:nvPicPr>
        <p:blipFill rotWithShape="1">
          <a:blip r:embed="rId1"/>
          <a:srcRect/>
          <a:stretch>
            <a:fillRect/>
          </a:stretch>
        </p:blipFill>
        <p:spPr>
          <a:xfrm>
            <a:off x="3545375" y="625837"/>
            <a:ext cx="5189125" cy="389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96" name="Shape 196"/>
        <p:cNvGrpSpPr/>
        <p:nvPr/>
      </p:nvGrpSpPr>
      <p:grpSpPr>
        <a:xfrm>
          <a:off x="0" y="0"/>
          <a:ext cx="0" cy="0"/>
          <a:chOff x="0" y="0"/>
          <a:chExt cx="0" cy="0"/>
        </a:xfrm>
      </p:grpSpPr>
      <p:sp>
        <p:nvSpPr>
          <p:cNvPr id="197" name="Google Shape;197;p34"/>
          <p:cNvSpPr/>
          <p:nvPr/>
        </p:nvSpPr>
        <p:spPr>
          <a:xfrm>
            <a:off x="569390" y="862471"/>
            <a:ext cx="607200" cy="428700"/>
          </a:xfrm>
          <a:prstGeom prst="rect">
            <a:avLst/>
          </a:prstGeom>
          <a:solidFill>
            <a:srgbClr val="274E1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31</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8" name="Google Shape;198;p34"/>
          <p:cNvSpPr txBox="1"/>
          <p:nvPr/>
        </p:nvSpPr>
        <p:spPr>
          <a:xfrm>
            <a:off x="569400" y="1522800"/>
            <a:ext cx="3666900" cy="2632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GB" sz="1900">
                <a:solidFill>
                  <a:schemeClr val="dk1"/>
                </a:solidFill>
                <a:latin typeface="Arial Black" panose="020B0A04020102020204"/>
                <a:ea typeface="Arial Black" panose="020B0A04020102020204"/>
                <a:cs typeface="Arial Black" panose="020B0A04020102020204"/>
                <a:sym typeface="Arial Black" panose="020B0A04020102020204"/>
              </a:rPr>
              <a:t>Which one of the two did what his father wanted?”</a:t>
            </a:r>
            <a:endParaRPr sz="19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Clr>
                <a:schemeClr val="dk1"/>
              </a:buClr>
              <a:buSzPts val="1100"/>
              <a:buFont typeface="Arial" panose="020B0604020202020204"/>
              <a:buNone/>
            </a:pPr>
            <a:r>
              <a:rPr lang="en-GB" sz="1900">
                <a:solidFill>
                  <a:schemeClr val="dk1"/>
                </a:solidFill>
                <a:latin typeface="Arial Black" panose="020B0A04020102020204"/>
                <a:ea typeface="Arial Black" panose="020B0A04020102020204"/>
                <a:cs typeface="Arial Black" panose="020B0A04020102020204"/>
                <a:sym typeface="Arial Black" panose="020B0A04020102020204"/>
              </a:rPr>
              <a:t>“The older one,” they answered.</a:t>
            </a:r>
            <a:endParaRPr sz="1900">
              <a:solidFill>
                <a:schemeClr val="dk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SzPts val="1100"/>
              <a:buNone/>
            </a:pPr>
            <a:r>
              <a:rPr lang="en-GB" sz="1900">
                <a:solidFill>
                  <a:schemeClr val="dk1"/>
                </a:solidFill>
                <a:latin typeface="Arial Black" panose="020B0A04020102020204"/>
                <a:ea typeface="Arial Black" panose="020B0A04020102020204"/>
                <a:cs typeface="Arial Black" panose="020B0A04020102020204"/>
                <a:sym typeface="Arial Black" panose="020B0A04020102020204"/>
              </a:rPr>
              <a:t>So Jesus said to them, “I tell you: the tax collectors and the prostitutes are going into the Kingdom of God ahead of you.</a:t>
            </a:r>
            <a:endParaRPr sz="19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99" name="Google Shape;199;p34"/>
          <p:cNvPicPr preferRelativeResize="0"/>
          <p:nvPr/>
        </p:nvPicPr>
        <p:blipFill>
          <a:blip r:embed="rId1"/>
          <a:stretch>
            <a:fillRect/>
          </a:stretch>
        </p:blipFill>
        <p:spPr>
          <a:xfrm>
            <a:off x="4521640" y="912825"/>
            <a:ext cx="4096466" cy="3072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204" name="Shape 204"/>
        <p:cNvGrpSpPr/>
        <p:nvPr/>
      </p:nvGrpSpPr>
      <p:grpSpPr>
        <a:xfrm>
          <a:off x="0" y="0"/>
          <a:ext cx="0" cy="0"/>
          <a:chOff x="0" y="0"/>
          <a:chExt cx="0" cy="0"/>
        </a:xfrm>
      </p:grpSpPr>
      <p:sp>
        <p:nvSpPr>
          <p:cNvPr id="205" name="Google Shape;205;p35"/>
          <p:cNvSpPr/>
          <p:nvPr/>
        </p:nvSpPr>
        <p:spPr>
          <a:xfrm>
            <a:off x="643492" y="593775"/>
            <a:ext cx="547200" cy="428700"/>
          </a:xfrm>
          <a:prstGeom prst="rect">
            <a:avLst/>
          </a:prstGeom>
          <a:solidFill>
            <a:srgbClr val="5F497A"/>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a:solidFill>
                  <a:schemeClr val="lt1"/>
                </a:solidFill>
                <a:latin typeface="Arial Black" panose="020B0A04020102020204"/>
                <a:ea typeface="Arial Black" panose="020B0A04020102020204"/>
                <a:cs typeface="Arial Black" panose="020B0A04020102020204"/>
                <a:sym typeface="Arial Black" panose="020B0A04020102020204"/>
              </a:rPr>
              <a:t>32</a:t>
            </a:r>
            <a:endParaRPr sz="25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6" name="Google Shape;206;p35"/>
          <p:cNvSpPr txBox="1"/>
          <p:nvPr/>
        </p:nvSpPr>
        <p:spPr>
          <a:xfrm>
            <a:off x="643500" y="1235130"/>
            <a:ext cx="4088100" cy="2909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SzPts val="1100"/>
              <a:buNone/>
            </a:pPr>
            <a:r>
              <a:rPr lang="en-GB" sz="2100">
                <a:solidFill>
                  <a:schemeClr val="dk1"/>
                </a:solidFill>
                <a:latin typeface="Arial Black" panose="020B0A04020102020204"/>
                <a:ea typeface="Arial Black" panose="020B0A04020102020204"/>
                <a:cs typeface="Arial Black" panose="020B0A04020102020204"/>
                <a:sym typeface="Arial Black" panose="020B0A04020102020204"/>
              </a:rPr>
              <a:t>For John the Baptist came to you showing you the right path to take, and you would not believe him; but the tax collectors and the prostitutes believed him. Even when you saw this, you did not later change your minds and believe him.</a:t>
            </a:r>
            <a:endParaRPr sz="210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07" name="Google Shape;207;p35"/>
          <p:cNvPicPr preferRelativeResize="0"/>
          <p:nvPr/>
        </p:nvPicPr>
        <p:blipFill>
          <a:blip r:embed="rId1"/>
          <a:stretch>
            <a:fillRect/>
          </a:stretch>
        </p:blipFill>
        <p:spPr>
          <a:xfrm>
            <a:off x="4872622" y="1016625"/>
            <a:ext cx="3735265" cy="28014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2953</Words>
  <Application>WPS Presentation</Application>
  <PresentationFormat/>
  <Paragraphs>85</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15</vt:i4>
      </vt:variant>
    </vt:vector>
  </HeadingPairs>
  <TitlesOfParts>
    <vt:vector size="26" baseType="lpstr">
      <vt:lpstr>Arial</vt:lpstr>
      <vt:lpstr>SimSun</vt:lpstr>
      <vt:lpstr>Wingdings</vt:lpstr>
      <vt:lpstr>Arial</vt:lpstr>
      <vt:lpstr>Calibri</vt:lpstr>
      <vt:lpstr>Arial Black</vt:lpstr>
      <vt:lpstr>Microsoft YaHei</vt:lpstr>
      <vt:lpstr>Arial Unicode MS</vt:lpstr>
      <vt:lpstr>Simple Light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1</cp:revision>
  <dcterms:created xsi:type="dcterms:W3CDTF">2023-09-28T06:32:20Z</dcterms:created>
  <dcterms:modified xsi:type="dcterms:W3CDTF">2023-09-28T06:32:22Z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9584820B426D4543845929F39D64F3F4_12</vt:lpwstr>
  </property>
  <property fmtid="{D5CDD505-2E9C-101B-9397-08002B2CF9AE}" pid="3" name="KSOProductBuildVer">
    <vt:lpwstr>1033-12.2.0.13215</vt:lpwstr>
  </property>
</Properties>
</file>