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6" roundtripDataSignature="AMtx7mgN/FyNwH6lYRjbBjVOsv86+VxY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rialBlack-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308" name="Google Shape;3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5" name="Google Shape;31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49" name="Google Shape;349;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2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2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40"/>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1" name="Google Shape;71;p4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2" name="Google Shape;72;p4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3" name="Google Shape;73;p4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1"/>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41"/>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7" name="Google Shape;77;p4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8" name="Google Shape;78;p4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9" name="Google Shape;79;p4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3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8" name="Google Shape;88;p3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9" name="Google Shape;89;p3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6" name="Google Shape;96;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7" name="Google Shape;9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0" name="Google Shape;10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4" name="Google Shape;10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sp>
        <p:nvSpPr>
          <p:cNvPr id="106" name="Google Shape;10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9" name="Google Shape;10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4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4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6" name="Google Shape;116;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p4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9" name="Google Shape;11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 name="Google Shape;17;p32"/>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8" name="Google Shape;18;p3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p3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0" name="Google Shape;20;p3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5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3" name="Google Shape;123;p5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4" name="Google Shape;124;p5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5" name="Google Shape;12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p5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8" name="Google Shape;12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5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5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2" name="Google Shape;132;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3" name="Google Shape;23;p3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24" name="Google Shape;24;p3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3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3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9" name="Google Shape;29;p34"/>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30" name="Google Shape;30;p3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1" name="Google Shape;31;p3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2" name="Google Shape;32;p3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5" name="Google Shape;35;p35"/>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6" name="Google Shape;36;p35"/>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7" name="Google Shape;37;p3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8" name="Google Shape;38;p3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9" name="Google Shape;39;p3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2" name="Google Shape;42;p36"/>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3" name="Google Shape;43;p36"/>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4" name="Google Shape;44;p36"/>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5" name="Google Shape;45;p36"/>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6" name="Google Shape;46;p3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7" name="Google Shape;47;p3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8" name="Google Shape;48;p3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1" name="Google Shape;51;p3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2" name="Google Shape;52;p3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3" name="Google Shape;53;p3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8"/>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6" name="Google Shape;56;p38"/>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57" name="Google Shape;57;p38"/>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58" name="Google Shape;58;p3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3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p3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9"/>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3" name="Google Shape;63;p39"/>
          <p:cNvSpPr/>
          <p:nvPr>
            <p:ph idx="2" type="pic"/>
          </p:nvPr>
        </p:nvSpPr>
        <p:spPr>
          <a:xfrm>
            <a:off x="896144" y="306388"/>
            <a:ext cx="2743200" cy="2057400"/>
          </a:xfrm>
          <a:prstGeom prst="rect">
            <a:avLst/>
          </a:prstGeom>
          <a:noFill/>
          <a:ln>
            <a:noFill/>
          </a:ln>
        </p:spPr>
      </p:sp>
      <p:sp>
        <p:nvSpPr>
          <p:cNvPr id="64" name="Google Shape;64;p39"/>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65" name="Google Shape;65;p3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p3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7" name="Google Shape;67;p3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3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82" name="Google Shape;82;p30"/>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83" name="Google Shape;83;p3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4" name="Google Shape;84;p3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5" name="Google Shape;85;p3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2" name="Google Shape;92;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3" name="Google Shape;9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1"/>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1"/>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33rd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1"/>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13" name="Shape 213"/>
        <p:cNvGrpSpPr/>
        <p:nvPr/>
      </p:nvGrpSpPr>
      <p:grpSpPr>
        <a:xfrm>
          <a:off x="0" y="0"/>
          <a:ext cx="0" cy="0"/>
          <a:chOff x="0" y="0"/>
          <a:chExt cx="0" cy="0"/>
        </a:xfrm>
      </p:grpSpPr>
      <p:sp>
        <p:nvSpPr>
          <p:cNvPr id="214" name="Google Shape;214;p10"/>
          <p:cNvSpPr txBox="1"/>
          <p:nvPr/>
        </p:nvSpPr>
        <p:spPr>
          <a:xfrm>
            <a:off x="277686" y="1328104"/>
            <a:ext cx="642900" cy="384900"/>
          </a:xfrm>
          <a:prstGeom prst="rect">
            <a:avLst/>
          </a:prstGeom>
          <a:solidFill>
            <a:srgbClr val="C4BD97"/>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19</a:t>
            </a:r>
            <a:endParaRPr b="1" i="0" sz="2500" u="none" cap="none" strike="noStrike">
              <a:solidFill>
                <a:srgbClr val="FFFFFF"/>
              </a:solidFill>
              <a:latin typeface="Arial Black"/>
              <a:ea typeface="Arial Black"/>
              <a:cs typeface="Arial Black"/>
              <a:sym typeface="Arial Black"/>
            </a:endParaRPr>
          </a:p>
        </p:txBody>
      </p:sp>
      <p:sp>
        <p:nvSpPr>
          <p:cNvPr id="215" name="Google Shape;215;p10"/>
          <p:cNvSpPr txBox="1"/>
          <p:nvPr/>
        </p:nvSpPr>
        <p:spPr>
          <a:xfrm>
            <a:off x="277686" y="1954002"/>
            <a:ext cx="2620497"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 “After a long time the master of those servants came back and settled accounts with them.</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6" name="Google Shape;216;p10"/>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7" name="Google Shape;217;p10"/>
          <p:cNvPicPr preferRelativeResize="0"/>
          <p:nvPr/>
        </p:nvPicPr>
        <p:blipFill rotWithShape="1">
          <a:blip r:embed="rId3">
            <a:alphaModFix/>
          </a:blip>
          <a:srcRect b="0" l="0" r="0" t="0"/>
          <a:stretch/>
        </p:blipFill>
        <p:spPr>
          <a:xfrm>
            <a:off x="3031205" y="357429"/>
            <a:ext cx="5904854" cy="44286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11"/>
          <p:cNvSpPr/>
          <p:nvPr/>
        </p:nvSpPr>
        <p:spPr>
          <a:xfrm>
            <a:off x="466038" y="369859"/>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20</a:t>
            </a:r>
            <a:endParaRPr b="1" i="0" sz="2500" u="none" cap="none" strike="noStrike">
              <a:solidFill>
                <a:schemeClr val="lt1"/>
              </a:solidFill>
              <a:latin typeface="Arial Black"/>
              <a:ea typeface="Arial Black"/>
              <a:cs typeface="Arial Black"/>
              <a:sym typeface="Arial Black"/>
            </a:endParaRPr>
          </a:p>
        </p:txBody>
      </p:sp>
      <p:sp>
        <p:nvSpPr>
          <p:cNvPr id="224" name="Google Shape;224;p11"/>
          <p:cNvSpPr txBox="1"/>
          <p:nvPr/>
        </p:nvSpPr>
        <p:spPr>
          <a:xfrm>
            <a:off x="466038" y="972600"/>
            <a:ext cx="2594877" cy="38010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 The servant who had received five thousand coins came in and handed over the other five thousand. ‘You gave me five thousand coins, sir,’ he said. ‘Look! Here are another five thousand that I have earned.’</a:t>
            </a:r>
            <a:endParaRPr b="0" i="0" sz="1900" u="none" cap="none" strike="noStrike">
              <a:solidFill>
                <a:schemeClr val="dk1"/>
              </a:solidFill>
              <a:latin typeface="Arial Black"/>
              <a:ea typeface="Arial Black"/>
              <a:cs typeface="Arial Black"/>
              <a:sym typeface="Arial Black"/>
            </a:endParaRPr>
          </a:p>
        </p:txBody>
      </p:sp>
      <p:pic>
        <p:nvPicPr>
          <p:cNvPr id="225" name="Google Shape;225;p11"/>
          <p:cNvPicPr preferRelativeResize="0"/>
          <p:nvPr/>
        </p:nvPicPr>
        <p:blipFill rotWithShape="1">
          <a:blip r:embed="rId3">
            <a:alphaModFix/>
          </a:blip>
          <a:srcRect b="0" l="0" r="0" t="0"/>
          <a:stretch/>
        </p:blipFill>
        <p:spPr>
          <a:xfrm>
            <a:off x="3308888" y="424184"/>
            <a:ext cx="5726841" cy="42951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29" name="Shape 229"/>
        <p:cNvGrpSpPr/>
        <p:nvPr/>
      </p:nvGrpSpPr>
      <p:grpSpPr>
        <a:xfrm>
          <a:off x="0" y="0"/>
          <a:ext cx="0" cy="0"/>
          <a:chOff x="0" y="0"/>
          <a:chExt cx="0" cy="0"/>
        </a:xfrm>
      </p:grpSpPr>
      <p:sp>
        <p:nvSpPr>
          <p:cNvPr id="230" name="Google Shape;230;p12"/>
          <p:cNvSpPr/>
          <p:nvPr/>
        </p:nvSpPr>
        <p:spPr>
          <a:xfrm>
            <a:off x="6495991" y="421698"/>
            <a:ext cx="607200" cy="428700"/>
          </a:xfrm>
          <a:prstGeom prst="rect">
            <a:avLst/>
          </a:prstGeom>
          <a:solidFill>
            <a:schemeClr val="accent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21</a:t>
            </a:r>
            <a:endParaRPr b="1" i="0" sz="2500" u="none" cap="none" strike="noStrike">
              <a:solidFill>
                <a:schemeClr val="lt1"/>
              </a:solidFill>
              <a:latin typeface="Arial Black"/>
              <a:ea typeface="Arial Black"/>
              <a:cs typeface="Arial Black"/>
              <a:sym typeface="Arial Black"/>
            </a:endParaRPr>
          </a:p>
        </p:txBody>
      </p:sp>
      <p:sp>
        <p:nvSpPr>
          <p:cNvPr id="231" name="Google Shape;231;p12"/>
          <p:cNvSpPr txBox="1"/>
          <p:nvPr/>
        </p:nvSpPr>
        <p:spPr>
          <a:xfrm>
            <a:off x="6495991" y="920761"/>
            <a:ext cx="2287101" cy="38010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‘Well done, you good and faithful servant!’ said his master. ‘You have been faithful in managing small amounts, so I will put you in charge of large amounts. Come on in and share my happiness!’</a:t>
            </a:r>
            <a:endParaRPr b="0" i="0" sz="1900" u="none" cap="none" strike="noStrike">
              <a:solidFill>
                <a:schemeClr val="dk1"/>
              </a:solidFill>
              <a:latin typeface="Arial Black"/>
              <a:ea typeface="Arial Black"/>
              <a:cs typeface="Arial Black"/>
              <a:sym typeface="Arial Black"/>
            </a:endParaRPr>
          </a:p>
        </p:txBody>
      </p:sp>
      <p:sp>
        <p:nvSpPr>
          <p:cNvPr descr="‘They love people to show respect to them in the marketplaces and to be known as ‘Teacher’. &lt;br/&gt;‘But you must not be called “Teacher”. You are all brothers and sisters together. You have only one Teacher - the Christ. &lt;br/&gt;‘He who serves you as a servant is the greatest among you. Whoever makes himself great will be made humble. Whoever makes himself humble will be made great.’ – Slide 9" id="232" name="Google Shape;232;p1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33" name="Google Shape;233;p12"/>
          <p:cNvPicPr preferRelativeResize="0"/>
          <p:nvPr/>
        </p:nvPicPr>
        <p:blipFill rotWithShape="1">
          <a:blip r:embed="rId3">
            <a:alphaModFix/>
          </a:blip>
          <a:srcRect b="0" l="0" r="0" t="0"/>
          <a:stretch/>
        </p:blipFill>
        <p:spPr>
          <a:xfrm>
            <a:off x="160713" y="326429"/>
            <a:ext cx="5987521" cy="44906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B8B7"/>
        </a:solidFill>
      </p:bgPr>
    </p:bg>
    <p:spTree>
      <p:nvGrpSpPr>
        <p:cNvPr id="238" name="Shape 238"/>
        <p:cNvGrpSpPr/>
        <p:nvPr/>
      </p:nvGrpSpPr>
      <p:grpSpPr>
        <a:xfrm>
          <a:off x="0" y="0"/>
          <a:ext cx="0" cy="0"/>
          <a:chOff x="0" y="0"/>
          <a:chExt cx="0" cy="0"/>
        </a:xfrm>
      </p:grpSpPr>
      <p:sp>
        <p:nvSpPr>
          <p:cNvPr id="239" name="Google Shape;239;p13"/>
          <p:cNvSpPr/>
          <p:nvPr/>
        </p:nvSpPr>
        <p:spPr>
          <a:xfrm>
            <a:off x="5820702" y="906630"/>
            <a:ext cx="607200" cy="428700"/>
          </a:xfrm>
          <a:prstGeom prst="rect">
            <a:avLst/>
          </a:prstGeom>
          <a:solidFill>
            <a:srgbClr val="95373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22</a:t>
            </a:r>
            <a:endParaRPr b="1" i="0" sz="2500" u="none" cap="none" strike="noStrike">
              <a:solidFill>
                <a:schemeClr val="lt1"/>
              </a:solidFill>
              <a:latin typeface="Arial Black"/>
              <a:ea typeface="Arial Black"/>
              <a:cs typeface="Arial Black"/>
              <a:sym typeface="Arial Black"/>
            </a:endParaRPr>
          </a:p>
        </p:txBody>
      </p:sp>
      <p:sp>
        <p:nvSpPr>
          <p:cNvPr id="240" name="Google Shape;240;p13"/>
          <p:cNvSpPr txBox="1"/>
          <p:nvPr/>
        </p:nvSpPr>
        <p:spPr>
          <a:xfrm>
            <a:off x="5820702" y="1554725"/>
            <a:ext cx="2811843" cy="29238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Then the servant who had been given two thousand coins came in and said, ‘You gave me two thousand coins, sir. Look! Here are another two thousand that I have earned.’</a:t>
            </a:r>
            <a:endParaRPr b="0" i="0" sz="1900" u="none" cap="none" strike="noStrike">
              <a:solidFill>
                <a:schemeClr val="dk1"/>
              </a:solidFill>
              <a:latin typeface="Arial Black"/>
              <a:ea typeface="Arial Black"/>
              <a:cs typeface="Arial Black"/>
              <a:sym typeface="Arial Black"/>
            </a:endParaRPr>
          </a:p>
        </p:txBody>
      </p:sp>
      <p:pic>
        <p:nvPicPr>
          <p:cNvPr id="241" name="Google Shape;241;p13"/>
          <p:cNvPicPr preferRelativeResize="0"/>
          <p:nvPr/>
        </p:nvPicPr>
        <p:blipFill rotWithShape="1">
          <a:blip r:embed="rId3">
            <a:alphaModFix/>
          </a:blip>
          <a:srcRect b="0" l="0" r="0" t="0"/>
          <a:stretch/>
        </p:blipFill>
        <p:spPr>
          <a:xfrm>
            <a:off x="164770" y="497678"/>
            <a:ext cx="5530857" cy="41481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8CD5"/>
        </a:solidFill>
      </p:bgPr>
    </p:bg>
    <p:spTree>
      <p:nvGrpSpPr>
        <p:cNvPr id="246" name="Shape 246"/>
        <p:cNvGrpSpPr/>
        <p:nvPr/>
      </p:nvGrpSpPr>
      <p:grpSpPr>
        <a:xfrm>
          <a:off x="0" y="0"/>
          <a:ext cx="0" cy="0"/>
          <a:chOff x="0" y="0"/>
          <a:chExt cx="0" cy="0"/>
        </a:xfrm>
      </p:grpSpPr>
      <p:sp>
        <p:nvSpPr>
          <p:cNvPr id="247" name="Google Shape;247;p14"/>
          <p:cNvSpPr/>
          <p:nvPr/>
        </p:nvSpPr>
        <p:spPr>
          <a:xfrm>
            <a:off x="450550" y="561184"/>
            <a:ext cx="607200" cy="428700"/>
          </a:xfrm>
          <a:prstGeom prst="rect">
            <a:avLst/>
          </a:prstGeom>
          <a:solidFill>
            <a:srgbClr val="93B3D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23</a:t>
            </a:r>
            <a:endParaRPr b="1" i="0" sz="2500" u="none" cap="none" strike="noStrike">
              <a:solidFill>
                <a:schemeClr val="lt1"/>
              </a:solidFill>
              <a:latin typeface="Arial Black"/>
              <a:ea typeface="Arial Black"/>
              <a:cs typeface="Arial Black"/>
              <a:sym typeface="Arial Black"/>
            </a:endParaRPr>
          </a:p>
        </p:txBody>
      </p:sp>
      <p:sp>
        <p:nvSpPr>
          <p:cNvPr id="248" name="Google Shape;248;p14"/>
          <p:cNvSpPr txBox="1"/>
          <p:nvPr/>
        </p:nvSpPr>
        <p:spPr>
          <a:xfrm>
            <a:off x="450550" y="1190422"/>
            <a:ext cx="2439884" cy="35086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‘Well done, you good and faithful servant!’ said his master. ‘You have been faithful in managing small amounts, so I will put you in charge of large amounts. Come on in and share my happiness!’ </a:t>
            </a:r>
            <a:endParaRPr b="0" i="0" sz="1900" u="none" cap="none" strike="noStrike">
              <a:solidFill>
                <a:schemeClr val="dk1"/>
              </a:solidFill>
              <a:latin typeface="Arial Black"/>
              <a:ea typeface="Arial Black"/>
              <a:cs typeface="Arial Black"/>
              <a:sym typeface="Arial Black"/>
            </a:endParaRPr>
          </a:p>
        </p:txBody>
      </p:sp>
      <p:pic>
        <p:nvPicPr>
          <p:cNvPr id="249" name="Google Shape;249;p14"/>
          <p:cNvPicPr preferRelativeResize="0"/>
          <p:nvPr/>
        </p:nvPicPr>
        <p:blipFill rotWithShape="1">
          <a:blip r:embed="rId3">
            <a:alphaModFix/>
          </a:blip>
          <a:srcRect b="0" l="0" r="0" t="0"/>
          <a:stretch/>
        </p:blipFill>
        <p:spPr>
          <a:xfrm>
            <a:off x="3068665" y="369930"/>
            <a:ext cx="5871519" cy="44036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254" name="Shape 254"/>
        <p:cNvGrpSpPr/>
        <p:nvPr/>
      </p:nvGrpSpPr>
      <p:grpSpPr>
        <a:xfrm>
          <a:off x="0" y="0"/>
          <a:ext cx="0" cy="0"/>
          <a:chOff x="0" y="0"/>
          <a:chExt cx="0" cy="0"/>
        </a:xfrm>
      </p:grpSpPr>
      <p:sp>
        <p:nvSpPr>
          <p:cNvPr id="255" name="Google Shape;255;p15"/>
          <p:cNvSpPr/>
          <p:nvPr/>
        </p:nvSpPr>
        <p:spPr>
          <a:xfrm>
            <a:off x="5951349" y="739348"/>
            <a:ext cx="607200" cy="428700"/>
          </a:xfrm>
          <a:prstGeom prst="rect">
            <a:avLst/>
          </a:prstGeom>
          <a:solidFill>
            <a:srgbClr val="E36C09"/>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24</a:t>
            </a:r>
            <a:endParaRPr b="1" i="0" sz="2500" u="none" cap="none" strike="noStrike">
              <a:solidFill>
                <a:schemeClr val="lt1"/>
              </a:solidFill>
              <a:latin typeface="Arial Black"/>
              <a:ea typeface="Arial Black"/>
              <a:cs typeface="Arial Black"/>
              <a:sym typeface="Arial Black"/>
            </a:endParaRPr>
          </a:p>
        </p:txBody>
      </p:sp>
      <p:sp>
        <p:nvSpPr>
          <p:cNvPr id="256" name="Google Shape;256;p15"/>
          <p:cNvSpPr txBox="1"/>
          <p:nvPr/>
        </p:nvSpPr>
        <p:spPr>
          <a:xfrm>
            <a:off x="5951349" y="1480275"/>
            <a:ext cx="3192651" cy="29238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Then the servant who had received one thousand coins came in and said, ‘Sir, I know you are a hard man; you reap harvests where you did not plant, and you gather crops where you did not scatter seed. </a:t>
            </a:r>
            <a:endParaRPr b="0" i="0" sz="1900" u="none" cap="none" strike="noStrike">
              <a:solidFill>
                <a:schemeClr val="dk1"/>
              </a:solidFill>
              <a:latin typeface="Arial Black"/>
              <a:ea typeface="Arial Black"/>
              <a:cs typeface="Arial Black"/>
              <a:sym typeface="Arial Black"/>
            </a:endParaRPr>
          </a:p>
        </p:txBody>
      </p:sp>
      <p:pic>
        <p:nvPicPr>
          <p:cNvPr id="257" name="Google Shape;257;p15"/>
          <p:cNvPicPr preferRelativeResize="0"/>
          <p:nvPr/>
        </p:nvPicPr>
        <p:blipFill rotWithShape="1">
          <a:blip r:embed="rId3">
            <a:alphaModFix/>
          </a:blip>
          <a:srcRect b="0" l="0" r="0" t="0"/>
          <a:stretch/>
        </p:blipFill>
        <p:spPr>
          <a:xfrm>
            <a:off x="185979" y="497746"/>
            <a:ext cx="5530676" cy="41480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2" name="Shape 262"/>
        <p:cNvGrpSpPr/>
        <p:nvPr/>
      </p:nvGrpSpPr>
      <p:grpSpPr>
        <a:xfrm>
          <a:off x="0" y="0"/>
          <a:ext cx="0" cy="0"/>
          <a:chOff x="0" y="0"/>
          <a:chExt cx="0" cy="0"/>
        </a:xfrm>
      </p:grpSpPr>
      <p:sp>
        <p:nvSpPr>
          <p:cNvPr id="263" name="Google Shape;263;p16"/>
          <p:cNvSpPr/>
          <p:nvPr/>
        </p:nvSpPr>
        <p:spPr>
          <a:xfrm>
            <a:off x="450550" y="1035414"/>
            <a:ext cx="607200" cy="428700"/>
          </a:xfrm>
          <a:prstGeom prst="rect">
            <a:avLst/>
          </a:prstGeom>
          <a:solidFill>
            <a:srgbClr val="E5B8B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25</a:t>
            </a:r>
            <a:endParaRPr b="1" i="0" sz="2500" u="none" cap="none" strike="noStrike">
              <a:solidFill>
                <a:schemeClr val="lt1"/>
              </a:solidFill>
              <a:latin typeface="Arial Black"/>
              <a:ea typeface="Arial Black"/>
              <a:cs typeface="Arial Black"/>
              <a:sym typeface="Arial Black"/>
            </a:endParaRPr>
          </a:p>
        </p:txBody>
      </p:sp>
      <p:sp>
        <p:nvSpPr>
          <p:cNvPr id="264" name="Google Shape;264;p16"/>
          <p:cNvSpPr txBox="1"/>
          <p:nvPr/>
        </p:nvSpPr>
        <p:spPr>
          <a:xfrm>
            <a:off x="450550" y="1925061"/>
            <a:ext cx="2579369" cy="17543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I was afraid, so I went off and hid your money in the ground. Look! Here is what belongs to you.’</a:t>
            </a:r>
            <a:endParaRPr b="0" i="0" sz="1900" u="none" cap="none" strike="noStrike">
              <a:solidFill>
                <a:schemeClr val="dk1"/>
              </a:solidFill>
              <a:latin typeface="Arial Black"/>
              <a:ea typeface="Arial Black"/>
              <a:cs typeface="Arial Black"/>
              <a:sym typeface="Arial Black"/>
            </a:endParaRPr>
          </a:p>
        </p:txBody>
      </p:sp>
      <p:pic>
        <p:nvPicPr>
          <p:cNvPr id="265" name="Google Shape;265;p16"/>
          <p:cNvPicPr preferRelativeResize="0"/>
          <p:nvPr/>
        </p:nvPicPr>
        <p:blipFill rotWithShape="1">
          <a:blip r:embed="rId3">
            <a:alphaModFix/>
          </a:blip>
          <a:srcRect b="0" l="0" r="0" t="0"/>
          <a:stretch/>
        </p:blipFill>
        <p:spPr>
          <a:xfrm>
            <a:off x="3244959" y="419907"/>
            <a:ext cx="5738247" cy="43036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70" name="Shape 270"/>
        <p:cNvGrpSpPr/>
        <p:nvPr/>
      </p:nvGrpSpPr>
      <p:grpSpPr>
        <a:xfrm>
          <a:off x="0" y="0"/>
          <a:ext cx="0" cy="0"/>
          <a:chOff x="0" y="0"/>
          <a:chExt cx="0" cy="0"/>
        </a:xfrm>
      </p:grpSpPr>
      <p:sp>
        <p:nvSpPr>
          <p:cNvPr id="271" name="Google Shape;271;p17"/>
          <p:cNvSpPr/>
          <p:nvPr/>
        </p:nvSpPr>
        <p:spPr>
          <a:xfrm>
            <a:off x="450550" y="1033881"/>
            <a:ext cx="607200" cy="428700"/>
          </a:xfrm>
          <a:prstGeom prst="rect">
            <a:avLst/>
          </a:prstGeom>
          <a:solidFill>
            <a:srgbClr val="494429"/>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26</a:t>
            </a:r>
            <a:endParaRPr b="1" i="0" sz="2500" u="none" cap="none" strike="noStrike">
              <a:solidFill>
                <a:schemeClr val="lt1"/>
              </a:solidFill>
              <a:latin typeface="Arial Black"/>
              <a:ea typeface="Arial Black"/>
              <a:cs typeface="Arial Black"/>
              <a:sym typeface="Arial Black"/>
            </a:endParaRPr>
          </a:p>
        </p:txBody>
      </p:sp>
      <p:sp>
        <p:nvSpPr>
          <p:cNvPr id="272" name="Google Shape;272;p17"/>
          <p:cNvSpPr txBox="1"/>
          <p:nvPr/>
        </p:nvSpPr>
        <p:spPr>
          <a:xfrm>
            <a:off x="450550" y="1694587"/>
            <a:ext cx="2579369" cy="26314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 ‘You bad and lazy servant!’ his master said. ‘You knew, did you, that I reap harvests where I did not plant, and gather crops where I did not scatter seed?</a:t>
            </a:r>
            <a:endParaRPr b="0" i="0" sz="1900" u="none" cap="none" strike="noStrike">
              <a:solidFill>
                <a:schemeClr val="dk1"/>
              </a:solidFill>
              <a:latin typeface="Arial Black"/>
              <a:ea typeface="Arial Black"/>
              <a:cs typeface="Arial Black"/>
              <a:sym typeface="Arial Black"/>
            </a:endParaRPr>
          </a:p>
        </p:txBody>
      </p:sp>
      <p:pic>
        <p:nvPicPr>
          <p:cNvPr id="273" name="Google Shape;273;p17"/>
          <p:cNvPicPr preferRelativeResize="0"/>
          <p:nvPr/>
        </p:nvPicPr>
        <p:blipFill rotWithShape="1">
          <a:blip r:embed="rId3">
            <a:alphaModFix/>
          </a:blip>
          <a:srcRect b="0" l="0" r="0" t="0"/>
          <a:stretch/>
        </p:blipFill>
        <p:spPr>
          <a:xfrm>
            <a:off x="3206536" y="391090"/>
            <a:ext cx="5815093" cy="43613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BFBF"/>
        </a:solidFill>
      </p:bgPr>
    </p:bg>
    <p:spTree>
      <p:nvGrpSpPr>
        <p:cNvPr id="278" name="Shape 278"/>
        <p:cNvGrpSpPr/>
        <p:nvPr/>
      </p:nvGrpSpPr>
      <p:grpSpPr>
        <a:xfrm>
          <a:off x="0" y="0"/>
          <a:ext cx="0" cy="0"/>
          <a:chOff x="0" y="0"/>
          <a:chExt cx="0" cy="0"/>
        </a:xfrm>
      </p:grpSpPr>
      <p:sp>
        <p:nvSpPr>
          <p:cNvPr id="279" name="Google Shape;279;p18"/>
          <p:cNvSpPr/>
          <p:nvPr/>
        </p:nvSpPr>
        <p:spPr>
          <a:xfrm>
            <a:off x="450550" y="1033881"/>
            <a:ext cx="607200" cy="428700"/>
          </a:xfrm>
          <a:prstGeom prst="rect">
            <a:avLst/>
          </a:prstGeom>
          <a:solidFill>
            <a:srgbClr val="7F7F7F"/>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27</a:t>
            </a:r>
            <a:endParaRPr b="1" i="0" sz="2500" u="none" cap="none" strike="noStrike">
              <a:solidFill>
                <a:schemeClr val="lt1"/>
              </a:solidFill>
              <a:latin typeface="Arial Black"/>
              <a:ea typeface="Arial Black"/>
              <a:cs typeface="Arial Black"/>
              <a:sym typeface="Arial Black"/>
            </a:endParaRPr>
          </a:p>
        </p:txBody>
      </p:sp>
      <p:sp>
        <p:nvSpPr>
          <p:cNvPr id="280" name="Google Shape;280;p18"/>
          <p:cNvSpPr txBox="1"/>
          <p:nvPr/>
        </p:nvSpPr>
        <p:spPr>
          <a:xfrm>
            <a:off x="450550" y="1694587"/>
            <a:ext cx="2579369" cy="23391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 Well, then, you should have deposited my money in the bank, and I would have received it all back with interest when I returned. </a:t>
            </a:r>
            <a:endParaRPr b="0" i="0" sz="1900" u="none" cap="none" strike="noStrike">
              <a:solidFill>
                <a:schemeClr val="dk1"/>
              </a:solidFill>
              <a:latin typeface="Arial Black"/>
              <a:ea typeface="Arial Black"/>
              <a:cs typeface="Arial Black"/>
              <a:sym typeface="Arial Black"/>
            </a:endParaRPr>
          </a:p>
        </p:txBody>
      </p:sp>
      <p:pic>
        <p:nvPicPr>
          <p:cNvPr id="281" name="Google Shape;281;p18"/>
          <p:cNvPicPr preferRelativeResize="0"/>
          <p:nvPr/>
        </p:nvPicPr>
        <p:blipFill rotWithShape="1">
          <a:blip r:embed="rId3">
            <a:alphaModFix/>
          </a:blip>
          <a:srcRect b="0" l="0" r="0" t="0"/>
          <a:stretch/>
        </p:blipFill>
        <p:spPr>
          <a:xfrm>
            <a:off x="3272897" y="440860"/>
            <a:ext cx="5682372" cy="42617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B3D7"/>
        </a:solidFill>
      </p:bgPr>
    </p:bg>
    <p:spTree>
      <p:nvGrpSpPr>
        <p:cNvPr id="286" name="Shape 286"/>
        <p:cNvGrpSpPr/>
        <p:nvPr/>
      </p:nvGrpSpPr>
      <p:grpSpPr>
        <a:xfrm>
          <a:off x="0" y="0"/>
          <a:ext cx="0" cy="0"/>
          <a:chOff x="0" y="0"/>
          <a:chExt cx="0" cy="0"/>
        </a:xfrm>
      </p:grpSpPr>
      <p:sp>
        <p:nvSpPr>
          <p:cNvPr id="287" name="Google Shape;287;p19"/>
          <p:cNvSpPr/>
          <p:nvPr/>
        </p:nvSpPr>
        <p:spPr>
          <a:xfrm>
            <a:off x="450550" y="1274105"/>
            <a:ext cx="607200" cy="428700"/>
          </a:xfrm>
          <a:prstGeom prst="rect">
            <a:avLst/>
          </a:prstGeom>
          <a:solidFill>
            <a:schemeClr val="accen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28</a:t>
            </a:r>
            <a:endParaRPr b="1" i="0" sz="2500" u="none" cap="none" strike="noStrike">
              <a:solidFill>
                <a:schemeClr val="lt1"/>
              </a:solidFill>
              <a:latin typeface="Arial Black"/>
              <a:ea typeface="Arial Black"/>
              <a:cs typeface="Arial Black"/>
              <a:sym typeface="Arial Black"/>
            </a:endParaRPr>
          </a:p>
        </p:txBody>
      </p:sp>
      <p:sp>
        <p:nvSpPr>
          <p:cNvPr id="288" name="Google Shape;288;p19"/>
          <p:cNvSpPr txBox="1"/>
          <p:nvPr/>
        </p:nvSpPr>
        <p:spPr>
          <a:xfrm>
            <a:off x="450550" y="2035550"/>
            <a:ext cx="2579369" cy="17543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 Now, take the money away from him and give it to the one who has ten thousand coins.</a:t>
            </a:r>
            <a:endParaRPr b="0" i="0" sz="1900" u="none" cap="none" strike="noStrike">
              <a:solidFill>
                <a:schemeClr val="dk1"/>
              </a:solidFill>
              <a:latin typeface="Arial Black"/>
              <a:ea typeface="Arial Black"/>
              <a:cs typeface="Arial Black"/>
              <a:sym typeface="Arial Black"/>
            </a:endParaRPr>
          </a:p>
        </p:txBody>
      </p:sp>
      <p:pic>
        <p:nvPicPr>
          <p:cNvPr id="289" name="Google Shape;289;p19"/>
          <p:cNvPicPr preferRelativeResize="0"/>
          <p:nvPr/>
        </p:nvPicPr>
        <p:blipFill rotWithShape="1">
          <a:blip r:embed="rId3">
            <a:alphaModFix/>
          </a:blip>
          <a:srcRect b="0" l="0" r="0" t="0"/>
          <a:stretch/>
        </p:blipFill>
        <p:spPr>
          <a:xfrm>
            <a:off x="3029919" y="363968"/>
            <a:ext cx="5887418" cy="44155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
          <p:cNvSpPr txBox="1"/>
          <p:nvPr/>
        </p:nvSpPr>
        <p:spPr>
          <a:xfrm>
            <a:off x="280500" y="904154"/>
            <a:ext cx="8558400" cy="3662541"/>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The parable of the talents is much more than a financial tale. In this story, we see the importance of using our blessings wisely and sharing with others. This doesn’t just refer to monetary possessions or physical belongings, but to the time and talents that God gives all of us.</a:t>
            </a:r>
            <a:endParaRPr/>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God has given us each of us talents and abilities. He’s made us to be good at certain things. And God wants us to use our talents and the things we’re good at for Him.</a:t>
            </a:r>
            <a:endParaRPr/>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If we use our talents and the things we’re good at for God, then Jesus will reward us when He comes back. But if we don’t use our talents and the things we’re good at for God, and we just waste our talents, then Jesus will punish us when He comes back.</a:t>
            </a:r>
            <a:endParaRPr/>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So, we should always remember to thank God for the things that He’s made us to be good at, and we should always use our talents for God.</a:t>
            </a:r>
            <a:endParaRPr b="0" i="0" sz="1700" u="none" cap="none" strike="noStrike">
              <a:solidFill>
                <a:schemeClr val="lt1"/>
              </a:solidFill>
              <a:latin typeface="Arial"/>
              <a:ea typeface="Arial"/>
              <a:cs typeface="Arial"/>
              <a:sym typeface="Arial"/>
            </a:endParaRPr>
          </a:p>
        </p:txBody>
      </p:sp>
      <p:sp>
        <p:nvSpPr>
          <p:cNvPr id="150" name="Google Shape;150;p2"/>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94" name="Shape 294"/>
        <p:cNvGrpSpPr/>
        <p:nvPr/>
      </p:nvGrpSpPr>
      <p:grpSpPr>
        <a:xfrm>
          <a:off x="0" y="0"/>
          <a:ext cx="0" cy="0"/>
          <a:chOff x="0" y="0"/>
          <a:chExt cx="0" cy="0"/>
        </a:xfrm>
      </p:grpSpPr>
      <p:sp>
        <p:nvSpPr>
          <p:cNvPr id="295" name="Google Shape;295;p20"/>
          <p:cNvSpPr/>
          <p:nvPr/>
        </p:nvSpPr>
        <p:spPr>
          <a:xfrm>
            <a:off x="450550" y="778160"/>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29</a:t>
            </a:r>
            <a:endParaRPr b="1" i="0" sz="2500" u="none" cap="none" strike="noStrike">
              <a:solidFill>
                <a:schemeClr val="lt1"/>
              </a:solidFill>
              <a:latin typeface="Arial Black"/>
              <a:ea typeface="Arial Black"/>
              <a:cs typeface="Arial Black"/>
              <a:sym typeface="Arial Black"/>
            </a:endParaRPr>
          </a:p>
        </p:txBody>
      </p:sp>
      <p:sp>
        <p:nvSpPr>
          <p:cNvPr id="296" name="Google Shape;296;p20"/>
          <p:cNvSpPr txBox="1"/>
          <p:nvPr/>
        </p:nvSpPr>
        <p:spPr>
          <a:xfrm>
            <a:off x="450550" y="1438865"/>
            <a:ext cx="2579369" cy="32162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For to every person who has something, even more will be given, and he will have more than enough; but the person who has nothing, even the little that he has will be taken away from him.</a:t>
            </a:r>
            <a:endParaRPr b="0" i="0" sz="1900" u="none" cap="none" strike="noStrike">
              <a:solidFill>
                <a:schemeClr val="dk1"/>
              </a:solidFill>
              <a:latin typeface="Arial Black"/>
              <a:ea typeface="Arial Black"/>
              <a:cs typeface="Arial Black"/>
              <a:sym typeface="Arial Black"/>
            </a:endParaRPr>
          </a:p>
        </p:txBody>
      </p:sp>
      <p:pic>
        <p:nvPicPr>
          <p:cNvPr id="297" name="Google Shape;297;p20"/>
          <p:cNvPicPr preferRelativeResize="0"/>
          <p:nvPr/>
        </p:nvPicPr>
        <p:blipFill rotWithShape="1">
          <a:blip r:embed="rId3">
            <a:alphaModFix/>
          </a:blip>
          <a:srcRect b="0" l="0" r="0" t="0"/>
          <a:stretch/>
        </p:blipFill>
        <p:spPr>
          <a:xfrm>
            <a:off x="3164239" y="359367"/>
            <a:ext cx="5899688" cy="44247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302" name="Shape 302"/>
        <p:cNvGrpSpPr/>
        <p:nvPr/>
      </p:nvGrpSpPr>
      <p:grpSpPr>
        <a:xfrm>
          <a:off x="0" y="0"/>
          <a:ext cx="0" cy="0"/>
          <a:chOff x="0" y="0"/>
          <a:chExt cx="0" cy="0"/>
        </a:xfrm>
      </p:grpSpPr>
      <p:sp>
        <p:nvSpPr>
          <p:cNvPr id="303" name="Google Shape;303;p21"/>
          <p:cNvSpPr/>
          <p:nvPr/>
        </p:nvSpPr>
        <p:spPr>
          <a:xfrm>
            <a:off x="450550" y="1033881"/>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30</a:t>
            </a:r>
            <a:endParaRPr b="1" i="0" sz="2500" u="none" cap="none" strike="noStrike">
              <a:solidFill>
                <a:schemeClr val="lt1"/>
              </a:solidFill>
              <a:latin typeface="Arial Black"/>
              <a:ea typeface="Arial Black"/>
              <a:cs typeface="Arial Black"/>
              <a:sym typeface="Arial Black"/>
            </a:endParaRPr>
          </a:p>
        </p:txBody>
      </p:sp>
      <p:sp>
        <p:nvSpPr>
          <p:cNvPr id="304" name="Google Shape;304;p21"/>
          <p:cNvSpPr txBox="1"/>
          <p:nvPr/>
        </p:nvSpPr>
        <p:spPr>
          <a:xfrm>
            <a:off x="450550" y="1694587"/>
            <a:ext cx="2579369" cy="17543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As for this useless servant—throw him outside in the darkness; there he will cry and gnash his teeth.’</a:t>
            </a:r>
            <a:endParaRPr b="0" i="0" sz="1900" u="none" cap="none" strike="noStrike">
              <a:solidFill>
                <a:schemeClr val="dk1"/>
              </a:solidFill>
              <a:latin typeface="Arial Black"/>
              <a:ea typeface="Arial Black"/>
              <a:cs typeface="Arial Black"/>
              <a:sym typeface="Arial Black"/>
            </a:endParaRPr>
          </a:p>
        </p:txBody>
      </p:sp>
      <p:pic>
        <p:nvPicPr>
          <p:cNvPr id="305" name="Google Shape;305;p21"/>
          <p:cNvPicPr preferRelativeResize="0"/>
          <p:nvPr/>
        </p:nvPicPr>
        <p:blipFill rotWithShape="1">
          <a:blip r:embed="rId3">
            <a:alphaModFix/>
          </a:blip>
          <a:srcRect b="0" l="0" r="0" t="0"/>
          <a:stretch/>
        </p:blipFill>
        <p:spPr>
          <a:xfrm>
            <a:off x="3250125" y="423781"/>
            <a:ext cx="5727916" cy="42959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309" name="Shape 309"/>
        <p:cNvGrpSpPr/>
        <p:nvPr/>
      </p:nvGrpSpPr>
      <p:grpSpPr>
        <a:xfrm>
          <a:off x="0" y="0"/>
          <a:ext cx="0" cy="0"/>
          <a:chOff x="0" y="0"/>
          <a:chExt cx="0" cy="0"/>
        </a:xfrm>
      </p:grpSpPr>
      <p:sp>
        <p:nvSpPr>
          <p:cNvPr id="310" name="Google Shape;310;p22"/>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311" name="Google Shape;311;p22"/>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23"/>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318" name="Google Shape;318;p23"/>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3" name="Shape 323"/>
        <p:cNvGrpSpPr/>
        <p:nvPr/>
      </p:nvGrpSpPr>
      <p:grpSpPr>
        <a:xfrm>
          <a:off x="0" y="0"/>
          <a:ext cx="0" cy="0"/>
          <a:chOff x="0" y="0"/>
          <a:chExt cx="0" cy="0"/>
        </a:xfrm>
      </p:grpSpPr>
      <p:sp>
        <p:nvSpPr>
          <p:cNvPr id="324" name="Google Shape;324;p24"/>
          <p:cNvSpPr/>
          <p:nvPr/>
        </p:nvSpPr>
        <p:spPr>
          <a:xfrm>
            <a:off x="394375" y="558825"/>
            <a:ext cx="42279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Black"/>
                <a:ea typeface="Arial Black"/>
                <a:cs typeface="Arial Black"/>
                <a:sym typeface="Arial Black"/>
              </a:rPr>
              <a:t>Activity:  </a:t>
            </a:r>
            <a:endParaRPr b="0" i="0" sz="24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Talent Bag</a:t>
            </a:r>
            <a:endParaRPr b="0" i="0" sz="2000" u="none" cap="none" strike="noStrike">
              <a:solidFill>
                <a:schemeClr val="lt1"/>
              </a:solidFill>
              <a:latin typeface="Arial Black"/>
              <a:ea typeface="Arial Black"/>
              <a:cs typeface="Arial Black"/>
              <a:sym typeface="Arial Black"/>
            </a:endParaRPr>
          </a:p>
        </p:txBody>
      </p:sp>
      <p:sp>
        <p:nvSpPr>
          <p:cNvPr id="325" name="Google Shape;325;p24"/>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26" name="Google Shape;326;p24"/>
          <p:cNvSpPr txBox="1"/>
          <p:nvPr/>
        </p:nvSpPr>
        <p:spPr>
          <a:xfrm>
            <a:off x="504035" y="1589853"/>
            <a:ext cx="3521400" cy="2585323"/>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Construction paper or Colored Paper</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Scissors</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Pen or Marker</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Glue</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Coloring Materials</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Ribbon</a:t>
            </a:r>
            <a:endParaRPr b="0" i="0" sz="1600" u="none" cap="none" strike="noStrike">
              <a:solidFill>
                <a:schemeClr val="dk1"/>
              </a:solidFill>
              <a:latin typeface="Arial Black"/>
              <a:ea typeface="Arial Black"/>
              <a:cs typeface="Arial Black"/>
              <a:sym typeface="Arial Black"/>
            </a:endParaRPr>
          </a:p>
        </p:txBody>
      </p:sp>
      <p:sp>
        <p:nvSpPr>
          <p:cNvPr id="327" name="Google Shape;327;p24"/>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28" name="Google Shape;328;p24"/>
          <p:cNvPicPr preferRelativeResize="0"/>
          <p:nvPr/>
        </p:nvPicPr>
        <p:blipFill rotWithShape="1">
          <a:blip r:embed="rId3">
            <a:alphaModFix/>
          </a:blip>
          <a:srcRect b="0" l="0" r="0" t="0"/>
          <a:stretch/>
        </p:blipFill>
        <p:spPr>
          <a:xfrm>
            <a:off x="4419600" y="1433273"/>
            <a:ext cx="4431210" cy="33234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33" name="Shape 333"/>
        <p:cNvGrpSpPr/>
        <p:nvPr/>
      </p:nvGrpSpPr>
      <p:grpSpPr>
        <a:xfrm>
          <a:off x="0" y="0"/>
          <a:ext cx="0" cy="0"/>
          <a:chOff x="0" y="0"/>
          <a:chExt cx="0" cy="0"/>
        </a:xfrm>
      </p:grpSpPr>
      <p:sp>
        <p:nvSpPr>
          <p:cNvPr id="334" name="Google Shape;334;p25"/>
          <p:cNvSpPr/>
          <p:nvPr/>
        </p:nvSpPr>
        <p:spPr>
          <a:xfrm>
            <a:off x="548200" y="833013"/>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335" name="Google Shape;335;p25"/>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36" name="Google Shape;336;p25"/>
          <p:cNvSpPr txBox="1"/>
          <p:nvPr/>
        </p:nvSpPr>
        <p:spPr>
          <a:xfrm>
            <a:off x="385468" y="1502416"/>
            <a:ext cx="3845569" cy="1846659"/>
          </a:xfrm>
          <a:prstGeom prst="rect">
            <a:avLst/>
          </a:prstGeom>
          <a:noFill/>
          <a:ln>
            <a:noFill/>
          </a:ln>
        </p:spPr>
        <p:txBody>
          <a:bodyPr anchorCtr="0" anchor="t" bIns="0" lIns="0" spcFirstLastPara="1" rIns="0" wrap="square" tIns="0">
            <a:spAutoFit/>
          </a:bodyPr>
          <a:lstStyle/>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Draw a sack/bag and cut it out.</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Make a small circles (it will be the coins) write or draw the talents you have that you want to share to others. </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Cut out the coins and glue it on the sack/bag.</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Design your talent bag</a:t>
            </a:r>
            <a:endParaRPr/>
          </a:p>
        </p:txBody>
      </p:sp>
      <p:pic>
        <p:nvPicPr>
          <p:cNvPr id="337" name="Google Shape;337;p25"/>
          <p:cNvPicPr preferRelativeResize="0"/>
          <p:nvPr/>
        </p:nvPicPr>
        <p:blipFill rotWithShape="1">
          <a:blip r:embed="rId3">
            <a:alphaModFix/>
          </a:blip>
          <a:srcRect b="0" l="0" r="0" t="0"/>
          <a:stretch/>
        </p:blipFill>
        <p:spPr>
          <a:xfrm>
            <a:off x="4572000" y="1357931"/>
            <a:ext cx="4479563" cy="33596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42" name="Shape 342"/>
        <p:cNvGrpSpPr/>
        <p:nvPr/>
      </p:nvGrpSpPr>
      <p:grpSpPr>
        <a:xfrm>
          <a:off x="0" y="0"/>
          <a:ext cx="0" cy="0"/>
          <a:chOff x="0" y="0"/>
          <a:chExt cx="0" cy="0"/>
        </a:xfrm>
      </p:grpSpPr>
      <p:sp>
        <p:nvSpPr>
          <p:cNvPr id="343" name="Google Shape;343;p26"/>
          <p:cNvSpPr/>
          <p:nvPr/>
        </p:nvSpPr>
        <p:spPr>
          <a:xfrm>
            <a:off x="504162" y="6615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44" name="Google Shape;344;p26"/>
          <p:cNvSpPr/>
          <p:nvPr/>
        </p:nvSpPr>
        <p:spPr>
          <a:xfrm>
            <a:off x="504149" y="13956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br>
              <a:rPr b="0" i="0" lang="en" sz="1700" u="none" cap="none" strike="noStrike">
                <a:solidFill>
                  <a:schemeClr val="lt1"/>
                </a:solidFill>
                <a:latin typeface="Arial"/>
                <a:ea typeface="Arial"/>
                <a:cs typeface="Arial"/>
                <a:sym typeface="Arial"/>
              </a:rPr>
            </a:b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thank You for giving all of us talents and skills. Please help us to see how we can use our talents for You. In Jesus’ name we pray,</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45" name="Google Shape;345;p26"/>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52" name="Google Shape;352;p27"/>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3" name="Google Shape;353;p27"/>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500"/>
              <a:buFont typeface="Arial"/>
              <a:buNone/>
            </a:pPr>
            <a:r>
              <a:rPr b="1" i="0" lang="en" sz="1500" u="none" cap="none" strike="noStrike">
                <a:solidFill>
                  <a:schemeClr val="lt1"/>
                </a:solidFill>
                <a:latin typeface="Arial"/>
                <a:ea typeface="Arial"/>
                <a:cs typeface="Arial"/>
                <a:sym typeface="Arial"/>
              </a:rPr>
              <a:t>3</a:t>
            </a:r>
            <a:r>
              <a:rPr b="1" lang="en" sz="1500">
                <a:solidFill>
                  <a:schemeClr val="lt1"/>
                </a:solidFill>
              </a:rPr>
              <a:t>3rd</a:t>
            </a:r>
            <a:r>
              <a:rPr b="1" i="0" lang="en" sz="1500" u="none" cap="none" strike="noStrike">
                <a:solidFill>
                  <a:schemeClr val="lt1"/>
                </a:solidFill>
                <a:latin typeface="Arial"/>
                <a:ea typeface="Arial"/>
                <a:cs typeface="Arial"/>
                <a:sym typeface="Arial"/>
              </a:rPr>
              <a:t> Sunday in Ordinary Time | Cycle A</a:t>
            </a:r>
            <a:endParaRPr b="0" i="0" sz="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Arial"/>
              <a:ea typeface="Arial"/>
              <a:cs typeface="Arial"/>
              <a:sym typeface="Arial"/>
            </a:endParaRPr>
          </a:p>
        </p:txBody>
      </p:sp>
      <p:pic>
        <p:nvPicPr>
          <p:cNvPr id="354" name="Google Shape;354;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3"/>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3"/>
          <p:cNvSpPr txBox="1"/>
          <p:nvPr/>
        </p:nvSpPr>
        <p:spPr>
          <a:xfrm>
            <a:off x="0" y="4337357"/>
            <a:ext cx="91440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3"/>
                </a:solidFill>
                <a:latin typeface="Arial Black"/>
                <a:ea typeface="Arial Black"/>
                <a:cs typeface="Arial Black"/>
                <a:sym typeface="Arial Black"/>
              </a:rPr>
              <a:t>The Parable of the Three Servants</a:t>
            </a:r>
            <a:endParaRPr b="1" i="0" sz="2800" u="none" cap="none" strike="noStrike">
              <a:solidFill>
                <a:schemeClr val="accent3"/>
              </a:solidFill>
              <a:latin typeface="Arial Black"/>
              <a:ea typeface="Arial Black"/>
              <a:cs typeface="Arial Black"/>
              <a:sym typeface="Arial Black"/>
            </a:endParaRPr>
          </a:p>
        </p:txBody>
      </p:sp>
      <p:sp>
        <p:nvSpPr>
          <p:cNvPr id="158" name="Google Shape;158;p3"/>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Matthew 25:14-30</a:t>
            </a:r>
            <a:endParaRPr b="0" i="0" sz="2400" u="none" cap="none" strike="noStrike">
              <a:solidFill>
                <a:schemeClr val="dk1"/>
              </a:solidFill>
              <a:latin typeface="Arial Black"/>
              <a:ea typeface="Arial Black"/>
              <a:cs typeface="Arial Black"/>
              <a:sym typeface="Arial Black"/>
            </a:endParaRPr>
          </a:p>
        </p:txBody>
      </p:sp>
      <p:pic>
        <p:nvPicPr>
          <p:cNvPr id="159" name="Google Shape;159;p3"/>
          <p:cNvPicPr preferRelativeResize="0"/>
          <p:nvPr/>
        </p:nvPicPr>
        <p:blipFill rotWithShape="1">
          <a:blip r:embed="rId3">
            <a:alphaModFix/>
          </a:blip>
          <a:srcRect b="0" l="0" r="0" t="0"/>
          <a:stretch/>
        </p:blipFill>
        <p:spPr>
          <a:xfrm>
            <a:off x="1619573" y="24216"/>
            <a:ext cx="5579390" cy="41845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4"/>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Matthew.</a:t>
            </a:r>
            <a:endParaRPr b="0" i="0" sz="1100" u="none" cap="none" strike="noStrike">
              <a:solidFill>
                <a:schemeClr val="dk1"/>
              </a:solidFill>
              <a:latin typeface="Arial"/>
              <a:ea typeface="Arial"/>
              <a:cs typeface="Arial"/>
              <a:sym typeface="Arial"/>
            </a:endParaRPr>
          </a:p>
        </p:txBody>
      </p:sp>
      <p:sp>
        <p:nvSpPr>
          <p:cNvPr id="165" name="Google Shape;165;p4"/>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0" name="Shape 170"/>
        <p:cNvGrpSpPr/>
        <p:nvPr/>
      </p:nvGrpSpPr>
      <p:grpSpPr>
        <a:xfrm>
          <a:off x="0" y="0"/>
          <a:ext cx="0" cy="0"/>
          <a:chOff x="0" y="0"/>
          <a:chExt cx="0" cy="0"/>
        </a:xfrm>
      </p:grpSpPr>
      <p:sp>
        <p:nvSpPr>
          <p:cNvPr id="171" name="Google Shape;171;p5"/>
          <p:cNvSpPr txBox="1"/>
          <p:nvPr/>
        </p:nvSpPr>
        <p:spPr>
          <a:xfrm>
            <a:off x="5806545" y="857250"/>
            <a:ext cx="642900" cy="384900"/>
          </a:xfrm>
          <a:prstGeom prst="rect">
            <a:avLst/>
          </a:prstGeom>
          <a:solidFill>
            <a:srgbClr val="B6DDE7"/>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14</a:t>
            </a:r>
            <a:endParaRPr b="1" i="0" sz="2500" u="none" cap="none" strike="noStrike">
              <a:solidFill>
                <a:schemeClr val="lt1"/>
              </a:solidFill>
              <a:latin typeface="Arial Black"/>
              <a:ea typeface="Arial Black"/>
              <a:cs typeface="Arial Black"/>
              <a:sym typeface="Arial Black"/>
            </a:endParaRPr>
          </a:p>
        </p:txBody>
      </p:sp>
      <p:sp>
        <p:nvSpPr>
          <p:cNvPr id="172" name="Google Shape;172;p5"/>
          <p:cNvSpPr txBox="1"/>
          <p:nvPr/>
        </p:nvSpPr>
        <p:spPr>
          <a:xfrm>
            <a:off x="5806545" y="1349488"/>
            <a:ext cx="2860800" cy="30777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 “At that time the Kingdom of heaven will be like this. Once there was a man who was about to leave home on a trip; he called his servants and put them in charge of his property.</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5"/>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5"/>
          <p:cNvPicPr preferRelativeResize="0"/>
          <p:nvPr/>
        </p:nvPicPr>
        <p:blipFill rotWithShape="1">
          <a:blip r:embed="rId3">
            <a:alphaModFix/>
          </a:blip>
          <a:srcRect b="0" l="0" r="0" t="0"/>
          <a:stretch/>
        </p:blipFill>
        <p:spPr>
          <a:xfrm>
            <a:off x="273070" y="642097"/>
            <a:ext cx="5348941" cy="40117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9" name="Shape 179"/>
        <p:cNvGrpSpPr/>
        <p:nvPr/>
      </p:nvGrpSpPr>
      <p:grpSpPr>
        <a:xfrm>
          <a:off x="0" y="0"/>
          <a:ext cx="0" cy="0"/>
          <a:chOff x="0" y="0"/>
          <a:chExt cx="0" cy="0"/>
        </a:xfrm>
      </p:grpSpPr>
      <p:sp>
        <p:nvSpPr>
          <p:cNvPr id="180" name="Google Shape;180;p6"/>
          <p:cNvSpPr txBox="1"/>
          <p:nvPr/>
        </p:nvSpPr>
        <p:spPr>
          <a:xfrm>
            <a:off x="548402" y="692704"/>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15</a:t>
            </a:r>
            <a:endParaRPr b="1" i="0" sz="2500" u="none" cap="none" strike="noStrike">
              <a:solidFill>
                <a:srgbClr val="FFFFFF"/>
              </a:solidFill>
              <a:latin typeface="Arial Black"/>
              <a:ea typeface="Arial Black"/>
              <a:cs typeface="Arial Black"/>
              <a:sym typeface="Arial Black"/>
            </a:endParaRPr>
          </a:p>
        </p:txBody>
      </p:sp>
      <p:sp>
        <p:nvSpPr>
          <p:cNvPr id="181" name="Google Shape;181;p6"/>
          <p:cNvSpPr txBox="1"/>
          <p:nvPr/>
        </p:nvSpPr>
        <p:spPr>
          <a:xfrm>
            <a:off x="548402" y="1248085"/>
            <a:ext cx="2813400" cy="338554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He gave to each one according to his ability: to one he gave five thousand gold coins, to another he gave two thousand, and to another he gave one thousand. Then he left on his trip.</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6"/>
          <p:cNvPicPr preferRelativeResize="0"/>
          <p:nvPr/>
        </p:nvPicPr>
        <p:blipFill rotWithShape="1">
          <a:blip r:embed="rId3">
            <a:alphaModFix/>
          </a:blip>
          <a:srcRect b="0" l="0" r="0" t="0"/>
          <a:stretch/>
        </p:blipFill>
        <p:spPr>
          <a:xfrm>
            <a:off x="3462541" y="490603"/>
            <a:ext cx="5549723" cy="41622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88" name="Shape 188"/>
        <p:cNvGrpSpPr/>
        <p:nvPr/>
      </p:nvGrpSpPr>
      <p:grpSpPr>
        <a:xfrm>
          <a:off x="0" y="0"/>
          <a:ext cx="0" cy="0"/>
          <a:chOff x="0" y="0"/>
          <a:chExt cx="0" cy="0"/>
        </a:xfrm>
      </p:grpSpPr>
      <p:sp>
        <p:nvSpPr>
          <p:cNvPr id="189" name="Google Shape;189;p7"/>
          <p:cNvSpPr/>
          <p:nvPr/>
        </p:nvSpPr>
        <p:spPr>
          <a:xfrm>
            <a:off x="424312" y="935026"/>
            <a:ext cx="547200" cy="428700"/>
          </a:xfrm>
          <a:prstGeom prst="rect">
            <a:avLst/>
          </a:prstGeom>
          <a:solidFill>
            <a:srgbClr val="7F7F7F"/>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16</a:t>
            </a:r>
            <a:endParaRPr b="1" i="0" sz="2500" u="none" cap="none" strike="noStrike">
              <a:solidFill>
                <a:schemeClr val="lt1"/>
              </a:solidFill>
              <a:latin typeface="Arial Black"/>
              <a:ea typeface="Arial Black"/>
              <a:cs typeface="Arial Black"/>
              <a:sym typeface="Arial Black"/>
            </a:endParaRPr>
          </a:p>
        </p:txBody>
      </p:sp>
      <p:sp>
        <p:nvSpPr>
          <p:cNvPr id="190" name="Google Shape;190;p7"/>
          <p:cNvSpPr txBox="1"/>
          <p:nvPr/>
        </p:nvSpPr>
        <p:spPr>
          <a:xfrm>
            <a:off x="424313" y="1620852"/>
            <a:ext cx="3039558" cy="226215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2100" u="none" cap="none" strike="noStrike">
                <a:solidFill>
                  <a:schemeClr val="dk1"/>
                </a:solidFill>
                <a:latin typeface="Arial Black"/>
                <a:ea typeface="Arial Black"/>
                <a:cs typeface="Arial Black"/>
                <a:sym typeface="Arial Black"/>
              </a:rPr>
              <a:t>The servant who had received five thousand coins went at once and invested his money and earned another five thousand.</a:t>
            </a:r>
            <a:endParaRPr/>
          </a:p>
        </p:txBody>
      </p:sp>
      <p:pic>
        <p:nvPicPr>
          <p:cNvPr id="191" name="Google Shape;191;p7"/>
          <p:cNvPicPr preferRelativeResize="0"/>
          <p:nvPr/>
        </p:nvPicPr>
        <p:blipFill rotWithShape="1">
          <a:blip r:embed="rId3">
            <a:alphaModFix/>
          </a:blip>
          <a:srcRect b="0" l="0" r="0" t="0"/>
          <a:stretch/>
        </p:blipFill>
        <p:spPr>
          <a:xfrm>
            <a:off x="3463871" y="536144"/>
            <a:ext cx="5428281" cy="40712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96" name="Shape 196"/>
        <p:cNvGrpSpPr/>
        <p:nvPr/>
      </p:nvGrpSpPr>
      <p:grpSpPr>
        <a:xfrm>
          <a:off x="0" y="0"/>
          <a:ext cx="0" cy="0"/>
          <a:chOff x="0" y="0"/>
          <a:chExt cx="0" cy="0"/>
        </a:xfrm>
      </p:grpSpPr>
      <p:sp>
        <p:nvSpPr>
          <p:cNvPr id="197" name="Google Shape;197;p8"/>
          <p:cNvSpPr txBox="1"/>
          <p:nvPr/>
        </p:nvSpPr>
        <p:spPr>
          <a:xfrm>
            <a:off x="5986873" y="2039490"/>
            <a:ext cx="3025391"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Arial Black"/>
                <a:ea typeface="Arial Black"/>
                <a:cs typeface="Arial Black"/>
                <a:sym typeface="Arial Black"/>
              </a:rPr>
              <a:t>In the same way the servant who had received two thousand coins earned another two thousand.</a:t>
            </a:r>
            <a:endParaRPr b="0" i="0" sz="2100" u="none" cap="none" strike="noStrike">
              <a:solidFill>
                <a:schemeClr val="dk1"/>
              </a:solidFill>
              <a:latin typeface="Arial Black"/>
              <a:ea typeface="Arial Black"/>
              <a:cs typeface="Arial Black"/>
              <a:sym typeface="Arial Black"/>
            </a:endParaRPr>
          </a:p>
        </p:txBody>
      </p:sp>
      <p:sp>
        <p:nvSpPr>
          <p:cNvPr id="198" name="Google Shape;198;p8"/>
          <p:cNvSpPr txBox="1"/>
          <p:nvPr/>
        </p:nvSpPr>
        <p:spPr>
          <a:xfrm>
            <a:off x="5986873" y="1399792"/>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17</a:t>
            </a:r>
            <a:endParaRPr b="1" i="0" sz="2500" u="none" cap="none" strike="noStrike">
              <a:solidFill>
                <a:srgbClr val="FFFFFF"/>
              </a:solidFill>
              <a:latin typeface="Arial Black"/>
              <a:ea typeface="Arial Black"/>
              <a:cs typeface="Arial Black"/>
              <a:sym typeface="Arial Black"/>
            </a:endParaRPr>
          </a:p>
        </p:txBody>
      </p:sp>
      <p:pic>
        <p:nvPicPr>
          <p:cNvPr id="199" name="Google Shape;199;p8"/>
          <p:cNvPicPr preferRelativeResize="0"/>
          <p:nvPr/>
        </p:nvPicPr>
        <p:blipFill rotWithShape="1">
          <a:blip r:embed="rId3">
            <a:alphaModFix/>
          </a:blip>
          <a:srcRect b="0" l="0" r="0" t="0"/>
          <a:stretch/>
        </p:blipFill>
        <p:spPr>
          <a:xfrm>
            <a:off x="131736" y="514350"/>
            <a:ext cx="5486399" cy="4114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D4B4"/>
        </a:solidFill>
      </p:bgPr>
    </p:bg>
    <p:spTree>
      <p:nvGrpSpPr>
        <p:cNvPr id="204" name="Shape 204"/>
        <p:cNvGrpSpPr/>
        <p:nvPr/>
      </p:nvGrpSpPr>
      <p:grpSpPr>
        <a:xfrm>
          <a:off x="0" y="0"/>
          <a:ext cx="0" cy="0"/>
          <a:chOff x="0" y="0"/>
          <a:chExt cx="0" cy="0"/>
        </a:xfrm>
      </p:grpSpPr>
      <p:sp>
        <p:nvSpPr>
          <p:cNvPr id="205" name="Google Shape;205;p9"/>
          <p:cNvSpPr txBox="1"/>
          <p:nvPr/>
        </p:nvSpPr>
        <p:spPr>
          <a:xfrm>
            <a:off x="5796365" y="1293203"/>
            <a:ext cx="642900" cy="384900"/>
          </a:xfrm>
          <a:prstGeom prst="rect">
            <a:avLst/>
          </a:prstGeom>
          <a:solidFill>
            <a:schemeClr val="accent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18</a:t>
            </a:r>
            <a:endParaRPr b="1" i="0" sz="2500" u="none" cap="none" strike="noStrike">
              <a:solidFill>
                <a:schemeClr val="lt1"/>
              </a:solidFill>
              <a:latin typeface="Arial Black"/>
              <a:ea typeface="Arial Black"/>
              <a:cs typeface="Arial Black"/>
              <a:sym typeface="Arial Black"/>
            </a:endParaRPr>
          </a:p>
        </p:txBody>
      </p:sp>
      <p:sp>
        <p:nvSpPr>
          <p:cNvPr id="206" name="Google Shape;206;p9"/>
          <p:cNvSpPr txBox="1"/>
          <p:nvPr/>
        </p:nvSpPr>
        <p:spPr>
          <a:xfrm>
            <a:off x="5796365" y="1879997"/>
            <a:ext cx="3104659"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But the servant who had received one thousand coins went off, dug a hole in the ground, and hid his master's money.</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07" name="Google Shape;207;p9"/>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8" name="Google Shape;208;p9"/>
          <p:cNvPicPr preferRelativeResize="0"/>
          <p:nvPr/>
        </p:nvPicPr>
        <p:blipFill rotWithShape="1">
          <a:blip r:embed="rId3">
            <a:alphaModFix/>
          </a:blip>
          <a:srcRect b="0" l="0" r="0" t="0"/>
          <a:stretch/>
        </p:blipFill>
        <p:spPr>
          <a:xfrm>
            <a:off x="180983" y="540083"/>
            <a:ext cx="5417778" cy="40633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