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Arial Black"/>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http://customooxmlschemas.google.com/">
      <go:slidesCustomData xmlns:go="http://customooxmlschemas.google.com/" r:id="rId32" roundtripDataSignature="AMtx7mjPdCYGBMf/5KXZyVxozDzyExei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alBlack-regular.fntdata"/><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customschemas.google.com/relationships/presentationmetadata" Target="meta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76" name="Google Shape;2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3" name="Google Shape;28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17" name="Google Shape;317;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 name="Google Shape;13;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 name="Google Shape;14;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36"/>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1" name="Google Shape;71;p3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2" name="Google Shape;72;p3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3" name="Google Shape;73;p3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37"/>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77" name="Google Shape;77;p3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8" name="Google Shape;78;p3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9" name="Google Shape;79;p3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2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8" name="Google Shape;88;p2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9" name="Google Shape;89;p2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6" name="Google Shape;96;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7" name="Google Shape;9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0" name="Google Shape;10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4" name="Google Shape;10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5" name="Shape 105"/>
        <p:cNvGrpSpPr/>
        <p:nvPr/>
      </p:nvGrpSpPr>
      <p:grpSpPr>
        <a:xfrm>
          <a:off x="0" y="0"/>
          <a:ext cx="0" cy="0"/>
          <a:chOff x="0" y="0"/>
          <a:chExt cx="0" cy="0"/>
        </a:xfrm>
      </p:grpSpPr>
      <p:sp>
        <p:nvSpPr>
          <p:cNvPr id="106" name="Google Shape;10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8" name="Google Shape;108;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9" name="Google Shape;109;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p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6" name="Google Shape;11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7" name="Shape 117"/>
        <p:cNvGrpSpPr/>
        <p:nvPr/>
      </p:nvGrpSpPr>
      <p:grpSpPr>
        <a:xfrm>
          <a:off x="0" y="0"/>
          <a:ext cx="0" cy="0"/>
          <a:chOff x="0" y="0"/>
          <a:chExt cx="0" cy="0"/>
        </a:xfrm>
      </p:grpSpPr>
      <p:sp>
        <p:nvSpPr>
          <p:cNvPr id="118" name="Google Shape;118;p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9" name="Google Shape;119;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7" name="Google Shape;17;p28"/>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8" name="Google Shape;18;p2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9" name="Google Shape;19;p2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0" name="Google Shape;20;p2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3" name="Google Shape;123;p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4" name="Google Shape;124;p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5" name="Google Shape;12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 name="Shape 126"/>
        <p:cNvGrpSpPr/>
        <p:nvPr/>
      </p:nvGrpSpPr>
      <p:grpSpPr>
        <a:xfrm>
          <a:off x="0" y="0"/>
          <a:ext cx="0" cy="0"/>
          <a:chOff x="0" y="0"/>
          <a:chExt cx="0" cy="0"/>
        </a:xfrm>
      </p:grpSpPr>
      <p:sp>
        <p:nvSpPr>
          <p:cNvPr id="127" name="Google Shape;127;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8" name="Google Shape;12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4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2" name="Google Shape;132;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9"/>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3" name="Google Shape;23;p29"/>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24" name="Google Shape;24;p2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5" name="Google Shape;25;p2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6" name="Google Shape;26;p2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0"/>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9" name="Google Shape;29;p30"/>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30" name="Google Shape;30;p3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1" name="Google Shape;31;p3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2" name="Google Shape;32;p3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5" name="Google Shape;35;p31"/>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6" name="Google Shape;36;p31"/>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37" name="Google Shape;37;p3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8" name="Google Shape;38;p3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9" name="Google Shape;39;p3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2"/>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2" name="Google Shape;42;p32"/>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3" name="Google Shape;43;p32"/>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4" name="Google Shape;44;p32"/>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45" name="Google Shape;45;p32"/>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46" name="Google Shape;46;p3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7" name="Google Shape;47;p3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8" name="Google Shape;48;p3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1" name="Google Shape;51;p3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2" name="Google Shape;52;p3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3" name="Google Shape;53;p3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6" name="Google Shape;56;p34"/>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57" name="Google Shape;57;p34"/>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58" name="Google Shape;58;p3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3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0" name="Google Shape;60;p3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3" name="Google Shape;63;p35"/>
          <p:cNvSpPr/>
          <p:nvPr>
            <p:ph idx="2" type="pic"/>
          </p:nvPr>
        </p:nvSpPr>
        <p:spPr>
          <a:xfrm>
            <a:off x="896144" y="306388"/>
            <a:ext cx="2743200" cy="2057400"/>
          </a:xfrm>
          <a:prstGeom prst="rect">
            <a:avLst/>
          </a:prstGeom>
          <a:noFill/>
          <a:ln>
            <a:noFill/>
          </a:ln>
        </p:spPr>
      </p:sp>
      <p:sp>
        <p:nvSpPr>
          <p:cNvPr id="64" name="Google Shape;64;p35"/>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65" name="Google Shape;65;p3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6" name="Google Shape;66;p3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7" name="Google Shape;67;p3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2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82" name="Google Shape;82;p2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83" name="Google Shape;83;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84" name="Google Shape;84;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85" name="Google Shape;85;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2" name="Google Shape;92;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3" name="Google Shape;9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1"/>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1"/>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chemeClr val="lt1"/>
                </a:solidFill>
                <a:latin typeface="Arial"/>
                <a:ea typeface="Arial"/>
                <a:cs typeface="Arial"/>
                <a:sym typeface="Arial"/>
              </a:rPr>
              <a:t>32nd Sunday in Ordinary Time | Cycle A</a:t>
            </a:r>
            <a:endParaRPr b="0" i="0" sz="700" u="none" cap="none" strike="noStrike">
              <a:solidFill>
                <a:schemeClr val="lt1"/>
              </a:solidFill>
              <a:latin typeface="Arial"/>
              <a:ea typeface="Arial"/>
              <a:cs typeface="Arial"/>
              <a:sym typeface="Arial"/>
            </a:endParaRPr>
          </a:p>
        </p:txBody>
      </p:sp>
      <p:pic>
        <p:nvPicPr>
          <p:cNvPr id="143" name="Google Shape;143;p1"/>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213" name="Shape 213"/>
        <p:cNvGrpSpPr/>
        <p:nvPr/>
      </p:nvGrpSpPr>
      <p:grpSpPr>
        <a:xfrm>
          <a:off x="0" y="0"/>
          <a:ext cx="0" cy="0"/>
          <a:chOff x="0" y="0"/>
          <a:chExt cx="0" cy="0"/>
        </a:xfrm>
      </p:grpSpPr>
      <p:sp>
        <p:nvSpPr>
          <p:cNvPr id="214" name="Google Shape;214;p10"/>
          <p:cNvSpPr txBox="1"/>
          <p:nvPr/>
        </p:nvSpPr>
        <p:spPr>
          <a:xfrm>
            <a:off x="277686" y="1328104"/>
            <a:ext cx="642900" cy="384900"/>
          </a:xfrm>
          <a:prstGeom prst="rect">
            <a:avLst/>
          </a:prstGeom>
          <a:solidFill>
            <a:srgbClr val="C4BD97"/>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6</a:t>
            </a:r>
            <a:endParaRPr b="1" i="0" sz="2500" u="none" cap="none" strike="noStrike">
              <a:solidFill>
                <a:srgbClr val="FFFFFF"/>
              </a:solidFill>
              <a:latin typeface="Arial Black"/>
              <a:ea typeface="Arial Black"/>
              <a:cs typeface="Arial Black"/>
              <a:sym typeface="Arial Black"/>
            </a:endParaRPr>
          </a:p>
        </p:txBody>
      </p:sp>
      <p:sp>
        <p:nvSpPr>
          <p:cNvPr id="215" name="Google Shape;215;p10"/>
          <p:cNvSpPr txBox="1"/>
          <p:nvPr/>
        </p:nvSpPr>
        <p:spPr>
          <a:xfrm>
            <a:off x="277686" y="1954002"/>
            <a:ext cx="2620497" cy="184665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“It was already midnight when the cry rang out, ‘Here is the bridegroom! Come and meet him!’</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6" name="Google Shape;216;p10"/>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7" name="Google Shape;217;p10"/>
          <p:cNvPicPr preferRelativeResize="0"/>
          <p:nvPr/>
        </p:nvPicPr>
        <p:blipFill rotWithShape="1">
          <a:blip r:embed="rId3">
            <a:alphaModFix/>
          </a:blip>
          <a:srcRect b="0" l="0" r="0" t="0"/>
          <a:stretch/>
        </p:blipFill>
        <p:spPr>
          <a:xfrm>
            <a:off x="3270142" y="371475"/>
            <a:ext cx="5664200" cy="424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2" name="Shape 222"/>
        <p:cNvGrpSpPr/>
        <p:nvPr/>
      </p:nvGrpSpPr>
      <p:grpSpPr>
        <a:xfrm>
          <a:off x="0" y="0"/>
          <a:ext cx="0" cy="0"/>
          <a:chOff x="0" y="0"/>
          <a:chExt cx="0" cy="0"/>
        </a:xfrm>
      </p:grpSpPr>
      <p:sp>
        <p:nvSpPr>
          <p:cNvPr id="223" name="Google Shape;223;p11"/>
          <p:cNvSpPr/>
          <p:nvPr/>
        </p:nvSpPr>
        <p:spPr>
          <a:xfrm>
            <a:off x="450540" y="1292008"/>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7</a:t>
            </a:r>
            <a:endParaRPr b="1" i="0" sz="2500" u="none" cap="none" strike="noStrike">
              <a:solidFill>
                <a:schemeClr val="lt1"/>
              </a:solidFill>
              <a:latin typeface="Arial Black"/>
              <a:ea typeface="Arial Black"/>
              <a:cs typeface="Arial Black"/>
              <a:sym typeface="Arial Black"/>
            </a:endParaRPr>
          </a:p>
        </p:txBody>
      </p:sp>
      <p:sp>
        <p:nvSpPr>
          <p:cNvPr id="224" name="Google Shape;224;p11"/>
          <p:cNvSpPr txBox="1"/>
          <p:nvPr/>
        </p:nvSpPr>
        <p:spPr>
          <a:xfrm>
            <a:off x="450540" y="1986974"/>
            <a:ext cx="2594877" cy="11695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 ten young women woke up and trimmed their lamps.</a:t>
            </a:r>
            <a:endParaRPr b="0" i="0" sz="1900" u="none" cap="none" strike="noStrike">
              <a:solidFill>
                <a:schemeClr val="dk1"/>
              </a:solidFill>
              <a:latin typeface="Arial Black"/>
              <a:ea typeface="Arial Black"/>
              <a:cs typeface="Arial Black"/>
              <a:sym typeface="Arial Black"/>
            </a:endParaRPr>
          </a:p>
        </p:txBody>
      </p:sp>
      <p:pic>
        <p:nvPicPr>
          <p:cNvPr id="225" name="Google Shape;225;p11"/>
          <p:cNvPicPr preferRelativeResize="0"/>
          <p:nvPr/>
        </p:nvPicPr>
        <p:blipFill rotWithShape="1">
          <a:blip r:embed="rId3">
            <a:alphaModFix/>
          </a:blip>
          <a:srcRect b="0" l="0" r="0" t="0"/>
          <a:stretch/>
        </p:blipFill>
        <p:spPr>
          <a:xfrm>
            <a:off x="3184901" y="371779"/>
            <a:ext cx="5664200" cy="4248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29" name="Shape 229"/>
        <p:cNvGrpSpPr/>
        <p:nvPr/>
      </p:nvGrpSpPr>
      <p:grpSpPr>
        <a:xfrm>
          <a:off x="0" y="0"/>
          <a:ext cx="0" cy="0"/>
          <a:chOff x="0" y="0"/>
          <a:chExt cx="0" cy="0"/>
        </a:xfrm>
      </p:grpSpPr>
      <p:sp>
        <p:nvSpPr>
          <p:cNvPr id="230" name="Google Shape;230;p12"/>
          <p:cNvSpPr/>
          <p:nvPr/>
        </p:nvSpPr>
        <p:spPr>
          <a:xfrm>
            <a:off x="6526987" y="909895"/>
            <a:ext cx="607200" cy="428700"/>
          </a:xfrm>
          <a:prstGeom prst="rect">
            <a:avLst/>
          </a:prstGeom>
          <a:solidFill>
            <a:srgbClr val="93895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8</a:t>
            </a:r>
            <a:endParaRPr b="1" i="0" sz="2500" u="none" cap="none" strike="noStrike">
              <a:solidFill>
                <a:schemeClr val="lt1"/>
              </a:solidFill>
              <a:latin typeface="Arial Black"/>
              <a:ea typeface="Arial Black"/>
              <a:cs typeface="Arial Black"/>
              <a:sym typeface="Arial Black"/>
            </a:endParaRPr>
          </a:p>
        </p:txBody>
      </p:sp>
      <p:sp>
        <p:nvSpPr>
          <p:cNvPr id="231" name="Google Shape;231;p12"/>
          <p:cNvSpPr txBox="1"/>
          <p:nvPr/>
        </p:nvSpPr>
        <p:spPr>
          <a:xfrm>
            <a:off x="6416298" y="1554599"/>
            <a:ext cx="2287101" cy="20467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Then the foolish ones said to the wise ones, ‘Let us have some of your oil, because our lamps are going out.’</a:t>
            </a:r>
            <a:endParaRPr b="0" i="0" sz="1900" u="none" cap="none" strike="noStrike">
              <a:solidFill>
                <a:schemeClr val="dk1"/>
              </a:solidFill>
              <a:latin typeface="Arial Black"/>
              <a:ea typeface="Arial Black"/>
              <a:cs typeface="Arial Black"/>
              <a:sym typeface="Arial Black"/>
            </a:endParaRPr>
          </a:p>
        </p:txBody>
      </p:sp>
      <p:sp>
        <p:nvSpPr>
          <p:cNvPr descr="‘They love people to show respect to them in the marketplaces and to be known as ‘Teacher’. &lt;br/&gt;‘But you must not be called “Teacher”. You are all brothers and sisters together. You have only one Teacher - the Christ. &lt;br/&gt;‘He who serves you as a servant is the greatest among you. Whoever makes himself great will be made humble. Whoever makes himself humble will be made great.’ – Slide 9" id="232" name="Google Shape;232;p12"/>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33" name="Google Shape;233;p12"/>
          <p:cNvPicPr preferRelativeResize="0"/>
          <p:nvPr/>
        </p:nvPicPr>
        <p:blipFill rotWithShape="1">
          <a:blip r:embed="rId3">
            <a:alphaModFix/>
          </a:blip>
          <a:srcRect b="0" l="0" r="0" t="0"/>
          <a:stretch/>
        </p:blipFill>
        <p:spPr>
          <a:xfrm>
            <a:off x="333212" y="390202"/>
            <a:ext cx="5817461" cy="43630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B8B7"/>
        </a:solidFill>
      </p:bgPr>
    </p:bg>
    <p:spTree>
      <p:nvGrpSpPr>
        <p:cNvPr id="238" name="Shape 238"/>
        <p:cNvGrpSpPr/>
        <p:nvPr/>
      </p:nvGrpSpPr>
      <p:grpSpPr>
        <a:xfrm>
          <a:off x="0" y="0"/>
          <a:ext cx="0" cy="0"/>
          <a:chOff x="0" y="0"/>
          <a:chExt cx="0" cy="0"/>
        </a:xfrm>
      </p:grpSpPr>
      <p:sp>
        <p:nvSpPr>
          <p:cNvPr id="239" name="Google Shape;239;p13"/>
          <p:cNvSpPr/>
          <p:nvPr/>
        </p:nvSpPr>
        <p:spPr>
          <a:xfrm>
            <a:off x="5820702" y="1170101"/>
            <a:ext cx="607200" cy="428700"/>
          </a:xfrm>
          <a:prstGeom prst="rect">
            <a:avLst/>
          </a:prstGeom>
          <a:solidFill>
            <a:srgbClr val="953734"/>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9</a:t>
            </a:r>
            <a:endParaRPr b="1" i="0" sz="2500" u="none" cap="none" strike="noStrike">
              <a:solidFill>
                <a:schemeClr val="lt1"/>
              </a:solidFill>
              <a:latin typeface="Arial Black"/>
              <a:ea typeface="Arial Black"/>
              <a:cs typeface="Arial Black"/>
              <a:sym typeface="Arial Black"/>
            </a:endParaRPr>
          </a:p>
        </p:txBody>
      </p:sp>
      <p:sp>
        <p:nvSpPr>
          <p:cNvPr id="240" name="Google Shape;240;p13"/>
          <p:cNvSpPr txBox="1"/>
          <p:nvPr/>
        </p:nvSpPr>
        <p:spPr>
          <a:xfrm>
            <a:off x="5921452" y="1926685"/>
            <a:ext cx="2811843" cy="20467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‘No, indeed,’ the wise ones answered, ‘there is not enough for you and for us. Go to the store and buy some for yourselves.’</a:t>
            </a:r>
            <a:endParaRPr b="0" i="0" sz="1900" u="none" cap="none" strike="noStrike">
              <a:solidFill>
                <a:schemeClr val="dk1"/>
              </a:solidFill>
              <a:latin typeface="Arial Black"/>
              <a:ea typeface="Arial Black"/>
              <a:cs typeface="Arial Black"/>
              <a:sym typeface="Arial Black"/>
            </a:endParaRPr>
          </a:p>
        </p:txBody>
      </p:sp>
      <p:pic>
        <p:nvPicPr>
          <p:cNvPr descr="Then in the middle of the night someone shouted, ‘Here's the groom! Come to meet him!’ &lt;br/&gt;When the women got up and started getting their lamps ready, the foolish ones said to the others, ‘Let us have some of your oil! Our lamps are going out.’ – Slide 3" id="241" name="Google Shape;241;p13"/>
          <p:cNvPicPr preferRelativeResize="0"/>
          <p:nvPr/>
        </p:nvPicPr>
        <p:blipFill rotWithShape="1">
          <a:blip r:embed="rId3">
            <a:alphaModFix/>
          </a:blip>
          <a:srcRect b="0" l="0" r="0" t="0"/>
          <a:stretch/>
        </p:blipFill>
        <p:spPr>
          <a:xfrm>
            <a:off x="121402" y="544398"/>
            <a:ext cx="5463125" cy="40973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8CD5"/>
        </a:solidFill>
      </p:bgPr>
    </p:bg>
    <p:spTree>
      <p:nvGrpSpPr>
        <p:cNvPr id="246" name="Shape 246"/>
        <p:cNvGrpSpPr/>
        <p:nvPr/>
      </p:nvGrpSpPr>
      <p:grpSpPr>
        <a:xfrm>
          <a:off x="0" y="0"/>
          <a:ext cx="0" cy="0"/>
          <a:chOff x="0" y="0"/>
          <a:chExt cx="0" cy="0"/>
        </a:xfrm>
      </p:grpSpPr>
      <p:sp>
        <p:nvSpPr>
          <p:cNvPr id="247" name="Google Shape;247;p14"/>
          <p:cNvSpPr/>
          <p:nvPr/>
        </p:nvSpPr>
        <p:spPr>
          <a:xfrm>
            <a:off x="450550" y="561184"/>
            <a:ext cx="607200" cy="428700"/>
          </a:xfrm>
          <a:prstGeom prst="rect">
            <a:avLst/>
          </a:prstGeom>
          <a:solidFill>
            <a:srgbClr val="93B3D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10</a:t>
            </a:r>
            <a:endParaRPr b="1" i="0" sz="2500" u="none" cap="none" strike="noStrike">
              <a:solidFill>
                <a:schemeClr val="lt1"/>
              </a:solidFill>
              <a:latin typeface="Arial Black"/>
              <a:ea typeface="Arial Black"/>
              <a:cs typeface="Arial Black"/>
              <a:sym typeface="Arial Black"/>
            </a:endParaRPr>
          </a:p>
        </p:txBody>
      </p:sp>
      <p:sp>
        <p:nvSpPr>
          <p:cNvPr id="248" name="Google Shape;248;p14"/>
          <p:cNvSpPr txBox="1"/>
          <p:nvPr/>
        </p:nvSpPr>
        <p:spPr>
          <a:xfrm>
            <a:off x="450550" y="1190422"/>
            <a:ext cx="2439884" cy="35086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So the foolish ones went off to buy some oil; and while they were gone, the bridegroom arrived. The five who were ready went in with him to the wedding feast, and the door was closed.</a:t>
            </a:r>
            <a:endParaRPr b="0" i="0" sz="1900" u="none" cap="none" strike="noStrike">
              <a:solidFill>
                <a:schemeClr val="dk1"/>
              </a:solidFill>
              <a:latin typeface="Arial Black"/>
              <a:ea typeface="Arial Black"/>
              <a:cs typeface="Arial Black"/>
              <a:sym typeface="Arial Black"/>
            </a:endParaRPr>
          </a:p>
        </p:txBody>
      </p:sp>
      <p:pic>
        <p:nvPicPr>
          <p:cNvPr descr="Those who were wise answered, ‘There's not enough oil for all of us! Go and buy some for yourselves.’ &lt;br/&gt;While the foolish ones were on their way to get some oil, the groom arrived. – Slide 4" id="249" name="Google Shape;249;p14"/>
          <p:cNvPicPr preferRelativeResize="0"/>
          <p:nvPr/>
        </p:nvPicPr>
        <p:blipFill rotWithShape="1">
          <a:blip r:embed="rId3">
            <a:alphaModFix/>
          </a:blip>
          <a:srcRect b="0" l="0" r="0" t="0"/>
          <a:stretch/>
        </p:blipFill>
        <p:spPr>
          <a:xfrm>
            <a:off x="3208150" y="433468"/>
            <a:ext cx="5702084" cy="42765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BF8E"/>
        </a:solidFill>
      </p:bgPr>
    </p:bg>
    <p:spTree>
      <p:nvGrpSpPr>
        <p:cNvPr id="254" name="Shape 254"/>
        <p:cNvGrpSpPr/>
        <p:nvPr/>
      </p:nvGrpSpPr>
      <p:grpSpPr>
        <a:xfrm>
          <a:off x="0" y="0"/>
          <a:ext cx="0" cy="0"/>
          <a:chOff x="0" y="0"/>
          <a:chExt cx="0" cy="0"/>
        </a:xfrm>
      </p:grpSpPr>
      <p:sp>
        <p:nvSpPr>
          <p:cNvPr id="255" name="Google Shape;255;p15"/>
          <p:cNvSpPr/>
          <p:nvPr/>
        </p:nvSpPr>
        <p:spPr>
          <a:xfrm>
            <a:off x="1902966" y="4507698"/>
            <a:ext cx="607200" cy="428700"/>
          </a:xfrm>
          <a:prstGeom prst="rect">
            <a:avLst/>
          </a:prstGeom>
          <a:solidFill>
            <a:srgbClr val="E36C09"/>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11</a:t>
            </a:r>
            <a:endParaRPr b="1" i="0" sz="2500" u="none" cap="none" strike="noStrike">
              <a:solidFill>
                <a:schemeClr val="lt1"/>
              </a:solidFill>
              <a:latin typeface="Arial Black"/>
              <a:ea typeface="Arial Black"/>
              <a:cs typeface="Arial Black"/>
              <a:sym typeface="Arial Black"/>
            </a:endParaRPr>
          </a:p>
        </p:txBody>
      </p:sp>
      <p:sp>
        <p:nvSpPr>
          <p:cNvPr id="256" name="Google Shape;256;p15"/>
          <p:cNvSpPr txBox="1"/>
          <p:nvPr/>
        </p:nvSpPr>
        <p:spPr>
          <a:xfrm>
            <a:off x="2739875" y="4507698"/>
            <a:ext cx="4501159" cy="5847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“Later the others arrived. ‘Sir, sir! Let us in!’ they cried out.</a:t>
            </a:r>
            <a:endParaRPr b="0" i="0" sz="1900" u="none" cap="none" strike="noStrike">
              <a:solidFill>
                <a:schemeClr val="dk1"/>
              </a:solidFill>
              <a:latin typeface="Arial Black"/>
              <a:ea typeface="Arial Black"/>
              <a:cs typeface="Arial Black"/>
              <a:sym typeface="Arial Black"/>
            </a:endParaRPr>
          </a:p>
        </p:txBody>
      </p:sp>
      <p:pic>
        <p:nvPicPr>
          <p:cNvPr id="257" name="Google Shape;257;p15"/>
          <p:cNvPicPr preferRelativeResize="0"/>
          <p:nvPr/>
        </p:nvPicPr>
        <p:blipFill rotWithShape="1">
          <a:blip r:embed="rId3">
            <a:alphaModFix/>
          </a:blip>
          <a:srcRect b="0" l="0" r="0" t="0"/>
          <a:stretch/>
        </p:blipFill>
        <p:spPr>
          <a:xfrm>
            <a:off x="1809427" y="111394"/>
            <a:ext cx="5525146" cy="41438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2" name="Shape 262"/>
        <p:cNvGrpSpPr/>
        <p:nvPr/>
      </p:nvGrpSpPr>
      <p:grpSpPr>
        <a:xfrm>
          <a:off x="0" y="0"/>
          <a:ext cx="0" cy="0"/>
          <a:chOff x="0" y="0"/>
          <a:chExt cx="0" cy="0"/>
        </a:xfrm>
      </p:grpSpPr>
      <p:sp>
        <p:nvSpPr>
          <p:cNvPr id="263" name="Google Shape;263;p16"/>
          <p:cNvSpPr/>
          <p:nvPr/>
        </p:nvSpPr>
        <p:spPr>
          <a:xfrm>
            <a:off x="450550" y="1405840"/>
            <a:ext cx="607200" cy="428700"/>
          </a:xfrm>
          <a:prstGeom prst="rect">
            <a:avLst/>
          </a:prstGeom>
          <a:solidFill>
            <a:srgbClr val="E5B8B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12</a:t>
            </a:r>
            <a:endParaRPr b="1" i="0" sz="2500" u="none" cap="none" strike="noStrike">
              <a:solidFill>
                <a:schemeClr val="lt1"/>
              </a:solidFill>
              <a:latin typeface="Arial Black"/>
              <a:ea typeface="Arial Black"/>
              <a:cs typeface="Arial Black"/>
              <a:sym typeface="Arial Black"/>
            </a:endParaRPr>
          </a:p>
        </p:txBody>
      </p:sp>
      <p:sp>
        <p:nvSpPr>
          <p:cNvPr id="264" name="Google Shape;264;p16"/>
          <p:cNvSpPr txBox="1"/>
          <p:nvPr/>
        </p:nvSpPr>
        <p:spPr>
          <a:xfrm>
            <a:off x="450550" y="2229279"/>
            <a:ext cx="2579369" cy="11695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‘Certainly not! I don't know you,’ the bridegroom answered.”</a:t>
            </a:r>
            <a:endParaRPr b="0" i="0" sz="1900" u="none" cap="none" strike="noStrike">
              <a:solidFill>
                <a:schemeClr val="dk1"/>
              </a:solidFill>
              <a:latin typeface="Arial Black"/>
              <a:ea typeface="Arial Black"/>
              <a:cs typeface="Arial Black"/>
              <a:sym typeface="Arial Black"/>
            </a:endParaRPr>
          </a:p>
        </p:txBody>
      </p:sp>
      <p:pic>
        <p:nvPicPr>
          <p:cNvPr descr="Later the others returned and shouted, ‘Sir, sir! Open the door for us!’ &lt;br/&gt;But the groom replied, ‘I don't even know you!’ &lt;br/&gt;Jesus then said,’ So, my disciples, always be ready! You don't know the day or the time when all this will happen.’ – Slide 6" id="265" name="Google Shape;265;p16"/>
          <p:cNvPicPr preferRelativeResize="0"/>
          <p:nvPr/>
        </p:nvPicPr>
        <p:blipFill rotWithShape="1">
          <a:blip r:embed="rId3">
            <a:alphaModFix/>
          </a:blip>
          <a:srcRect b="0" l="0" r="0" t="0"/>
          <a:stretch/>
        </p:blipFill>
        <p:spPr>
          <a:xfrm>
            <a:off x="3029919" y="396659"/>
            <a:ext cx="5800241" cy="43501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270" name="Shape 270"/>
        <p:cNvGrpSpPr/>
        <p:nvPr/>
      </p:nvGrpSpPr>
      <p:grpSpPr>
        <a:xfrm>
          <a:off x="0" y="0"/>
          <a:ext cx="0" cy="0"/>
          <a:chOff x="0" y="0"/>
          <a:chExt cx="0" cy="0"/>
        </a:xfrm>
      </p:grpSpPr>
      <p:sp>
        <p:nvSpPr>
          <p:cNvPr id="271" name="Google Shape;271;p17"/>
          <p:cNvSpPr/>
          <p:nvPr/>
        </p:nvSpPr>
        <p:spPr>
          <a:xfrm>
            <a:off x="450550" y="1033881"/>
            <a:ext cx="607200" cy="428700"/>
          </a:xfrm>
          <a:prstGeom prst="rect">
            <a:avLst/>
          </a:prstGeom>
          <a:solidFill>
            <a:srgbClr val="494429"/>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13</a:t>
            </a:r>
            <a:endParaRPr b="1" i="0" sz="2500" u="none" cap="none" strike="noStrike">
              <a:solidFill>
                <a:schemeClr val="lt1"/>
              </a:solidFill>
              <a:latin typeface="Arial Black"/>
              <a:ea typeface="Arial Black"/>
              <a:cs typeface="Arial Black"/>
              <a:sym typeface="Arial Black"/>
            </a:endParaRPr>
          </a:p>
        </p:txBody>
      </p:sp>
      <p:sp>
        <p:nvSpPr>
          <p:cNvPr id="272" name="Google Shape;272;p17"/>
          <p:cNvSpPr txBox="1"/>
          <p:nvPr/>
        </p:nvSpPr>
        <p:spPr>
          <a:xfrm>
            <a:off x="450550" y="1694587"/>
            <a:ext cx="2579369" cy="17543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900" u="none" cap="none" strike="noStrike">
                <a:solidFill>
                  <a:schemeClr val="dk1"/>
                </a:solidFill>
                <a:latin typeface="Arial Black"/>
                <a:ea typeface="Arial Black"/>
                <a:cs typeface="Arial Black"/>
                <a:sym typeface="Arial Black"/>
              </a:rPr>
              <a:t> And Jesus concluded, “Watch out, then, because you do not know the day or the hour.</a:t>
            </a:r>
            <a:endParaRPr b="0" i="0" sz="1900" u="none" cap="none" strike="noStrike">
              <a:solidFill>
                <a:schemeClr val="dk1"/>
              </a:solidFill>
              <a:latin typeface="Arial Black"/>
              <a:ea typeface="Arial Black"/>
              <a:cs typeface="Arial Black"/>
              <a:sym typeface="Arial Black"/>
            </a:endParaRPr>
          </a:p>
        </p:txBody>
      </p:sp>
      <p:pic>
        <p:nvPicPr>
          <p:cNvPr id="273" name="Google Shape;273;p17"/>
          <p:cNvPicPr preferRelativeResize="0"/>
          <p:nvPr/>
        </p:nvPicPr>
        <p:blipFill rotWithShape="1">
          <a:blip r:embed="rId3">
            <a:alphaModFix/>
          </a:blip>
          <a:srcRect b="0" l="0" r="0" t="0"/>
          <a:stretch/>
        </p:blipFill>
        <p:spPr>
          <a:xfrm>
            <a:off x="3306953" y="466402"/>
            <a:ext cx="5614260" cy="42106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77" name="Shape 277"/>
        <p:cNvGrpSpPr/>
        <p:nvPr/>
      </p:nvGrpSpPr>
      <p:grpSpPr>
        <a:xfrm>
          <a:off x="0" y="0"/>
          <a:ext cx="0" cy="0"/>
          <a:chOff x="0" y="0"/>
          <a:chExt cx="0" cy="0"/>
        </a:xfrm>
      </p:grpSpPr>
      <p:sp>
        <p:nvSpPr>
          <p:cNvPr id="278" name="Google Shape;278;p18"/>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The Gospel of the Lord.</a:t>
            </a:r>
            <a:endParaRPr b="0" i="0" sz="1100" u="none" cap="none" strike="noStrike">
              <a:solidFill>
                <a:schemeClr val="dk1"/>
              </a:solidFill>
              <a:latin typeface="Arial"/>
              <a:ea typeface="Arial"/>
              <a:cs typeface="Arial"/>
              <a:sym typeface="Arial"/>
            </a:endParaRPr>
          </a:p>
        </p:txBody>
      </p:sp>
      <p:sp>
        <p:nvSpPr>
          <p:cNvPr id="279" name="Google Shape;279;p18"/>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Praise to You,</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Lord Jesus Christ.</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19"/>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86" name="Google Shape;286;p19"/>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8" name="Shape 148"/>
        <p:cNvGrpSpPr/>
        <p:nvPr/>
      </p:nvGrpSpPr>
      <p:grpSpPr>
        <a:xfrm>
          <a:off x="0" y="0"/>
          <a:ext cx="0" cy="0"/>
          <a:chOff x="0" y="0"/>
          <a:chExt cx="0" cy="0"/>
        </a:xfrm>
      </p:grpSpPr>
      <p:sp>
        <p:nvSpPr>
          <p:cNvPr id="149" name="Google Shape;149;p2"/>
          <p:cNvSpPr txBox="1"/>
          <p:nvPr/>
        </p:nvSpPr>
        <p:spPr>
          <a:xfrm>
            <a:off x="280353" y="756920"/>
            <a:ext cx="8558400" cy="2616101"/>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Arial"/>
                <a:ea typeface="Arial"/>
                <a:cs typeface="Arial"/>
                <a:sym typeface="Arial"/>
              </a:rPr>
              <a:t>Wisdom allows us to recognize God’s plan and discern God’s presence. To be wise by the world’s standards is to have knowledge and show good judgement. To be wise by God’s standards is to know God’s will and act accordingly. That is how we prepare for the arrival of the Bridegroom, Jesus Christ.</a:t>
            </a:r>
            <a:endParaRPr/>
          </a:p>
          <a:p>
            <a:pPr indent="0" lvl="0" marL="0" marR="0" rtl="0" algn="just">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 sz="1700" u="none" cap="none" strike="noStrike">
                <a:solidFill>
                  <a:schemeClr val="lt1"/>
                </a:solidFill>
                <a:latin typeface="Arial"/>
                <a:ea typeface="Arial"/>
                <a:cs typeface="Arial"/>
                <a:sym typeface="Arial"/>
              </a:rPr>
              <a:t>The gift of wisdom helps us to conform our lives to God’s will so that we can be with the Lord forever. All our earthly life is preparation for the world to come. We do not know how long our earthly lives will be or the day on which they will end. Yet we do not grieve the end of this life because we know that Jesus has prepared a place for us that is beyond our ability to imagine, where we will see God face to face.</a:t>
            </a:r>
            <a:endParaRPr b="0" i="0" sz="1700" u="none" cap="none" strike="noStrike">
              <a:solidFill>
                <a:schemeClr val="lt1"/>
              </a:solidFill>
              <a:latin typeface="Arial"/>
              <a:ea typeface="Arial"/>
              <a:cs typeface="Arial"/>
              <a:sym typeface="Arial"/>
            </a:endParaRPr>
          </a:p>
        </p:txBody>
      </p:sp>
      <p:sp>
        <p:nvSpPr>
          <p:cNvPr id="150" name="Google Shape;150;p2"/>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91" name="Shape 291"/>
        <p:cNvGrpSpPr/>
        <p:nvPr/>
      </p:nvGrpSpPr>
      <p:grpSpPr>
        <a:xfrm>
          <a:off x="0" y="0"/>
          <a:ext cx="0" cy="0"/>
          <a:chOff x="0" y="0"/>
          <a:chExt cx="0" cy="0"/>
        </a:xfrm>
      </p:grpSpPr>
      <p:sp>
        <p:nvSpPr>
          <p:cNvPr id="292" name="Google Shape;292;p20"/>
          <p:cNvSpPr/>
          <p:nvPr/>
        </p:nvSpPr>
        <p:spPr>
          <a:xfrm>
            <a:off x="394375" y="558825"/>
            <a:ext cx="4227900" cy="7971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Black"/>
                <a:ea typeface="Arial Black"/>
                <a:cs typeface="Arial Black"/>
                <a:sym typeface="Arial Black"/>
              </a:rPr>
              <a:t>Activity:  </a:t>
            </a:r>
            <a:endParaRPr b="0" i="0" sz="24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Ready, Set, Wait! Lantern</a:t>
            </a:r>
            <a:endParaRPr b="0" i="0" sz="2000" u="none" cap="none" strike="noStrike">
              <a:solidFill>
                <a:schemeClr val="lt1"/>
              </a:solidFill>
              <a:latin typeface="Arial Black"/>
              <a:ea typeface="Arial Black"/>
              <a:cs typeface="Arial Black"/>
              <a:sym typeface="Arial Black"/>
            </a:endParaRPr>
          </a:p>
        </p:txBody>
      </p:sp>
      <p:sp>
        <p:nvSpPr>
          <p:cNvPr id="293" name="Google Shape;293;p20"/>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94" name="Google Shape;294;p20"/>
          <p:cNvSpPr txBox="1"/>
          <p:nvPr/>
        </p:nvSpPr>
        <p:spPr>
          <a:xfrm>
            <a:off x="504035" y="1589853"/>
            <a:ext cx="3521400" cy="2215991"/>
          </a:xfrm>
          <a:prstGeom prst="rect">
            <a:avLst/>
          </a:prstGeom>
          <a:noFill/>
          <a:ln>
            <a:noFill/>
          </a:ln>
        </p:spPr>
        <p:txBody>
          <a:bodyPr anchorCtr="0" anchor="t" bIns="0" lIns="0" spcFirstLastPara="1" rIns="0" wrap="square" tIns="0">
            <a:spAutoFit/>
          </a:bodyPr>
          <a:lstStyle/>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Construction paper or Colored Paper</a:t>
            </a:r>
            <a:endParaRPr b="0" i="0" sz="1600" u="none" cap="none" strike="noStrike">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Scissors</a:t>
            </a:r>
            <a:endParaRPr b="0" i="0" sz="1600" u="none" cap="none" strike="noStrike">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Pen or Marker</a:t>
            </a:r>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Glue</a:t>
            </a:r>
            <a:endParaRPr/>
          </a:p>
          <a:p>
            <a:pPr indent="-330200" lvl="0" marL="457200" marR="0" rtl="0" algn="l">
              <a:lnSpc>
                <a:spcPct val="150000"/>
              </a:lnSpc>
              <a:spcBef>
                <a:spcPts val="0"/>
              </a:spcBef>
              <a:spcAft>
                <a:spcPts val="0"/>
              </a:spcAft>
              <a:buClr>
                <a:schemeClr val="dk1"/>
              </a:buClr>
              <a:buSzPts val="1600"/>
              <a:buFont typeface="Arial Black"/>
              <a:buChar char="•"/>
            </a:pPr>
            <a:r>
              <a:rPr b="0" i="0" lang="en" sz="1600" u="none" cap="none" strike="noStrike">
                <a:solidFill>
                  <a:schemeClr val="dk1"/>
                </a:solidFill>
                <a:latin typeface="Arial Black"/>
                <a:ea typeface="Arial Black"/>
                <a:cs typeface="Arial Black"/>
                <a:sym typeface="Arial Black"/>
              </a:rPr>
              <a:t>Coloring Materials</a:t>
            </a:r>
            <a:endParaRPr b="0" i="0" sz="1600" u="none" cap="none" strike="noStrike">
              <a:solidFill>
                <a:schemeClr val="dk1"/>
              </a:solidFill>
              <a:latin typeface="Arial Black"/>
              <a:ea typeface="Arial Black"/>
              <a:cs typeface="Arial Black"/>
              <a:sym typeface="Arial Black"/>
            </a:endParaRPr>
          </a:p>
        </p:txBody>
      </p:sp>
      <p:sp>
        <p:nvSpPr>
          <p:cNvPr id="295" name="Google Shape;295;p20"/>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96" name="Google Shape;296;p20"/>
          <p:cNvPicPr preferRelativeResize="0"/>
          <p:nvPr/>
        </p:nvPicPr>
        <p:blipFill rotWithShape="1">
          <a:blip r:embed="rId3">
            <a:alphaModFix/>
          </a:blip>
          <a:srcRect b="0" l="0" r="0" t="0"/>
          <a:stretch/>
        </p:blipFill>
        <p:spPr>
          <a:xfrm>
            <a:off x="4572000" y="1433593"/>
            <a:ext cx="4432515" cy="33243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01" name="Shape 301"/>
        <p:cNvGrpSpPr/>
        <p:nvPr/>
      </p:nvGrpSpPr>
      <p:grpSpPr>
        <a:xfrm>
          <a:off x="0" y="0"/>
          <a:ext cx="0" cy="0"/>
          <a:chOff x="0" y="0"/>
          <a:chExt cx="0" cy="0"/>
        </a:xfrm>
      </p:grpSpPr>
      <p:sp>
        <p:nvSpPr>
          <p:cNvPr id="302" name="Google Shape;302;p21"/>
          <p:cNvSpPr/>
          <p:nvPr/>
        </p:nvSpPr>
        <p:spPr>
          <a:xfrm>
            <a:off x="548200" y="833013"/>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303" name="Google Shape;303;p21"/>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304" name="Google Shape;304;p21"/>
          <p:cNvSpPr txBox="1"/>
          <p:nvPr/>
        </p:nvSpPr>
        <p:spPr>
          <a:xfrm>
            <a:off x="385468" y="1502416"/>
            <a:ext cx="3845569" cy="3231654"/>
          </a:xfrm>
          <a:prstGeom prst="rect">
            <a:avLst/>
          </a:prstGeom>
          <a:noFill/>
          <a:ln>
            <a:noFill/>
          </a:ln>
        </p:spPr>
        <p:txBody>
          <a:bodyPr anchorCtr="0" anchor="t" bIns="0" lIns="0" spcFirstLastPara="1" rIns="0" wrap="square" tIns="0">
            <a:spAutoFit/>
          </a:bodyPr>
          <a:lstStyle/>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Cut off a one inch (ish) strip from the top of the paper. Fold the paper in half and draw lines that go almost to the top.</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cut the lines, cutting through two layers of paper at once.</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Open the paper once it is cut and fold the ends together. You can also flip it "inside out" so that that pencil lines don't show on the outside. Staple the handle that you cut out earlier and staple the lantern closed</a:t>
            </a:r>
            <a:endParaRPr/>
          </a:p>
          <a:p>
            <a:pPr indent="-323850" lvl="0" marL="457200" marR="0" rtl="0" algn="l">
              <a:lnSpc>
                <a:spcPct val="100000"/>
              </a:lnSpc>
              <a:spcBef>
                <a:spcPts val="0"/>
              </a:spcBef>
              <a:spcAft>
                <a:spcPts val="0"/>
              </a:spcAft>
              <a:buClr>
                <a:schemeClr val="dk1"/>
              </a:buClr>
              <a:buSzPts val="1500"/>
              <a:buFont typeface="Arial Black"/>
              <a:buChar char="•"/>
            </a:pPr>
            <a:r>
              <a:rPr b="0" i="0" lang="en" sz="1500" u="none" cap="none" strike="noStrike">
                <a:solidFill>
                  <a:schemeClr val="dk1"/>
                </a:solidFill>
                <a:latin typeface="Arial Black"/>
                <a:ea typeface="Arial Black"/>
                <a:cs typeface="Arial Black"/>
                <a:sym typeface="Arial Black"/>
              </a:rPr>
              <a:t>Decorate it.</a:t>
            </a:r>
            <a:endParaRPr b="0" i="0" sz="1500" u="none" cap="none" strike="noStrike">
              <a:solidFill>
                <a:schemeClr val="dk1"/>
              </a:solidFill>
              <a:latin typeface="Arial Black"/>
              <a:ea typeface="Arial Black"/>
              <a:cs typeface="Arial Black"/>
              <a:sym typeface="Arial Black"/>
            </a:endParaRPr>
          </a:p>
        </p:txBody>
      </p:sp>
      <p:pic>
        <p:nvPicPr>
          <p:cNvPr id="305" name="Google Shape;305;p21"/>
          <p:cNvPicPr preferRelativeResize="0"/>
          <p:nvPr/>
        </p:nvPicPr>
        <p:blipFill rotWithShape="1">
          <a:blip r:embed="rId3">
            <a:alphaModFix/>
          </a:blip>
          <a:srcRect b="0" l="0" r="0" t="0"/>
          <a:stretch/>
        </p:blipFill>
        <p:spPr>
          <a:xfrm>
            <a:off x="4432516" y="1025313"/>
            <a:ext cx="4572000" cy="34290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310" name="Shape 310"/>
        <p:cNvGrpSpPr/>
        <p:nvPr/>
      </p:nvGrpSpPr>
      <p:grpSpPr>
        <a:xfrm>
          <a:off x="0" y="0"/>
          <a:ext cx="0" cy="0"/>
          <a:chOff x="0" y="0"/>
          <a:chExt cx="0" cy="0"/>
        </a:xfrm>
      </p:grpSpPr>
      <p:sp>
        <p:nvSpPr>
          <p:cNvPr id="311" name="Google Shape;311;p22"/>
          <p:cNvSpPr/>
          <p:nvPr/>
        </p:nvSpPr>
        <p:spPr>
          <a:xfrm>
            <a:off x="504162" y="6615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312" name="Google Shape;312;p22"/>
          <p:cNvSpPr/>
          <p:nvPr/>
        </p:nvSpPr>
        <p:spPr>
          <a:xfrm>
            <a:off x="504149" y="1395650"/>
            <a:ext cx="4143900" cy="31875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Dear God, </a:t>
            </a:r>
            <a:br>
              <a:rPr b="0" i="0" lang="en" sz="1700" u="none" cap="none" strike="noStrike">
                <a:solidFill>
                  <a:schemeClr val="lt1"/>
                </a:solidFill>
                <a:latin typeface="Arial"/>
                <a:ea typeface="Arial"/>
                <a:cs typeface="Arial"/>
                <a:sym typeface="Arial"/>
              </a:rPr>
            </a:b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We know one day we’ll get to meet you face to face. May we always be ready so we can welcome you when you come and arrive. May we always be alert and ready to see God and receive Him in our lives and in our hearts. Grant us the wisdom to know your will.</a:t>
            </a:r>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Arial"/>
                <a:ea typeface="Arial"/>
                <a:cs typeface="Arial"/>
                <a:sym typeface="Aria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313" name="Google Shape;313;p22"/>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23"/>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320" name="Google Shape;320;p23"/>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1" name="Google Shape;321;p23"/>
          <p:cNvSpPr txBox="1"/>
          <p:nvPr/>
        </p:nvSpPr>
        <p:spPr>
          <a:xfrm>
            <a:off x="-31172" y="3360921"/>
            <a:ext cx="52578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500"/>
              <a:buFont typeface="Arial"/>
              <a:buNone/>
            </a:pPr>
            <a:r>
              <a:rPr b="1" i="0" lang="en" sz="1500" u="none" cap="none" strike="noStrike">
                <a:solidFill>
                  <a:schemeClr val="lt1"/>
                </a:solidFill>
                <a:latin typeface="Arial"/>
                <a:ea typeface="Arial"/>
                <a:cs typeface="Arial"/>
                <a:sym typeface="Arial"/>
              </a:rPr>
              <a:t>3</a:t>
            </a:r>
            <a:r>
              <a:rPr b="1" lang="en" sz="1500">
                <a:solidFill>
                  <a:schemeClr val="lt1"/>
                </a:solidFill>
              </a:rPr>
              <a:t>2nd</a:t>
            </a:r>
            <a:r>
              <a:rPr b="1" i="0" lang="en" sz="1500" u="none" cap="none" strike="noStrike">
                <a:solidFill>
                  <a:schemeClr val="lt1"/>
                </a:solidFill>
                <a:latin typeface="Arial"/>
                <a:ea typeface="Arial"/>
                <a:cs typeface="Arial"/>
                <a:sym typeface="Arial"/>
              </a:rPr>
              <a:t> Sunday in Ordinary Time | Cycle A</a:t>
            </a:r>
            <a:endParaRPr b="0" i="0" sz="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Arial"/>
              <a:ea typeface="Arial"/>
              <a:cs typeface="Arial"/>
              <a:sym typeface="Arial"/>
            </a:endParaRPr>
          </a:p>
        </p:txBody>
      </p:sp>
      <p:pic>
        <p:nvPicPr>
          <p:cNvPr id="322" name="Google Shape;322;p23"/>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3"/>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3"/>
          <p:cNvSpPr txBox="1"/>
          <p:nvPr/>
        </p:nvSpPr>
        <p:spPr>
          <a:xfrm>
            <a:off x="0" y="4337357"/>
            <a:ext cx="914400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31859B"/>
                </a:solidFill>
                <a:latin typeface="Arial Black"/>
                <a:ea typeface="Arial Black"/>
                <a:cs typeface="Arial Black"/>
                <a:sym typeface="Arial Black"/>
              </a:rPr>
              <a:t>The Parable of the Ten Young Women</a:t>
            </a:r>
            <a:endParaRPr b="1" i="0" sz="2800" u="none" cap="none" strike="noStrike">
              <a:solidFill>
                <a:srgbClr val="31859B"/>
              </a:solidFill>
              <a:latin typeface="Arial Black"/>
              <a:ea typeface="Arial Black"/>
              <a:cs typeface="Arial Black"/>
              <a:sym typeface="Arial Black"/>
            </a:endParaRPr>
          </a:p>
        </p:txBody>
      </p:sp>
      <p:sp>
        <p:nvSpPr>
          <p:cNvPr id="158" name="Google Shape;158;p3"/>
          <p:cNvSpPr txBox="1"/>
          <p:nvPr/>
        </p:nvSpPr>
        <p:spPr>
          <a:xfrm>
            <a:off x="0" y="4822605"/>
            <a:ext cx="9144000" cy="3692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Arial Black"/>
                <a:ea typeface="Arial Black"/>
                <a:cs typeface="Arial Black"/>
                <a:sym typeface="Arial Black"/>
              </a:rPr>
              <a:t>Matthew 25:1-13</a:t>
            </a:r>
            <a:endParaRPr b="0" i="0" sz="2400" u="none" cap="none" strike="noStrike">
              <a:solidFill>
                <a:schemeClr val="dk1"/>
              </a:solidFill>
              <a:latin typeface="Arial Black"/>
              <a:ea typeface="Arial Black"/>
              <a:cs typeface="Arial Black"/>
              <a:sym typeface="Arial Black"/>
            </a:endParaRPr>
          </a:p>
        </p:txBody>
      </p:sp>
      <p:pic>
        <p:nvPicPr>
          <p:cNvPr id="159" name="Google Shape;159;p3"/>
          <p:cNvPicPr preferRelativeResize="0"/>
          <p:nvPr/>
        </p:nvPicPr>
        <p:blipFill rotWithShape="1">
          <a:blip r:embed="rId3">
            <a:alphaModFix/>
          </a:blip>
          <a:srcRect b="0" l="0" r="0" t="0"/>
          <a:stretch/>
        </p:blipFill>
        <p:spPr>
          <a:xfrm>
            <a:off x="1766161" y="-4925"/>
            <a:ext cx="5611677" cy="42087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3" name="Shape 163"/>
        <p:cNvGrpSpPr/>
        <p:nvPr/>
      </p:nvGrpSpPr>
      <p:grpSpPr>
        <a:xfrm>
          <a:off x="0" y="0"/>
          <a:ext cx="0" cy="0"/>
          <a:chOff x="0" y="0"/>
          <a:chExt cx="0" cy="0"/>
        </a:xfrm>
      </p:grpSpPr>
      <p:sp>
        <p:nvSpPr>
          <p:cNvPr id="164" name="Google Shape;164;p4"/>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Matthew.</a:t>
            </a:r>
            <a:endParaRPr b="0" i="0" sz="1100" u="none" cap="none" strike="noStrike">
              <a:solidFill>
                <a:schemeClr val="dk1"/>
              </a:solidFill>
              <a:latin typeface="Arial"/>
              <a:ea typeface="Arial"/>
              <a:cs typeface="Arial"/>
              <a:sym typeface="Arial"/>
            </a:endParaRPr>
          </a:p>
        </p:txBody>
      </p:sp>
      <p:sp>
        <p:nvSpPr>
          <p:cNvPr id="165" name="Google Shape;165;p4"/>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DE7"/>
        </a:solidFill>
      </p:bgPr>
    </p:bg>
    <p:spTree>
      <p:nvGrpSpPr>
        <p:cNvPr id="170" name="Shape 170"/>
        <p:cNvGrpSpPr/>
        <p:nvPr/>
      </p:nvGrpSpPr>
      <p:grpSpPr>
        <a:xfrm>
          <a:off x="0" y="0"/>
          <a:ext cx="0" cy="0"/>
          <a:chOff x="0" y="0"/>
          <a:chExt cx="0" cy="0"/>
        </a:xfrm>
      </p:grpSpPr>
      <p:sp>
        <p:nvSpPr>
          <p:cNvPr id="171" name="Google Shape;171;p5"/>
          <p:cNvSpPr txBox="1"/>
          <p:nvPr/>
        </p:nvSpPr>
        <p:spPr>
          <a:xfrm>
            <a:off x="5806545" y="857250"/>
            <a:ext cx="642900" cy="384900"/>
          </a:xfrm>
          <a:prstGeom prst="rect">
            <a:avLst/>
          </a:prstGeom>
          <a:solidFill>
            <a:schemeClr val="accent5"/>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1</a:t>
            </a:r>
            <a:endParaRPr b="1" i="0" sz="2500" u="none" cap="none" strike="noStrike">
              <a:solidFill>
                <a:schemeClr val="lt1"/>
              </a:solidFill>
              <a:latin typeface="Arial Black"/>
              <a:ea typeface="Arial Black"/>
              <a:cs typeface="Arial Black"/>
              <a:sym typeface="Arial Black"/>
            </a:endParaRPr>
          </a:p>
        </p:txBody>
      </p:sp>
      <p:sp>
        <p:nvSpPr>
          <p:cNvPr id="172" name="Google Shape;172;p5"/>
          <p:cNvSpPr txBox="1"/>
          <p:nvPr/>
        </p:nvSpPr>
        <p:spPr>
          <a:xfrm>
            <a:off x="5806545" y="1442478"/>
            <a:ext cx="2860800" cy="276998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“At that time the Kingdom of heaven will be like this. Once there were ten young women who took their oil lamps and went out to meet the bridegroom.</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3" name="Google Shape;173;p5"/>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4" name="Google Shape;174;p5"/>
          <p:cNvPicPr preferRelativeResize="0"/>
          <p:nvPr/>
        </p:nvPicPr>
        <p:blipFill rotWithShape="1">
          <a:blip r:embed="rId3">
            <a:alphaModFix/>
          </a:blip>
          <a:srcRect b="0" l="0" r="0" t="0"/>
          <a:stretch/>
        </p:blipFill>
        <p:spPr>
          <a:xfrm>
            <a:off x="201476" y="567141"/>
            <a:ext cx="5345624" cy="40092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179" name="Shape 179"/>
        <p:cNvGrpSpPr/>
        <p:nvPr/>
      </p:nvGrpSpPr>
      <p:grpSpPr>
        <a:xfrm>
          <a:off x="0" y="0"/>
          <a:ext cx="0" cy="0"/>
          <a:chOff x="0" y="0"/>
          <a:chExt cx="0" cy="0"/>
        </a:xfrm>
      </p:grpSpPr>
      <p:sp>
        <p:nvSpPr>
          <p:cNvPr id="180" name="Google Shape;180;p6"/>
          <p:cNvSpPr txBox="1"/>
          <p:nvPr/>
        </p:nvSpPr>
        <p:spPr>
          <a:xfrm>
            <a:off x="548402" y="1328135"/>
            <a:ext cx="642900" cy="384900"/>
          </a:xfrm>
          <a:prstGeom prst="rect">
            <a:avLst/>
          </a:prstGeom>
          <a:solidFill>
            <a:srgbClr val="76923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2</a:t>
            </a:r>
            <a:endParaRPr b="1" i="0" sz="2500" u="none" cap="none" strike="noStrike">
              <a:solidFill>
                <a:srgbClr val="FFFFFF"/>
              </a:solidFill>
              <a:latin typeface="Arial Black"/>
              <a:ea typeface="Arial Black"/>
              <a:cs typeface="Arial Black"/>
              <a:sym typeface="Arial Black"/>
            </a:endParaRPr>
          </a:p>
        </p:txBody>
      </p:sp>
      <p:sp>
        <p:nvSpPr>
          <p:cNvPr id="181" name="Google Shape;181;p6"/>
          <p:cNvSpPr txBox="1"/>
          <p:nvPr/>
        </p:nvSpPr>
        <p:spPr>
          <a:xfrm>
            <a:off x="548402" y="2032397"/>
            <a:ext cx="281340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Five of them were foolish, and the other five were wise.</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2" name="Google Shape;182;p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descr="Five of the bridesmaids had brought extra oil for their lamps in case the bridegroom took a long time to arrive. Five had not brought extra oil. – Slide 3" id="183" name="Google Shape;183;p6"/>
          <p:cNvPicPr preferRelativeResize="0"/>
          <p:nvPr/>
        </p:nvPicPr>
        <p:blipFill rotWithShape="1">
          <a:blip r:embed="rId3">
            <a:alphaModFix/>
          </a:blip>
          <a:srcRect b="0" l="0" r="0" t="0"/>
          <a:stretch/>
        </p:blipFill>
        <p:spPr>
          <a:xfrm>
            <a:off x="3175821" y="386327"/>
            <a:ext cx="5624593" cy="42184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88" name="Shape 188"/>
        <p:cNvGrpSpPr/>
        <p:nvPr/>
      </p:nvGrpSpPr>
      <p:grpSpPr>
        <a:xfrm>
          <a:off x="0" y="0"/>
          <a:ext cx="0" cy="0"/>
          <a:chOff x="0" y="0"/>
          <a:chExt cx="0" cy="0"/>
        </a:xfrm>
      </p:grpSpPr>
      <p:sp>
        <p:nvSpPr>
          <p:cNvPr id="189" name="Google Shape;189;p7"/>
          <p:cNvSpPr/>
          <p:nvPr/>
        </p:nvSpPr>
        <p:spPr>
          <a:xfrm>
            <a:off x="424312" y="935026"/>
            <a:ext cx="547200" cy="428700"/>
          </a:xfrm>
          <a:prstGeom prst="rect">
            <a:avLst/>
          </a:prstGeom>
          <a:solidFill>
            <a:srgbClr val="7F7F7F"/>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3</a:t>
            </a:r>
            <a:endParaRPr b="1" i="0" sz="2500" u="none" cap="none" strike="noStrike">
              <a:solidFill>
                <a:schemeClr val="lt1"/>
              </a:solidFill>
              <a:latin typeface="Arial Black"/>
              <a:ea typeface="Arial Black"/>
              <a:cs typeface="Arial Black"/>
              <a:sym typeface="Arial Black"/>
            </a:endParaRPr>
          </a:p>
        </p:txBody>
      </p:sp>
      <p:sp>
        <p:nvSpPr>
          <p:cNvPr id="190" name="Google Shape;190;p7"/>
          <p:cNvSpPr txBox="1"/>
          <p:nvPr/>
        </p:nvSpPr>
        <p:spPr>
          <a:xfrm>
            <a:off x="424313" y="1620852"/>
            <a:ext cx="3039558" cy="12926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2100" u="none" cap="none" strike="noStrike">
                <a:solidFill>
                  <a:schemeClr val="dk1"/>
                </a:solidFill>
                <a:latin typeface="Arial Black"/>
                <a:ea typeface="Arial Black"/>
                <a:cs typeface="Arial Black"/>
                <a:sym typeface="Arial Black"/>
              </a:rPr>
              <a:t>The foolish ones took their lamps but did not take any extra oil with them,</a:t>
            </a:r>
            <a:endParaRPr/>
          </a:p>
        </p:txBody>
      </p:sp>
      <p:pic>
        <p:nvPicPr>
          <p:cNvPr id="191" name="Google Shape;191;p7"/>
          <p:cNvPicPr preferRelativeResize="0"/>
          <p:nvPr/>
        </p:nvPicPr>
        <p:blipFill rotWithShape="1">
          <a:blip r:embed="rId3">
            <a:alphaModFix/>
          </a:blip>
          <a:srcRect b="0" l="0" r="0" t="0"/>
          <a:stretch/>
        </p:blipFill>
        <p:spPr>
          <a:xfrm>
            <a:off x="3533874" y="565992"/>
            <a:ext cx="5346655" cy="40115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96" name="Shape 196"/>
        <p:cNvGrpSpPr/>
        <p:nvPr/>
      </p:nvGrpSpPr>
      <p:grpSpPr>
        <a:xfrm>
          <a:off x="0" y="0"/>
          <a:ext cx="0" cy="0"/>
          <a:chOff x="0" y="0"/>
          <a:chExt cx="0" cy="0"/>
        </a:xfrm>
      </p:grpSpPr>
      <p:sp>
        <p:nvSpPr>
          <p:cNvPr id="197" name="Google Shape;197;p8"/>
          <p:cNvSpPr txBox="1"/>
          <p:nvPr/>
        </p:nvSpPr>
        <p:spPr>
          <a:xfrm>
            <a:off x="5986873" y="2240967"/>
            <a:ext cx="3025391" cy="12926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Arial Black"/>
                <a:ea typeface="Arial Black"/>
                <a:cs typeface="Arial Black"/>
                <a:sym typeface="Arial Black"/>
              </a:rPr>
              <a:t>while the wise ones took containers full of oil for their lamps.</a:t>
            </a:r>
            <a:endParaRPr b="0" i="0" sz="2100" u="none" cap="none" strike="noStrike">
              <a:solidFill>
                <a:schemeClr val="dk1"/>
              </a:solidFill>
              <a:latin typeface="Arial Black"/>
              <a:ea typeface="Arial Black"/>
              <a:cs typeface="Arial Black"/>
              <a:sym typeface="Arial Black"/>
            </a:endParaRPr>
          </a:p>
        </p:txBody>
      </p:sp>
      <p:sp>
        <p:nvSpPr>
          <p:cNvPr id="198" name="Google Shape;198;p8"/>
          <p:cNvSpPr txBox="1"/>
          <p:nvPr/>
        </p:nvSpPr>
        <p:spPr>
          <a:xfrm>
            <a:off x="5986873" y="1570273"/>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Arial Black"/>
                <a:ea typeface="Arial Black"/>
                <a:cs typeface="Arial Black"/>
                <a:sym typeface="Arial Black"/>
              </a:rPr>
              <a:t>4</a:t>
            </a:r>
            <a:endParaRPr b="1" i="0" sz="2500" u="none" cap="none" strike="noStrike">
              <a:solidFill>
                <a:srgbClr val="FFFFFF"/>
              </a:solidFill>
              <a:latin typeface="Arial Black"/>
              <a:ea typeface="Arial Black"/>
              <a:cs typeface="Arial Black"/>
              <a:sym typeface="Arial Black"/>
            </a:endParaRPr>
          </a:p>
        </p:txBody>
      </p:sp>
      <p:pic>
        <p:nvPicPr>
          <p:cNvPr id="199" name="Google Shape;199;p8"/>
          <p:cNvPicPr preferRelativeResize="0"/>
          <p:nvPr/>
        </p:nvPicPr>
        <p:blipFill rotWithShape="1">
          <a:blip r:embed="rId3">
            <a:alphaModFix/>
          </a:blip>
          <a:srcRect b="0" l="0" r="0" t="0"/>
          <a:stretch/>
        </p:blipFill>
        <p:spPr>
          <a:xfrm>
            <a:off x="271349" y="565992"/>
            <a:ext cx="5346655" cy="40115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D4B4"/>
        </a:solidFill>
      </p:bgPr>
    </p:bg>
    <p:spTree>
      <p:nvGrpSpPr>
        <p:cNvPr id="204" name="Shape 204"/>
        <p:cNvGrpSpPr/>
        <p:nvPr/>
      </p:nvGrpSpPr>
      <p:grpSpPr>
        <a:xfrm>
          <a:off x="0" y="0"/>
          <a:ext cx="0" cy="0"/>
          <a:chOff x="0" y="0"/>
          <a:chExt cx="0" cy="0"/>
        </a:xfrm>
      </p:grpSpPr>
      <p:sp>
        <p:nvSpPr>
          <p:cNvPr id="205" name="Google Shape;205;p9"/>
          <p:cNvSpPr txBox="1"/>
          <p:nvPr/>
        </p:nvSpPr>
        <p:spPr>
          <a:xfrm>
            <a:off x="5796365" y="1293203"/>
            <a:ext cx="642900" cy="384900"/>
          </a:xfrm>
          <a:prstGeom prst="rect">
            <a:avLst/>
          </a:prstGeom>
          <a:solidFill>
            <a:schemeClr val="accent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1"/>
                </a:solidFill>
                <a:latin typeface="Arial Black"/>
                <a:ea typeface="Arial Black"/>
                <a:cs typeface="Arial Black"/>
                <a:sym typeface="Arial Black"/>
              </a:rPr>
              <a:t>5</a:t>
            </a:r>
            <a:endParaRPr b="1" i="0" sz="2500" u="none" cap="none" strike="noStrike">
              <a:solidFill>
                <a:schemeClr val="lt1"/>
              </a:solidFill>
              <a:latin typeface="Arial Black"/>
              <a:ea typeface="Arial Black"/>
              <a:cs typeface="Arial Black"/>
              <a:sym typeface="Arial Black"/>
            </a:endParaRPr>
          </a:p>
        </p:txBody>
      </p:sp>
      <p:sp>
        <p:nvSpPr>
          <p:cNvPr id="206" name="Google Shape;206;p9"/>
          <p:cNvSpPr txBox="1"/>
          <p:nvPr/>
        </p:nvSpPr>
        <p:spPr>
          <a:xfrm>
            <a:off x="5796365" y="1879997"/>
            <a:ext cx="3104659"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Black"/>
                <a:ea typeface="Arial Black"/>
                <a:cs typeface="Arial Black"/>
                <a:sym typeface="Arial Black"/>
              </a:rPr>
              <a:t>The bridegroom was late in coming, so they began to nod and fall asleep.</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07" name="Google Shape;207;p9"/>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08" name="Google Shape;208;p9"/>
          <p:cNvPicPr preferRelativeResize="0"/>
          <p:nvPr/>
        </p:nvPicPr>
        <p:blipFill rotWithShape="1">
          <a:blip r:embed="rId3">
            <a:alphaModFix/>
          </a:blip>
          <a:srcRect b="0" l="0" r="0" t="0"/>
          <a:stretch/>
        </p:blipFill>
        <p:spPr>
          <a:xfrm>
            <a:off x="116236" y="526739"/>
            <a:ext cx="5453362" cy="40900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