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Lst>
  <p:notesMasterIdLst>
    <p:notesMasterId r:id="rId19"/>
  </p:notesMasterIdLst>
  <p:sldIdLst>
    <p:sldId id="256" r:id="rId4"/>
    <p:sldId id="257" r:id="rId5"/>
    <p:sldId id="258" r:id="rId6"/>
    <p:sldId id="259" r:id="rId7"/>
    <p:sldId id="260" r:id="rId8"/>
    <p:sldId id="261" r:id="rId9"/>
    <p:sldId id="262" r:id="rId10"/>
    <p:sldId id="263" r:id="rId11"/>
    <p:sldId id="264" r:id="rId12"/>
    <p:sldId id="270" r:id="rId13"/>
    <p:sldId id="271" r:id="rId14"/>
    <p:sldId id="272" r:id="rId15"/>
    <p:sldId id="273" r:id="rId16"/>
    <p:sldId id="274" r:id="rId17"/>
    <p:sldId id="275" r:id="rId18"/>
  </p:sldIdLst>
  <p:sldSz cx="9144000" cy="5143500" type="screen16x9"/>
  <p:notesSz cx="6858000" cy="9144000"/>
  <p:embeddedFontLst>
    <p:embeddedFont>
      <p:font typeface="Arial Black" panose="020B0A04020102020204" pitchFamily="34" charset="0"/>
      <p:bold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2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280ccaaf60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280ccaaf60_2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8" name="Google Shape;138;g2280ccaaf60_2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1</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2bfecf9ada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1" name="Google Shape;251;g22bfecf9ada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280ccaaf60_2_2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g2280ccaaf60_2_2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8" name="Google Shape;258;g2280ccaaf60_2_2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280ccaaf60_2_2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2280ccaaf60_2_2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2280ccaaf60_2_29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149042c220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2149042c220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g2149042c220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280ccaaf60_2_3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2280ccaaf60_2_3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2280ccaaf60_2_3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2bfecf9ada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22bfecf9ada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1" name="Google Shape;291;g22bfecf9ada_0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15</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280ccaaf60_2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2280ccaaf60_2_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g2280ccaaf60_2_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GB"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2</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280ccaaf60_2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2280ccaaf60_2_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g2280ccaaf60_2_10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280ccaaf60_2_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2" name="Google Shape;162;g2280ccaaf60_2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280ccaaf60_2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280ccaaf60_2_1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g2280ccaaf60_2_1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280ccaaf60_2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2280ccaaf60_2_1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g2280ccaaf60_2_1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280ccaaf60_2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2280ccaaf60_2_1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g2280ccaaf60_2_1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280ccaaf60_2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2280ccaaf60_2_1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g2280ccaaf60_2_1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280ccaaf60_2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2280ccaaf60_2_1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g2280ccaaf60_2_1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8" name="Google Shape;58;p1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59" name="Google Shape;59;p1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2" name="Google Shape;62;p15"/>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63" name="Google Shape;63;p1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4" name="Google Shape;64;p1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5" name="Google Shape;65;p1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6"/>
        <p:cNvGrpSpPr/>
        <p:nvPr/>
      </p:nvGrpSpPr>
      <p:grpSpPr>
        <a:xfrm>
          <a:off x="0" y="0"/>
          <a:ext cx="0" cy="0"/>
          <a:chOff x="0" y="0"/>
          <a:chExt cx="0" cy="0"/>
        </a:xfrm>
      </p:grpSpPr>
      <p:sp>
        <p:nvSpPr>
          <p:cNvPr id="67" name="Google Shape;67;p16"/>
          <p:cNvSpPr txBox="1">
            <a:spLocks noGrp="1"/>
          </p:cNvSpPr>
          <p:nvPr>
            <p:ph type="ctrTitle"/>
          </p:nvPr>
        </p:nvSpPr>
        <p:spPr>
          <a:xfrm>
            <a:off x="342900" y="1065213"/>
            <a:ext cx="3886200" cy="735013"/>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68" name="Google Shape;68;p16"/>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a:endParaRPr/>
          </a:p>
        </p:txBody>
      </p:sp>
      <p:sp>
        <p:nvSpPr>
          <p:cNvPr id="69" name="Google Shape;69;p1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0" name="Google Shape;70;p1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1" name="Google Shape;71;p1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361156" y="2203450"/>
            <a:ext cx="3886200" cy="681038"/>
          </a:xfrm>
          <a:prstGeom prst="rect">
            <a:avLst/>
          </a:prstGeom>
          <a:noFill/>
          <a:ln>
            <a:noFill/>
          </a:ln>
        </p:spPr>
        <p:txBody>
          <a:bodyPr spcFirstLastPara="1" wrap="square" lIns="45725" tIns="22850" rIns="45725" bIns="22850" anchor="t" anchorCtr="0">
            <a:normAutofit/>
          </a:bodyPr>
          <a:lstStyle>
            <a:lvl1pPr lvl="0" algn="l">
              <a:lnSpc>
                <a:spcPct val="100000"/>
              </a:lnSpc>
              <a:spcBef>
                <a:spcPts val="0"/>
              </a:spcBef>
              <a:spcAft>
                <a:spcPts val="0"/>
              </a:spcAft>
              <a:buClr>
                <a:schemeClr val="dk1"/>
              </a:buClr>
              <a:buSzPts val="2000"/>
              <a:buFont typeface="Calibri" panose="020F0502020204030204"/>
              <a:buNone/>
              <a:defRPr sz="2000" b="1"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4" name="Google Shape;74;p17"/>
          <p:cNvSpPr txBox="1">
            <a:spLocks noGrp="1"/>
          </p:cNvSpPr>
          <p:nvPr>
            <p:ph type="body" idx="1"/>
          </p:nvPr>
        </p:nvSpPr>
        <p:spPr>
          <a:xfrm>
            <a:off x="361156" y="1453357"/>
            <a:ext cx="3886200" cy="750094"/>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rgbClr val="888888"/>
              </a:buClr>
              <a:buSzPts val="1000"/>
              <a:buNone/>
              <a:defRPr sz="1000">
                <a:solidFill>
                  <a:srgbClr val="888888"/>
                </a:solidFill>
              </a:defRPr>
            </a:lvl1pPr>
            <a:lvl2pPr marL="914400" lvl="1" indent="-228600" algn="l">
              <a:lnSpc>
                <a:spcPct val="100000"/>
              </a:lnSpc>
              <a:spcBef>
                <a:spcPts val="200"/>
              </a:spcBef>
              <a:spcAft>
                <a:spcPts val="0"/>
              </a:spcAft>
              <a:buClr>
                <a:srgbClr val="888888"/>
              </a:buClr>
              <a:buSzPts val="900"/>
              <a:buNone/>
              <a:defRPr sz="900">
                <a:solidFill>
                  <a:srgbClr val="888888"/>
                </a:solidFill>
              </a:defRPr>
            </a:lvl2pPr>
            <a:lvl3pPr marL="1371600" lvl="2" indent="-228600" algn="l">
              <a:lnSpc>
                <a:spcPct val="100000"/>
              </a:lnSpc>
              <a:spcBef>
                <a:spcPts val="200"/>
              </a:spcBef>
              <a:spcAft>
                <a:spcPts val="0"/>
              </a:spcAft>
              <a:buClr>
                <a:srgbClr val="888888"/>
              </a:buClr>
              <a:buSzPts val="800"/>
              <a:buNone/>
              <a:defRPr sz="800">
                <a:solidFill>
                  <a:srgbClr val="888888"/>
                </a:solidFill>
              </a:defRPr>
            </a:lvl3pPr>
            <a:lvl4pPr marL="1828800" lvl="3" indent="-228600" algn="l">
              <a:lnSpc>
                <a:spcPct val="100000"/>
              </a:lnSpc>
              <a:spcBef>
                <a:spcPts val="100"/>
              </a:spcBef>
              <a:spcAft>
                <a:spcPts val="0"/>
              </a:spcAft>
              <a:buClr>
                <a:srgbClr val="888888"/>
              </a:buClr>
              <a:buSzPts val="700"/>
              <a:buNone/>
              <a:defRPr sz="700">
                <a:solidFill>
                  <a:srgbClr val="888888"/>
                </a:solidFill>
              </a:defRPr>
            </a:lvl4pPr>
            <a:lvl5pPr marL="2286000" lvl="4" indent="-228600" algn="l">
              <a:lnSpc>
                <a:spcPct val="100000"/>
              </a:lnSpc>
              <a:spcBef>
                <a:spcPts val="100"/>
              </a:spcBef>
              <a:spcAft>
                <a:spcPts val="0"/>
              </a:spcAft>
              <a:buClr>
                <a:srgbClr val="888888"/>
              </a:buClr>
              <a:buSzPts val="700"/>
              <a:buNone/>
              <a:defRPr sz="700">
                <a:solidFill>
                  <a:srgbClr val="888888"/>
                </a:solidFill>
              </a:defRPr>
            </a:lvl5pPr>
            <a:lvl6pPr marL="2743200" lvl="5" indent="-228600" algn="l">
              <a:lnSpc>
                <a:spcPct val="100000"/>
              </a:lnSpc>
              <a:spcBef>
                <a:spcPts val="100"/>
              </a:spcBef>
              <a:spcAft>
                <a:spcPts val="0"/>
              </a:spcAft>
              <a:buClr>
                <a:srgbClr val="888888"/>
              </a:buClr>
              <a:buSzPts val="700"/>
              <a:buNone/>
              <a:defRPr sz="700">
                <a:solidFill>
                  <a:srgbClr val="888888"/>
                </a:solidFill>
              </a:defRPr>
            </a:lvl6pPr>
            <a:lvl7pPr marL="3200400" lvl="6" indent="-228600" algn="l">
              <a:lnSpc>
                <a:spcPct val="100000"/>
              </a:lnSpc>
              <a:spcBef>
                <a:spcPts val="100"/>
              </a:spcBef>
              <a:spcAft>
                <a:spcPts val="0"/>
              </a:spcAft>
              <a:buClr>
                <a:srgbClr val="888888"/>
              </a:buClr>
              <a:buSzPts val="700"/>
              <a:buNone/>
              <a:defRPr sz="700">
                <a:solidFill>
                  <a:srgbClr val="888888"/>
                </a:solidFill>
              </a:defRPr>
            </a:lvl7pPr>
            <a:lvl8pPr marL="3657600" lvl="7" indent="-228600" algn="l">
              <a:lnSpc>
                <a:spcPct val="100000"/>
              </a:lnSpc>
              <a:spcBef>
                <a:spcPts val="100"/>
              </a:spcBef>
              <a:spcAft>
                <a:spcPts val="0"/>
              </a:spcAft>
              <a:buClr>
                <a:srgbClr val="888888"/>
              </a:buClr>
              <a:buSzPts val="700"/>
              <a:buNone/>
              <a:defRPr sz="700">
                <a:solidFill>
                  <a:srgbClr val="888888"/>
                </a:solidFill>
              </a:defRPr>
            </a:lvl8pPr>
            <a:lvl9pPr marL="4114800" lvl="8" indent="-228600" algn="l">
              <a:lnSpc>
                <a:spcPct val="100000"/>
              </a:lnSpc>
              <a:spcBef>
                <a:spcPts val="100"/>
              </a:spcBef>
              <a:spcAft>
                <a:spcPts val="0"/>
              </a:spcAft>
              <a:buClr>
                <a:srgbClr val="888888"/>
              </a:buClr>
              <a:buSzPts val="700"/>
              <a:buNone/>
              <a:defRPr sz="700">
                <a:solidFill>
                  <a:srgbClr val="888888"/>
                </a:solidFill>
              </a:defRPr>
            </a:lvl9pPr>
          </a:lstStyle>
          <a:p>
            <a:endParaRPr/>
          </a:p>
        </p:txBody>
      </p:sp>
      <p:sp>
        <p:nvSpPr>
          <p:cNvPr id="75" name="Google Shape;75;p17"/>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6" name="Google Shape;76;p17"/>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77" name="Google Shape;77;p17"/>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0" name="Google Shape;80;p18"/>
          <p:cNvSpPr txBox="1">
            <a:spLocks noGrp="1"/>
          </p:cNvSpPr>
          <p:nvPr>
            <p:ph type="body" idx="1"/>
          </p:nvPr>
        </p:nvSpPr>
        <p:spPr>
          <a:xfrm>
            <a:off x="2286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81" name="Google Shape;81;p18"/>
          <p:cNvSpPr txBox="1">
            <a:spLocks noGrp="1"/>
          </p:cNvSpPr>
          <p:nvPr>
            <p:ph type="body" idx="2"/>
          </p:nvPr>
        </p:nvSpPr>
        <p:spPr>
          <a:xfrm>
            <a:off x="23241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lnSpc>
                <a:spcPct val="100000"/>
              </a:lnSpc>
              <a:spcBef>
                <a:spcPts val="300"/>
              </a:spcBef>
              <a:spcAft>
                <a:spcPts val="0"/>
              </a:spcAft>
              <a:buClr>
                <a:schemeClr val="dk1"/>
              </a:buClr>
              <a:buSzPts val="1400"/>
              <a:buChar char="•"/>
              <a:defRPr sz="1400"/>
            </a:lvl1pPr>
            <a:lvl2pPr marL="914400" lvl="1" indent="-304800" algn="l">
              <a:lnSpc>
                <a:spcPct val="100000"/>
              </a:lnSpc>
              <a:spcBef>
                <a:spcPts val="200"/>
              </a:spcBef>
              <a:spcAft>
                <a:spcPts val="0"/>
              </a:spcAft>
              <a:buClr>
                <a:schemeClr val="dk1"/>
              </a:buClr>
              <a:buSzPts val="1200"/>
              <a:buChar char="–"/>
              <a:defRPr sz="1200"/>
            </a:lvl2pPr>
            <a:lvl3pPr marL="1371600" lvl="2" indent="-292100" algn="l">
              <a:lnSpc>
                <a:spcPct val="100000"/>
              </a:lnSpc>
              <a:spcBef>
                <a:spcPts val="200"/>
              </a:spcBef>
              <a:spcAft>
                <a:spcPts val="0"/>
              </a:spcAft>
              <a:buClr>
                <a:schemeClr val="dk1"/>
              </a:buClr>
              <a:buSzPts val="1000"/>
              <a:buChar char="•"/>
              <a:defRPr sz="1000"/>
            </a:lvl3pPr>
            <a:lvl4pPr marL="1828800" lvl="3" indent="-285750" algn="l">
              <a:lnSpc>
                <a:spcPct val="100000"/>
              </a:lnSpc>
              <a:spcBef>
                <a:spcPts val="200"/>
              </a:spcBef>
              <a:spcAft>
                <a:spcPts val="0"/>
              </a:spcAft>
              <a:buClr>
                <a:schemeClr val="dk1"/>
              </a:buClr>
              <a:buSzPts val="900"/>
              <a:buChar char="–"/>
              <a:defRPr sz="900"/>
            </a:lvl4pPr>
            <a:lvl5pPr marL="2286000" lvl="4" indent="-285750" algn="l">
              <a:lnSpc>
                <a:spcPct val="100000"/>
              </a:lnSpc>
              <a:spcBef>
                <a:spcPts val="200"/>
              </a:spcBef>
              <a:spcAft>
                <a:spcPts val="0"/>
              </a:spcAft>
              <a:buClr>
                <a:schemeClr val="dk1"/>
              </a:buClr>
              <a:buSzPts val="900"/>
              <a:buChar char="»"/>
              <a:defRPr sz="900"/>
            </a:lvl5pPr>
            <a:lvl6pPr marL="2743200" lvl="5" indent="-285750" algn="l">
              <a:lnSpc>
                <a:spcPct val="100000"/>
              </a:lnSpc>
              <a:spcBef>
                <a:spcPts val="200"/>
              </a:spcBef>
              <a:spcAft>
                <a:spcPts val="0"/>
              </a:spcAft>
              <a:buClr>
                <a:schemeClr val="dk1"/>
              </a:buClr>
              <a:buSzPts val="900"/>
              <a:buChar char="•"/>
              <a:defRPr sz="900"/>
            </a:lvl6pPr>
            <a:lvl7pPr marL="3200400" lvl="6" indent="-285750" algn="l">
              <a:lnSpc>
                <a:spcPct val="100000"/>
              </a:lnSpc>
              <a:spcBef>
                <a:spcPts val="200"/>
              </a:spcBef>
              <a:spcAft>
                <a:spcPts val="0"/>
              </a:spcAft>
              <a:buClr>
                <a:schemeClr val="dk1"/>
              </a:buClr>
              <a:buSzPts val="900"/>
              <a:buChar char="•"/>
              <a:defRPr sz="900"/>
            </a:lvl7pPr>
            <a:lvl8pPr marL="3657600" lvl="7" indent="-285750" algn="l">
              <a:lnSpc>
                <a:spcPct val="100000"/>
              </a:lnSpc>
              <a:spcBef>
                <a:spcPts val="200"/>
              </a:spcBef>
              <a:spcAft>
                <a:spcPts val="0"/>
              </a:spcAft>
              <a:buClr>
                <a:schemeClr val="dk1"/>
              </a:buClr>
              <a:buSzPts val="900"/>
              <a:buChar char="•"/>
              <a:defRPr sz="900"/>
            </a:lvl8pPr>
            <a:lvl9pPr marL="4114800" lvl="8" indent="-285750" algn="l">
              <a:lnSpc>
                <a:spcPct val="100000"/>
              </a:lnSpc>
              <a:spcBef>
                <a:spcPts val="200"/>
              </a:spcBef>
              <a:spcAft>
                <a:spcPts val="0"/>
              </a:spcAft>
              <a:buClr>
                <a:schemeClr val="dk1"/>
              </a:buClr>
              <a:buSzPts val="900"/>
              <a:buChar char="•"/>
              <a:defRPr sz="900"/>
            </a:lvl9pPr>
          </a:lstStyle>
          <a:p>
            <a:endParaRPr/>
          </a:p>
        </p:txBody>
      </p:sp>
      <p:sp>
        <p:nvSpPr>
          <p:cNvPr id="82" name="Google Shape;82;p18"/>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3" name="Google Shape;83;p18"/>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4" name="Google Shape;84;p18"/>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2200"/>
              <a:buFont typeface="Calibri" panose="020F0502020204030204"/>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87" name="Google Shape;87;p19"/>
          <p:cNvSpPr txBox="1">
            <a:spLocks noGrp="1"/>
          </p:cNvSpPr>
          <p:nvPr>
            <p:ph type="body" idx="1"/>
          </p:nvPr>
        </p:nvSpPr>
        <p:spPr>
          <a:xfrm>
            <a:off x="228600" y="767556"/>
            <a:ext cx="2020094"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88" name="Google Shape;88;p19"/>
          <p:cNvSpPr txBox="1">
            <a:spLocks noGrp="1"/>
          </p:cNvSpPr>
          <p:nvPr>
            <p:ph type="body" idx="2"/>
          </p:nvPr>
        </p:nvSpPr>
        <p:spPr>
          <a:xfrm>
            <a:off x="228600" y="1087438"/>
            <a:ext cx="2020094"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89" name="Google Shape;89;p19"/>
          <p:cNvSpPr txBox="1">
            <a:spLocks noGrp="1"/>
          </p:cNvSpPr>
          <p:nvPr>
            <p:ph type="body" idx="3"/>
          </p:nvPr>
        </p:nvSpPr>
        <p:spPr>
          <a:xfrm>
            <a:off x="2322513" y="767556"/>
            <a:ext cx="2020888" cy="319881"/>
          </a:xfrm>
          <a:prstGeom prst="rect">
            <a:avLst/>
          </a:prstGeom>
          <a:noFill/>
          <a:ln>
            <a:noFill/>
          </a:ln>
        </p:spPr>
        <p:txBody>
          <a:bodyPr spcFirstLastPara="1" wrap="square" lIns="45725" tIns="22850" rIns="45725" bIns="22850" anchor="b" anchorCtr="0">
            <a:normAutofit/>
          </a:bodyPr>
          <a:lstStyle>
            <a:lvl1pPr marL="457200" lvl="0" indent="-228600" algn="l">
              <a:lnSpc>
                <a:spcPct val="100000"/>
              </a:lnSpc>
              <a:spcBef>
                <a:spcPts val="200"/>
              </a:spcBef>
              <a:spcAft>
                <a:spcPts val="0"/>
              </a:spcAft>
              <a:buClr>
                <a:schemeClr val="dk1"/>
              </a:buClr>
              <a:buSzPts val="1200"/>
              <a:buNone/>
              <a:defRPr sz="1200" b="1"/>
            </a:lvl1pPr>
            <a:lvl2pPr marL="914400" lvl="1" indent="-228600" algn="l">
              <a:lnSpc>
                <a:spcPct val="100000"/>
              </a:lnSpc>
              <a:spcBef>
                <a:spcPts val="200"/>
              </a:spcBef>
              <a:spcAft>
                <a:spcPts val="0"/>
              </a:spcAft>
              <a:buClr>
                <a:schemeClr val="dk1"/>
              </a:buClr>
              <a:buSzPts val="1000"/>
              <a:buNone/>
              <a:defRPr sz="1000" b="1"/>
            </a:lvl2pPr>
            <a:lvl3pPr marL="1371600" lvl="2" indent="-228600" algn="l">
              <a:lnSpc>
                <a:spcPct val="100000"/>
              </a:lnSpc>
              <a:spcBef>
                <a:spcPts val="200"/>
              </a:spcBef>
              <a:spcAft>
                <a:spcPts val="0"/>
              </a:spcAft>
              <a:buClr>
                <a:schemeClr val="dk1"/>
              </a:buClr>
              <a:buSzPts val="900"/>
              <a:buNone/>
              <a:defRPr sz="900" b="1"/>
            </a:lvl3pPr>
            <a:lvl4pPr marL="1828800" lvl="3" indent="-228600" algn="l">
              <a:lnSpc>
                <a:spcPct val="100000"/>
              </a:lnSpc>
              <a:spcBef>
                <a:spcPts val="200"/>
              </a:spcBef>
              <a:spcAft>
                <a:spcPts val="0"/>
              </a:spcAft>
              <a:buClr>
                <a:schemeClr val="dk1"/>
              </a:buClr>
              <a:buSzPts val="800"/>
              <a:buNone/>
              <a:defRPr sz="800" b="1"/>
            </a:lvl4pPr>
            <a:lvl5pPr marL="2286000" lvl="4" indent="-228600" algn="l">
              <a:lnSpc>
                <a:spcPct val="100000"/>
              </a:lnSpc>
              <a:spcBef>
                <a:spcPts val="200"/>
              </a:spcBef>
              <a:spcAft>
                <a:spcPts val="0"/>
              </a:spcAft>
              <a:buClr>
                <a:schemeClr val="dk1"/>
              </a:buClr>
              <a:buSzPts val="800"/>
              <a:buNone/>
              <a:defRPr sz="800" b="1"/>
            </a:lvl5pPr>
            <a:lvl6pPr marL="2743200" lvl="5" indent="-228600" algn="l">
              <a:lnSpc>
                <a:spcPct val="100000"/>
              </a:lnSpc>
              <a:spcBef>
                <a:spcPts val="200"/>
              </a:spcBef>
              <a:spcAft>
                <a:spcPts val="0"/>
              </a:spcAft>
              <a:buClr>
                <a:schemeClr val="dk1"/>
              </a:buClr>
              <a:buSzPts val="800"/>
              <a:buNone/>
              <a:defRPr sz="800" b="1"/>
            </a:lvl6pPr>
            <a:lvl7pPr marL="3200400" lvl="6" indent="-228600" algn="l">
              <a:lnSpc>
                <a:spcPct val="100000"/>
              </a:lnSpc>
              <a:spcBef>
                <a:spcPts val="200"/>
              </a:spcBef>
              <a:spcAft>
                <a:spcPts val="0"/>
              </a:spcAft>
              <a:buClr>
                <a:schemeClr val="dk1"/>
              </a:buClr>
              <a:buSzPts val="800"/>
              <a:buNone/>
              <a:defRPr sz="800" b="1"/>
            </a:lvl7pPr>
            <a:lvl8pPr marL="3657600" lvl="7" indent="-228600" algn="l">
              <a:lnSpc>
                <a:spcPct val="100000"/>
              </a:lnSpc>
              <a:spcBef>
                <a:spcPts val="200"/>
              </a:spcBef>
              <a:spcAft>
                <a:spcPts val="0"/>
              </a:spcAft>
              <a:buClr>
                <a:schemeClr val="dk1"/>
              </a:buClr>
              <a:buSzPts val="800"/>
              <a:buNone/>
              <a:defRPr sz="800" b="1"/>
            </a:lvl8pPr>
            <a:lvl9pPr marL="4114800" lvl="8" indent="-228600" algn="l">
              <a:lnSpc>
                <a:spcPct val="100000"/>
              </a:lnSpc>
              <a:spcBef>
                <a:spcPts val="200"/>
              </a:spcBef>
              <a:spcAft>
                <a:spcPts val="0"/>
              </a:spcAft>
              <a:buClr>
                <a:schemeClr val="dk1"/>
              </a:buClr>
              <a:buSzPts val="800"/>
              <a:buNone/>
              <a:defRPr sz="800" b="1"/>
            </a:lvl9pPr>
          </a:lstStyle>
          <a:p>
            <a:endParaRPr/>
          </a:p>
        </p:txBody>
      </p:sp>
      <p:sp>
        <p:nvSpPr>
          <p:cNvPr id="90" name="Google Shape;90;p19"/>
          <p:cNvSpPr txBox="1">
            <a:spLocks noGrp="1"/>
          </p:cNvSpPr>
          <p:nvPr>
            <p:ph type="body" idx="4"/>
          </p:nvPr>
        </p:nvSpPr>
        <p:spPr>
          <a:xfrm>
            <a:off x="2322513" y="1087438"/>
            <a:ext cx="2020888" cy="1975644"/>
          </a:xfrm>
          <a:prstGeom prst="rect">
            <a:avLst/>
          </a:prstGeom>
          <a:noFill/>
          <a:ln>
            <a:noFill/>
          </a:ln>
        </p:spPr>
        <p:txBody>
          <a:bodyPr spcFirstLastPara="1" wrap="square" lIns="45725" tIns="22850" rIns="45725" bIns="22850" anchor="t" anchorCtr="0">
            <a:normAutofit/>
          </a:bodyPr>
          <a:lstStyle>
            <a:lvl1pPr marL="457200" lvl="0" indent="-304800" algn="l">
              <a:lnSpc>
                <a:spcPct val="100000"/>
              </a:lnSpc>
              <a:spcBef>
                <a:spcPts val="200"/>
              </a:spcBef>
              <a:spcAft>
                <a:spcPts val="0"/>
              </a:spcAft>
              <a:buClr>
                <a:schemeClr val="dk1"/>
              </a:buClr>
              <a:buSzPts val="1200"/>
              <a:buChar char="•"/>
              <a:defRPr sz="1200"/>
            </a:lvl1pPr>
            <a:lvl2pPr marL="914400" lvl="1" indent="-292100" algn="l">
              <a:lnSpc>
                <a:spcPct val="100000"/>
              </a:lnSpc>
              <a:spcBef>
                <a:spcPts val="200"/>
              </a:spcBef>
              <a:spcAft>
                <a:spcPts val="0"/>
              </a:spcAft>
              <a:buClr>
                <a:schemeClr val="dk1"/>
              </a:buClr>
              <a:buSzPts val="1000"/>
              <a:buChar char="–"/>
              <a:defRPr sz="1000"/>
            </a:lvl2pPr>
            <a:lvl3pPr marL="1371600" lvl="2" indent="-285750" algn="l">
              <a:lnSpc>
                <a:spcPct val="100000"/>
              </a:lnSpc>
              <a:spcBef>
                <a:spcPts val="200"/>
              </a:spcBef>
              <a:spcAft>
                <a:spcPts val="0"/>
              </a:spcAft>
              <a:buClr>
                <a:schemeClr val="dk1"/>
              </a:buClr>
              <a:buSzPts val="900"/>
              <a:buChar char="•"/>
              <a:defRPr sz="900"/>
            </a:lvl3pPr>
            <a:lvl4pPr marL="1828800" lvl="3" indent="-279400" algn="l">
              <a:lnSpc>
                <a:spcPct val="100000"/>
              </a:lnSpc>
              <a:spcBef>
                <a:spcPts val="200"/>
              </a:spcBef>
              <a:spcAft>
                <a:spcPts val="0"/>
              </a:spcAft>
              <a:buClr>
                <a:schemeClr val="dk1"/>
              </a:buClr>
              <a:buSzPts val="800"/>
              <a:buChar char="–"/>
              <a:defRPr sz="800"/>
            </a:lvl4pPr>
            <a:lvl5pPr marL="2286000" lvl="4" indent="-279400" algn="l">
              <a:lnSpc>
                <a:spcPct val="100000"/>
              </a:lnSpc>
              <a:spcBef>
                <a:spcPts val="200"/>
              </a:spcBef>
              <a:spcAft>
                <a:spcPts val="0"/>
              </a:spcAft>
              <a:buClr>
                <a:schemeClr val="dk1"/>
              </a:buClr>
              <a:buSzPts val="800"/>
              <a:buChar char="»"/>
              <a:defRPr sz="800"/>
            </a:lvl5pPr>
            <a:lvl6pPr marL="2743200" lvl="5" indent="-279400" algn="l">
              <a:lnSpc>
                <a:spcPct val="100000"/>
              </a:lnSpc>
              <a:spcBef>
                <a:spcPts val="200"/>
              </a:spcBef>
              <a:spcAft>
                <a:spcPts val="0"/>
              </a:spcAft>
              <a:buClr>
                <a:schemeClr val="dk1"/>
              </a:buClr>
              <a:buSzPts val="800"/>
              <a:buChar char="•"/>
              <a:defRPr sz="800"/>
            </a:lvl6pPr>
            <a:lvl7pPr marL="3200400" lvl="6" indent="-279400" algn="l">
              <a:lnSpc>
                <a:spcPct val="100000"/>
              </a:lnSpc>
              <a:spcBef>
                <a:spcPts val="200"/>
              </a:spcBef>
              <a:spcAft>
                <a:spcPts val="0"/>
              </a:spcAft>
              <a:buClr>
                <a:schemeClr val="dk1"/>
              </a:buClr>
              <a:buSzPts val="800"/>
              <a:buChar char="•"/>
              <a:defRPr sz="800"/>
            </a:lvl7pPr>
            <a:lvl8pPr marL="3657600" lvl="7" indent="-279400" algn="l">
              <a:lnSpc>
                <a:spcPct val="100000"/>
              </a:lnSpc>
              <a:spcBef>
                <a:spcPts val="200"/>
              </a:spcBef>
              <a:spcAft>
                <a:spcPts val="0"/>
              </a:spcAft>
              <a:buClr>
                <a:schemeClr val="dk1"/>
              </a:buClr>
              <a:buSzPts val="800"/>
              <a:buChar char="•"/>
              <a:defRPr sz="800"/>
            </a:lvl8pPr>
            <a:lvl9pPr marL="4114800" lvl="8" indent="-279400" algn="l">
              <a:lnSpc>
                <a:spcPct val="100000"/>
              </a:lnSpc>
              <a:spcBef>
                <a:spcPts val="200"/>
              </a:spcBef>
              <a:spcAft>
                <a:spcPts val="0"/>
              </a:spcAft>
              <a:buClr>
                <a:schemeClr val="dk1"/>
              </a:buClr>
              <a:buSzPts val="800"/>
              <a:buChar char="•"/>
              <a:defRPr sz="800"/>
            </a:lvl9pPr>
          </a:lstStyle>
          <a:p>
            <a:endParaRPr/>
          </a:p>
        </p:txBody>
      </p:sp>
      <p:sp>
        <p:nvSpPr>
          <p:cNvPr id="91" name="Google Shape;91;p19"/>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2" name="Google Shape;92;p1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3" name="Google Shape;93;p19"/>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6" name="Google Shape;96;p20"/>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7" name="Google Shape;97;p20"/>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98" name="Google Shape;98;p20"/>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228600" y="136525"/>
            <a:ext cx="1504157" cy="581025"/>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panose="020F0502020204030204"/>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1" name="Google Shape;101;p21"/>
          <p:cNvSpPr txBox="1">
            <a:spLocks noGrp="1"/>
          </p:cNvSpPr>
          <p:nvPr>
            <p:ph type="body" idx="1"/>
          </p:nvPr>
        </p:nvSpPr>
        <p:spPr>
          <a:xfrm>
            <a:off x="1787525" y="136525"/>
            <a:ext cx="2555875" cy="2926557"/>
          </a:xfrm>
          <a:prstGeom prst="rect">
            <a:avLst/>
          </a:prstGeom>
          <a:noFill/>
          <a:ln>
            <a:noFill/>
          </a:ln>
        </p:spPr>
        <p:txBody>
          <a:bodyPr spcFirstLastPara="1" wrap="square" lIns="45725" tIns="22850" rIns="45725" bIns="22850" anchor="t" anchorCtr="0">
            <a:normAutofit/>
          </a:bodyPr>
          <a:lstStyle>
            <a:lvl1pPr marL="457200" lvl="0" indent="-330200" algn="l">
              <a:lnSpc>
                <a:spcPct val="100000"/>
              </a:lnSpc>
              <a:spcBef>
                <a:spcPts val="300"/>
              </a:spcBef>
              <a:spcAft>
                <a:spcPts val="0"/>
              </a:spcAft>
              <a:buClr>
                <a:schemeClr val="dk1"/>
              </a:buClr>
              <a:buSzPts val="1600"/>
              <a:buChar char="•"/>
              <a:defRPr sz="1600"/>
            </a:lvl1pPr>
            <a:lvl2pPr marL="914400" lvl="1" indent="-317500" algn="l">
              <a:lnSpc>
                <a:spcPct val="100000"/>
              </a:lnSpc>
              <a:spcBef>
                <a:spcPts val="300"/>
              </a:spcBef>
              <a:spcAft>
                <a:spcPts val="0"/>
              </a:spcAft>
              <a:buClr>
                <a:schemeClr val="dk1"/>
              </a:buClr>
              <a:buSzPts val="1400"/>
              <a:buChar char="–"/>
              <a:defRPr sz="1400"/>
            </a:lvl2pPr>
            <a:lvl3pPr marL="1371600" lvl="2" indent="-304800" algn="l">
              <a:lnSpc>
                <a:spcPct val="100000"/>
              </a:lnSpc>
              <a:spcBef>
                <a:spcPts val="200"/>
              </a:spcBef>
              <a:spcAft>
                <a:spcPts val="0"/>
              </a:spcAft>
              <a:buClr>
                <a:schemeClr val="dk1"/>
              </a:buClr>
              <a:buSzPts val="1200"/>
              <a:buChar char="•"/>
              <a:defRPr sz="1200"/>
            </a:lvl3pPr>
            <a:lvl4pPr marL="1828800" lvl="3" indent="-292100" algn="l">
              <a:lnSpc>
                <a:spcPct val="100000"/>
              </a:lnSpc>
              <a:spcBef>
                <a:spcPts val="200"/>
              </a:spcBef>
              <a:spcAft>
                <a:spcPts val="0"/>
              </a:spcAft>
              <a:buClr>
                <a:schemeClr val="dk1"/>
              </a:buClr>
              <a:buSzPts val="1000"/>
              <a:buChar char="–"/>
              <a:defRPr sz="1000"/>
            </a:lvl4pPr>
            <a:lvl5pPr marL="2286000" lvl="4" indent="-292100" algn="l">
              <a:lnSpc>
                <a:spcPct val="100000"/>
              </a:lnSpc>
              <a:spcBef>
                <a:spcPts val="200"/>
              </a:spcBef>
              <a:spcAft>
                <a:spcPts val="0"/>
              </a:spcAft>
              <a:buClr>
                <a:schemeClr val="dk1"/>
              </a:buClr>
              <a:buSzPts val="1000"/>
              <a:buChar char="»"/>
              <a:defRPr sz="1000"/>
            </a:lvl5pPr>
            <a:lvl6pPr marL="2743200" lvl="5" indent="-292100" algn="l">
              <a:lnSpc>
                <a:spcPct val="100000"/>
              </a:lnSpc>
              <a:spcBef>
                <a:spcPts val="200"/>
              </a:spcBef>
              <a:spcAft>
                <a:spcPts val="0"/>
              </a:spcAft>
              <a:buClr>
                <a:schemeClr val="dk1"/>
              </a:buClr>
              <a:buSzPts val="1000"/>
              <a:buChar char="•"/>
              <a:defRPr sz="1000"/>
            </a:lvl6pPr>
            <a:lvl7pPr marL="3200400" lvl="6" indent="-292100" algn="l">
              <a:lnSpc>
                <a:spcPct val="100000"/>
              </a:lnSpc>
              <a:spcBef>
                <a:spcPts val="200"/>
              </a:spcBef>
              <a:spcAft>
                <a:spcPts val="0"/>
              </a:spcAft>
              <a:buClr>
                <a:schemeClr val="dk1"/>
              </a:buClr>
              <a:buSzPts val="1000"/>
              <a:buChar char="•"/>
              <a:defRPr sz="1000"/>
            </a:lvl7pPr>
            <a:lvl8pPr marL="3657600" lvl="7" indent="-292100" algn="l">
              <a:lnSpc>
                <a:spcPct val="100000"/>
              </a:lnSpc>
              <a:spcBef>
                <a:spcPts val="200"/>
              </a:spcBef>
              <a:spcAft>
                <a:spcPts val="0"/>
              </a:spcAft>
              <a:buClr>
                <a:schemeClr val="dk1"/>
              </a:buClr>
              <a:buSzPts val="1000"/>
              <a:buChar char="•"/>
              <a:defRPr sz="1000"/>
            </a:lvl8pPr>
            <a:lvl9pPr marL="4114800" lvl="8" indent="-292100" algn="l">
              <a:lnSpc>
                <a:spcPct val="100000"/>
              </a:lnSpc>
              <a:spcBef>
                <a:spcPts val="200"/>
              </a:spcBef>
              <a:spcAft>
                <a:spcPts val="0"/>
              </a:spcAft>
              <a:buClr>
                <a:schemeClr val="dk1"/>
              </a:buClr>
              <a:buSzPts val="1000"/>
              <a:buChar char="•"/>
              <a:defRPr sz="1000"/>
            </a:lvl9pPr>
          </a:lstStyle>
          <a:p>
            <a:endParaRPr/>
          </a:p>
        </p:txBody>
      </p:sp>
      <p:sp>
        <p:nvSpPr>
          <p:cNvPr id="102" name="Google Shape;102;p21"/>
          <p:cNvSpPr txBox="1">
            <a:spLocks noGrp="1"/>
          </p:cNvSpPr>
          <p:nvPr>
            <p:ph type="body" idx="2"/>
          </p:nvPr>
        </p:nvSpPr>
        <p:spPr>
          <a:xfrm>
            <a:off x="228600" y="717550"/>
            <a:ext cx="1504157" cy="2345532"/>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103" name="Google Shape;103;p21"/>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4" name="Google Shape;104;p2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5" name="Google Shape;105;p21"/>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96144" y="2400300"/>
            <a:ext cx="2743200" cy="283369"/>
          </a:xfrm>
          <a:prstGeom prst="rect">
            <a:avLst/>
          </a:prstGeom>
          <a:noFill/>
          <a:ln>
            <a:noFill/>
          </a:ln>
        </p:spPr>
        <p:txBody>
          <a:bodyPr spcFirstLastPara="1" wrap="square" lIns="45725" tIns="22850" rIns="45725" bIns="22850" anchor="b" anchorCtr="0">
            <a:normAutofit/>
          </a:bodyPr>
          <a:lstStyle>
            <a:lvl1pPr lvl="0" algn="l">
              <a:lnSpc>
                <a:spcPct val="100000"/>
              </a:lnSpc>
              <a:spcBef>
                <a:spcPts val="0"/>
              </a:spcBef>
              <a:spcAft>
                <a:spcPts val="0"/>
              </a:spcAft>
              <a:buClr>
                <a:schemeClr val="dk1"/>
              </a:buClr>
              <a:buSzPts val="1000"/>
              <a:buFont typeface="Calibri" panose="020F0502020204030204"/>
              <a:buNone/>
              <a:defRPr sz="1000" b="1"/>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08" name="Google Shape;108;p22"/>
          <p:cNvSpPr>
            <a:spLocks noGrp="1"/>
          </p:cNvSpPr>
          <p:nvPr>
            <p:ph type="pic" idx="2"/>
          </p:nvPr>
        </p:nvSpPr>
        <p:spPr>
          <a:xfrm>
            <a:off x="896144" y="306388"/>
            <a:ext cx="2743200" cy="2057400"/>
          </a:xfrm>
          <a:prstGeom prst="rect">
            <a:avLst/>
          </a:prstGeom>
          <a:noFill/>
          <a:ln>
            <a:noFill/>
          </a:ln>
        </p:spPr>
      </p:sp>
      <p:sp>
        <p:nvSpPr>
          <p:cNvPr id="109" name="Google Shape;109;p22"/>
          <p:cNvSpPr txBox="1">
            <a:spLocks noGrp="1"/>
          </p:cNvSpPr>
          <p:nvPr>
            <p:ph type="body" idx="1"/>
          </p:nvPr>
        </p:nvSpPr>
        <p:spPr>
          <a:xfrm>
            <a:off x="896144" y="2683669"/>
            <a:ext cx="2743200" cy="402431"/>
          </a:xfrm>
          <a:prstGeom prst="rect">
            <a:avLst/>
          </a:prstGeom>
          <a:noFill/>
          <a:ln>
            <a:noFill/>
          </a:ln>
        </p:spPr>
        <p:txBody>
          <a:bodyPr spcFirstLastPara="1" wrap="square" lIns="45725" tIns="22850" rIns="45725" bIns="22850" anchor="t" anchorCtr="0">
            <a:normAutofit/>
          </a:bodyPr>
          <a:lstStyle>
            <a:lvl1pPr marL="457200" lvl="0" indent="-228600" algn="l">
              <a:lnSpc>
                <a:spcPct val="100000"/>
              </a:lnSpc>
              <a:spcBef>
                <a:spcPts val="100"/>
              </a:spcBef>
              <a:spcAft>
                <a:spcPts val="0"/>
              </a:spcAft>
              <a:buClr>
                <a:schemeClr val="dk1"/>
              </a:buClr>
              <a:buSzPts val="700"/>
              <a:buNone/>
              <a:defRPr sz="700"/>
            </a:lvl1pPr>
            <a:lvl2pPr marL="914400" lvl="1" indent="-228600" algn="l">
              <a:lnSpc>
                <a:spcPct val="100000"/>
              </a:lnSpc>
              <a:spcBef>
                <a:spcPts val="100"/>
              </a:spcBef>
              <a:spcAft>
                <a:spcPts val="0"/>
              </a:spcAft>
              <a:buClr>
                <a:schemeClr val="dk1"/>
              </a:buClr>
              <a:buSzPts val="600"/>
              <a:buNone/>
              <a:defRPr sz="600"/>
            </a:lvl2pPr>
            <a:lvl3pPr marL="1371600" lvl="2" indent="-228600" algn="l">
              <a:lnSpc>
                <a:spcPct val="100000"/>
              </a:lnSpc>
              <a:spcBef>
                <a:spcPts val="100"/>
              </a:spcBef>
              <a:spcAft>
                <a:spcPts val="0"/>
              </a:spcAft>
              <a:buClr>
                <a:schemeClr val="dk1"/>
              </a:buClr>
              <a:buSzPts val="500"/>
              <a:buNone/>
              <a:defRPr sz="500"/>
            </a:lvl3pPr>
            <a:lvl4pPr marL="1828800" lvl="3" indent="-228600" algn="l">
              <a:lnSpc>
                <a:spcPct val="100000"/>
              </a:lnSpc>
              <a:spcBef>
                <a:spcPts val="100"/>
              </a:spcBef>
              <a:spcAft>
                <a:spcPts val="0"/>
              </a:spcAft>
              <a:buClr>
                <a:schemeClr val="dk1"/>
              </a:buClr>
              <a:buSzPts val="500"/>
              <a:buNone/>
              <a:defRPr sz="500"/>
            </a:lvl4pPr>
            <a:lvl5pPr marL="2286000" lvl="4" indent="-228600" algn="l">
              <a:lnSpc>
                <a:spcPct val="100000"/>
              </a:lnSpc>
              <a:spcBef>
                <a:spcPts val="100"/>
              </a:spcBef>
              <a:spcAft>
                <a:spcPts val="0"/>
              </a:spcAft>
              <a:buClr>
                <a:schemeClr val="dk1"/>
              </a:buClr>
              <a:buSzPts val="500"/>
              <a:buNone/>
              <a:defRPr sz="500"/>
            </a:lvl5pPr>
            <a:lvl6pPr marL="2743200" lvl="5" indent="-228600" algn="l">
              <a:lnSpc>
                <a:spcPct val="100000"/>
              </a:lnSpc>
              <a:spcBef>
                <a:spcPts val="100"/>
              </a:spcBef>
              <a:spcAft>
                <a:spcPts val="0"/>
              </a:spcAft>
              <a:buClr>
                <a:schemeClr val="dk1"/>
              </a:buClr>
              <a:buSzPts val="500"/>
              <a:buNone/>
              <a:defRPr sz="500"/>
            </a:lvl6pPr>
            <a:lvl7pPr marL="3200400" lvl="6" indent="-228600" algn="l">
              <a:lnSpc>
                <a:spcPct val="100000"/>
              </a:lnSpc>
              <a:spcBef>
                <a:spcPts val="100"/>
              </a:spcBef>
              <a:spcAft>
                <a:spcPts val="0"/>
              </a:spcAft>
              <a:buClr>
                <a:schemeClr val="dk1"/>
              </a:buClr>
              <a:buSzPts val="500"/>
              <a:buNone/>
              <a:defRPr sz="500"/>
            </a:lvl7pPr>
            <a:lvl8pPr marL="3657600" lvl="7" indent="-228600" algn="l">
              <a:lnSpc>
                <a:spcPct val="100000"/>
              </a:lnSpc>
              <a:spcBef>
                <a:spcPts val="100"/>
              </a:spcBef>
              <a:spcAft>
                <a:spcPts val="0"/>
              </a:spcAft>
              <a:buClr>
                <a:schemeClr val="dk1"/>
              </a:buClr>
              <a:buSzPts val="500"/>
              <a:buNone/>
              <a:defRPr sz="500"/>
            </a:lvl8pPr>
            <a:lvl9pPr marL="4114800" lvl="8" indent="-228600" algn="l">
              <a:lnSpc>
                <a:spcPct val="100000"/>
              </a:lnSpc>
              <a:spcBef>
                <a:spcPts val="100"/>
              </a:spcBef>
              <a:spcAft>
                <a:spcPts val="0"/>
              </a:spcAft>
              <a:buClr>
                <a:schemeClr val="dk1"/>
              </a:buClr>
              <a:buSzPts val="500"/>
              <a:buNone/>
              <a:defRPr sz="500"/>
            </a:lvl9pPr>
          </a:lstStyle>
          <a:p>
            <a:endParaRPr/>
          </a:p>
        </p:txBody>
      </p:sp>
      <p:sp>
        <p:nvSpPr>
          <p:cNvPr id="110" name="Google Shape;110;p22"/>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1" name="Google Shape;111;p2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2" name="Google Shape;112;p22"/>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5" name="Google Shape;115;p23"/>
          <p:cNvSpPr txBox="1">
            <a:spLocks noGrp="1"/>
          </p:cNvSpPr>
          <p:nvPr>
            <p:ph type="body" idx="1"/>
          </p:nvPr>
        </p:nvSpPr>
        <p:spPr>
          <a:xfrm rot="5400000">
            <a:off x="1154509" y="-125810"/>
            <a:ext cx="2262982" cy="41148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116" name="Google Shape;116;p2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7" name="Google Shape;117;p2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18" name="Google Shape;118;p2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2366168" y="1085850"/>
            <a:ext cx="2925763" cy="1028700"/>
          </a:xfrm>
          <a:prstGeom prst="rect">
            <a:avLst/>
          </a:prstGeom>
          <a:noFill/>
          <a:ln>
            <a:noFill/>
          </a:ln>
        </p:spPr>
        <p:txBody>
          <a:bodyPr spcFirstLastPara="1" wrap="square" lIns="45725" tIns="22850" rIns="45725" bIns="22850" anchor="ctr" anchorCtr="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21" name="Google Shape;121;p24"/>
          <p:cNvSpPr txBox="1">
            <a:spLocks noGrp="1"/>
          </p:cNvSpPr>
          <p:nvPr>
            <p:ph type="body" idx="1"/>
          </p:nvPr>
        </p:nvSpPr>
        <p:spPr>
          <a:xfrm rot="5400000">
            <a:off x="270669" y="95250"/>
            <a:ext cx="2925763" cy="3009900"/>
          </a:xfrm>
          <a:prstGeom prst="rect">
            <a:avLst/>
          </a:prstGeom>
          <a:noFill/>
          <a:ln>
            <a:noFill/>
          </a:ln>
        </p:spPr>
        <p:txBody>
          <a:bodyPr spcFirstLastPara="1" wrap="square" lIns="45725" tIns="22850" rIns="45725" bIns="22850" anchor="t" anchorCtr="0">
            <a:normAutofit/>
          </a:bodyPr>
          <a:lstStyle>
            <a:lvl1pPr marL="457200" lvl="0" indent="-285750" algn="l">
              <a:lnSpc>
                <a:spcPct val="100000"/>
              </a:lnSpc>
              <a:spcBef>
                <a:spcPts val="200"/>
              </a:spcBef>
              <a:spcAft>
                <a:spcPts val="0"/>
              </a:spcAft>
              <a:buClr>
                <a:schemeClr val="dk1"/>
              </a:buClr>
              <a:buSzPts val="900"/>
              <a:buChar char="•"/>
              <a:defRPr/>
            </a:lvl1pPr>
            <a:lvl2pPr marL="914400" lvl="1" indent="-285750" algn="l">
              <a:lnSpc>
                <a:spcPct val="100000"/>
              </a:lnSpc>
              <a:spcBef>
                <a:spcPts val="200"/>
              </a:spcBef>
              <a:spcAft>
                <a:spcPts val="0"/>
              </a:spcAft>
              <a:buClr>
                <a:schemeClr val="dk1"/>
              </a:buClr>
              <a:buSzPts val="900"/>
              <a:buChar char="–"/>
              <a:defRPr/>
            </a:lvl2pPr>
            <a:lvl3pPr marL="1371600" lvl="2" indent="-285750" algn="l">
              <a:lnSpc>
                <a:spcPct val="100000"/>
              </a:lnSpc>
              <a:spcBef>
                <a:spcPts val="200"/>
              </a:spcBef>
              <a:spcAft>
                <a:spcPts val="0"/>
              </a:spcAft>
              <a:buClr>
                <a:schemeClr val="dk1"/>
              </a:buClr>
              <a:buSzPts val="900"/>
              <a:buChar char="•"/>
              <a:defRPr/>
            </a:lvl3pPr>
            <a:lvl4pPr marL="1828800" lvl="3" indent="-285750" algn="l">
              <a:lnSpc>
                <a:spcPct val="100000"/>
              </a:lnSpc>
              <a:spcBef>
                <a:spcPts val="200"/>
              </a:spcBef>
              <a:spcAft>
                <a:spcPts val="0"/>
              </a:spcAft>
              <a:buClr>
                <a:schemeClr val="dk1"/>
              </a:buClr>
              <a:buSzPts val="900"/>
              <a:buChar char="–"/>
              <a:defRPr/>
            </a:lvl4pPr>
            <a:lvl5pPr marL="2286000" lvl="4" indent="-285750" algn="l">
              <a:lnSpc>
                <a:spcPct val="100000"/>
              </a:lnSpc>
              <a:spcBef>
                <a:spcPts val="200"/>
              </a:spcBef>
              <a:spcAft>
                <a:spcPts val="0"/>
              </a:spcAft>
              <a:buClr>
                <a:schemeClr val="dk1"/>
              </a:buClr>
              <a:buSzPts val="900"/>
              <a:buChar char="»"/>
              <a:defRPr/>
            </a:lvl5pPr>
            <a:lvl6pPr marL="2743200" lvl="5" indent="-285750" algn="l">
              <a:lnSpc>
                <a:spcPct val="100000"/>
              </a:lnSpc>
              <a:spcBef>
                <a:spcPts val="200"/>
              </a:spcBef>
              <a:spcAft>
                <a:spcPts val="0"/>
              </a:spcAft>
              <a:buClr>
                <a:schemeClr val="dk1"/>
              </a:buClr>
              <a:buSzPts val="900"/>
              <a:buChar char="•"/>
              <a:defRPr/>
            </a:lvl6pPr>
            <a:lvl7pPr marL="3200400" lvl="6" indent="-285750" algn="l">
              <a:lnSpc>
                <a:spcPct val="100000"/>
              </a:lnSpc>
              <a:spcBef>
                <a:spcPts val="200"/>
              </a:spcBef>
              <a:spcAft>
                <a:spcPts val="0"/>
              </a:spcAft>
              <a:buClr>
                <a:schemeClr val="dk1"/>
              </a:buClr>
              <a:buSzPts val="900"/>
              <a:buChar char="•"/>
              <a:defRPr/>
            </a:lvl7pPr>
            <a:lvl8pPr marL="3657600" lvl="7" indent="-285750" algn="l">
              <a:lnSpc>
                <a:spcPct val="100000"/>
              </a:lnSpc>
              <a:spcBef>
                <a:spcPts val="200"/>
              </a:spcBef>
              <a:spcAft>
                <a:spcPts val="0"/>
              </a:spcAft>
              <a:buClr>
                <a:schemeClr val="dk1"/>
              </a:buClr>
              <a:buSzPts val="900"/>
              <a:buChar char="•"/>
              <a:defRPr/>
            </a:lvl8pPr>
            <a:lvl9pPr marL="4114800" lvl="8" indent="-285750" algn="l">
              <a:lnSpc>
                <a:spcPct val="100000"/>
              </a:lnSpc>
              <a:spcBef>
                <a:spcPts val="200"/>
              </a:spcBef>
              <a:spcAft>
                <a:spcPts val="0"/>
              </a:spcAft>
              <a:buClr>
                <a:schemeClr val="dk1"/>
              </a:buClr>
              <a:buSzPts val="900"/>
              <a:buChar char="•"/>
              <a:defRPr/>
            </a:lvl9pPr>
          </a:lstStyle>
          <a:p>
            <a:endParaRPr/>
          </a:p>
        </p:txBody>
      </p:sp>
      <p:sp>
        <p:nvSpPr>
          <p:cNvPr id="122" name="Google Shape;122;p2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23" name="Google Shape;123;p2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24" name="Google Shape;124;p2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1"/>
        <p:cNvGrpSpPr/>
        <p:nvPr/>
      </p:nvGrpSpPr>
      <p:grpSpPr>
        <a:xfrm>
          <a:off x="0" y="0"/>
          <a:ext cx="0" cy="0"/>
          <a:chOff x="0" y="0"/>
          <a:chExt cx="0" cy="0"/>
        </a:xfrm>
      </p:grpSpPr>
      <p:sp>
        <p:nvSpPr>
          <p:cNvPr id="132" name="Google Shape;132;p2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33" name="Google Shape;133;p2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a:endParaRPr/>
          </a:p>
        </p:txBody>
      </p:sp>
      <p:sp>
        <p:nvSpPr>
          <p:cNvPr id="134" name="Google Shape;134;p2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dk1"/>
              </a:buClr>
              <a:buSzPts val="2200"/>
              <a:buFont typeface="Calibri" panose="020F0502020204030204"/>
              <a:buNone/>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52" name="Google Shape;52;p13"/>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dk1"/>
              </a:buClr>
              <a:buSzPts val="1600"/>
              <a:buFont typeface="Arial" panose="020B0604020202020204"/>
              <a:buChar char="•"/>
              <a:defRPr sz="16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17500" algn="l" rtl="0">
              <a:lnSpc>
                <a:spcPct val="100000"/>
              </a:lnSpc>
              <a:spcBef>
                <a:spcPts val="300"/>
              </a:spcBef>
              <a:spcAft>
                <a:spcPts val="0"/>
              </a:spcAft>
              <a:buClr>
                <a:schemeClr val="dk1"/>
              </a:buClr>
              <a:buSzPts val="1400"/>
              <a:buFont typeface="Arial" panose="020B0604020202020204"/>
              <a:buChar char="–"/>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04800" algn="l" rtl="0">
              <a:lnSpc>
                <a:spcPct val="100000"/>
              </a:lnSpc>
              <a:spcBef>
                <a:spcPts val="2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92100" algn="l" rtl="0">
              <a:lnSpc>
                <a:spcPct val="100000"/>
              </a:lnSpc>
              <a:spcBef>
                <a:spcPts val="200"/>
              </a:spcBef>
              <a:spcAft>
                <a:spcPts val="0"/>
              </a:spcAft>
              <a:buClr>
                <a:schemeClr val="dk1"/>
              </a:buClr>
              <a:buSzPts val="1000"/>
              <a:buFont typeface="Arial" panose="020B0604020202020204"/>
              <a:buChar char="•"/>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3" name="Google Shape;53;p1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4" name="Google Shape;54;p1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5" name="Google Shape;55;p1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600"/>
              <a:buFont typeface="Arial" panose="020B0604020202020204"/>
              <a:buNone/>
              <a:defRPr sz="6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t>‹#›</a:t>
            </a:fld>
            <a:endParaRPr lang="en-GB"/>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lt1"/>
              </a:buClr>
              <a:buSzPts val="2200"/>
              <a:buFont typeface="Calibri" panose="020F0502020204030204"/>
              <a:buNone/>
              <a:defRPr sz="2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127" name="Google Shape;127;p25"/>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lt1"/>
              </a:buClr>
              <a:buSzPts val="1600"/>
              <a:buFont typeface="Arial" panose="020B0604020202020204"/>
              <a:buChar char="•"/>
              <a:defRPr sz="1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317500" algn="l" rtl="0">
              <a:lnSpc>
                <a:spcPct val="100000"/>
              </a:lnSpc>
              <a:spcBef>
                <a:spcPts val="300"/>
              </a:spcBef>
              <a:spcAft>
                <a:spcPts val="0"/>
              </a:spcAft>
              <a:buClr>
                <a:schemeClr val="lt1"/>
              </a:buClr>
              <a:buSzPts val="1400"/>
              <a:buFont typeface="Arial" panose="020B0604020202020204"/>
              <a:buChar char="–"/>
              <a:defRPr sz="1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04800" algn="l" rtl="0">
              <a:lnSpc>
                <a:spcPct val="100000"/>
              </a:lnSpc>
              <a:spcBef>
                <a:spcPts val="200"/>
              </a:spcBef>
              <a:spcAft>
                <a:spcPts val="0"/>
              </a:spcAft>
              <a:buClr>
                <a:schemeClr val="lt1"/>
              </a:buClr>
              <a:buSzPts val="1200"/>
              <a:buFont typeface="Arial" panose="020B0604020202020204"/>
              <a:buChar char="•"/>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292100" algn="l" rtl="0">
              <a:lnSpc>
                <a:spcPct val="100000"/>
              </a:lnSpc>
              <a:spcBef>
                <a:spcPts val="200"/>
              </a:spcBef>
              <a:spcAft>
                <a:spcPts val="0"/>
              </a:spcAft>
              <a:buClr>
                <a:schemeClr val="lt1"/>
              </a:buClr>
              <a:buSzPts val="1000"/>
              <a:buFont typeface="Arial" panose="020B0604020202020204"/>
              <a:buChar char="•"/>
              <a:defRPr sz="1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8" name="Google Shape;128;p2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9" name="Google Shape;129;p2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700"/>
              <a:buFont typeface="Arial" panose="020B0604020202020204"/>
              <a:buNone/>
              <a:defRPr sz="9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0" name="Google Shape;130;p2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600"/>
              <a:buFont typeface="Arial" panose="020B0604020202020204"/>
              <a:buNone/>
              <a:defRPr sz="6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GB"/>
              <a:t>‹#›</a:t>
            </a:fld>
            <a:endParaRPr lang="en-GB"/>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27"/>
          <p:cNvSpPr txBox="1"/>
          <p:nvPr/>
        </p:nvSpPr>
        <p:spPr>
          <a:xfrm>
            <a:off x="-31172" y="1543050"/>
            <a:ext cx="5257800" cy="1754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700"/>
              <a:buFont typeface="Arial" panose="020B0604020202020204"/>
              <a:buNone/>
            </a:pPr>
            <a:r>
              <a:rPr lang="en-GB" sz="5700" b="1" i="0" u="none" strike="noStrike" cap="none">
                <a:solidFill>
                  <a:schemeClr val="dk1"/>
                </a:solidFill>
                <a:latin typeface="Arial" panose="020B0604020202020204"/>
                <a:ea typeface="Arial" panose="020B0604020202020204"/>
                <a:cs typeface="Arial" panose="020B0604020202020204"/>
                <a:sym typeface="Arial" panose="020B0604020202020204"/>
              </a:rPr>
              <a:t>LIVE THE WORD KIDS</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1" name="Google Shape;141;p27"/>
          <p:cNvSpPr/>
          <p:nvPr/>
        </p:nvSpPr>
        <p:spPr>
          <a:xfrm>
            <a:off x="484909" y="3274293"/>
            <a:ext cx="4229100" cy="404089"/>
          </a:xfrm>
          <a:prstGeom prst="rect">
            <a:avLst/>
          </a:prstGeom>
          <a:solidFill>
            <a:srgbClr val="888888"/>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2" name="Google Shape;142;p27"/>
          <p:cNvSpPr txBox="1"/>
          <p:nvPr/>
        </p:nvSpPr>
        <p:spPr>
          <a:xfrm>
            <a:off x="-31172" y="3360921"/>
            <a:ext cx="5257800" cy="21544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500"/>
              <a:buFont typeface="Arial" panose="020B0604020202020204"/>
              <a:buNone/>
            </a:pPr>
            <a:r>
              <a:rPr lang="en-GB" b="1" dirty="0">
                <a:solidFill>
                  <a:schemeClr val="lt1"/>
                </a:solidFill>
              </a:rPr>
              <a:t>Solemnity of the Ascension of the Lord | Cycle A</a:t>
            </a:r>
            <a:endParaRPr b="0"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pic>
        <p:nvPicPr>
          <p:cNvPr id="143" name="Google Shape;143;p27"/>
          <p:cNvPicPr preferRelativeResize="0"/>
          <p:nvPr/>
        </p:nvPicPr>
        <p:blipFill rotWithShape="1">
          <a:blip r:embed="rId3"/>
          <a:srcRect/>
          <a:stretch>
            <a:fillRect/>
          </a:stretch>
        </p:blipFill>
        <p:spPr>
          <a:xfrm>
            <a:off x="4932040" y="819150"/>
            <a:ext cx="3505200" cy="3505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Shape 252"/>
        <p:cNvGrpSpPr/>
        <p:nvPr/>
      </p:nvGrpSpPr>
      <p:grpSpPr>
        <a:xfrm>
          <a:off x="0" y="0"/>
          <a:ext cx="0" cy="0"/>
          <a:chOff x="0" y="0"/>
          <a:chExt cx="0" cy="0"/>
        </a:xfrm>
      </p:grpSpPr>
      <p:sp>
        <p:nvSpPr>
          <p:cNvPr id="253" name="Google Shape;253;p41"/>
          <p:cNvSpPr txBox="1"/>
          <p:nvPr/>
        </p:nvSpPr>
        <p:spPr>
          <a:xfrm>
            <a:off x="717404" y="1455651"/>
            <a:ext cx="85038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Leader:</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a:solidFill>
                  <a:schemeClr val="dk1"/>
                </a:solidFill>
              </a:rPr>
              <a:t>The</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 Gospel of the Lord.</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54" name="Google Shape;254;p41"/>
          <p:cNvSpPr txBox="1"/>
          <p:nvPr/>
        </p:nvSpPr>
        <p:spPr>
          <a:xfrm>
            <a:off x="1531304" y="2510357"/>
            <a:ext cx="6876000" cy="1177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All:</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a:solidFill>
                  <a:schemeClr val="dk1"/>
                </a:solidFill>
              </a:rPr>
              <a:t>Praise to You,</a:t>
            </a:r>
            <a:endParaRPr sz="3600" b="1">
              <a:solidFill>
                <a:schemeClr val="dk1"/>
              </a:solidFill>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a:solidFill>
                  <a:schemeClr val="dk1"/>
                </a:solidFill>
              </a:rPr>
              <a:t>		Lord Jesus Christ.</a:t>
            </a:r>
            <a:endParaRPr sz="3600" b="1">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sp>
        <p:nvSpPr>
          <p:cNvPr id="260" name="Google Shape;260;p42"/>
          <p:cNvSpPr/>
          <p:nvPr/>
        </p:nvSpPr>
        <p:spPr>
          <a:xfrm>
            <a:off x="288032" y="1637577"/>
            <a:ext cx="4572000" cy="1701139"/>
          </a:xfrm>
          <a:prstGeom prst="rect">
            <a:avLst/>
          </a:prstGeom>
          <a:noFill/>
          <a:ln>
            <a:noFill/>
          </a:ln>
        </p:spPr>
        <p:txBody>
          <a:bodyPr spcFirstLastPara="1" wrap="square" lIns="45725" tIns="22850" rIns="45725" bIns="22850" anchor="t" anchorCtr="0">
            <a:noAutofit/>
          </a:bodyPr>
          <a:lstStyle/>
          <a:p>
            <a:pPr marL="0" marR="0" lvl="0" indent="0" algn="ctr" rtl="0">
              <a:lnSpc>
                <a:spcPct val="141000"/>
              </a:lnSpc>
              <a:spcBef>
                <a:spcPts val="0"/>
              </a:spcBef>
              <a:spcAft>
                <a:spcPts val="0"/>
              </a:spcAft>
              <a:buClr>
                <a:srgbClr val="000000"/>
              </a:buClr>
              <a:buSzPts val="4800"/>
              <a:buFont typeface="Arial" panose="020B0604020202020204"/>
              <a:buNone/>
            </a:pPr>
            <a:r>
              <a:rPr lang="en-GB" sz="4800" b="1" i="0" u="none" strike="noStrike" cap="none">
                <a:solidFill>
                  <a:schemeClr val="dk1"/>
                </a:solidFill>
                <a:latin typeface="Arial" panose="020B0604020202020204"/>
                <a:ea typeface="Arial" panose="020B0604020202020204"/>
                <a:cs typeface="Arial" panose="020B0604020202020204"/>
                <a:sym typeface="Arial" panose="020B0604020202020204"/>
              </a:rPr>
              <a:t>GOSPEL MESSAGE</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pic>
        <p:nvPicPr>
          <p:cNvPr id="261" name="Google Shape;261;p42"/>
          <p:cNvPicPr preferRelativeResize="0"/>
          <p:nvPr/>
        </p:nvPicPr>
        <p:blipFill rotWithShape="1">
          <a:blip r:embed="rId3"/>
          <a:srcRect/>
          <a:stretch>
            <a:fillRect/>
          </a:stretch>
        </p:blipFill>
        <p:spPr>
          <a:xfrm>
            <a:off x="4860032" y="735546"/>
            <a:ext cx="3505200" cy="3505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66"/>
        <p:cNvGrpSpPr/>
        <p:nvPr/>
      </p:nvGrpSpPr>
      <p:grpSpPr>
        <a:xfrm>
          <a:off x="0" y="0"/>
          <a:ext cx="0" cy="0"/>
          <a:chOff x="0" y="0"/>
          <a:chExt cx="0" cy="0"/>
        </a:xfrm>
      </p:grpSpPr>
      <p:sp>
        <p:nvSpPr>
          <p:cNvPr id="267" name="Google Shape;267;p43"/>
          <p:cNvSpPr/>
          <p:nvPr/>
        </p:nvSpPr>
        <p:spPr>
          <a:xfrm>
            <a:off x="503474" y="690791"/>
            <a:ext cx="3285800" cy="758301"/>
          </a:xfrm>
          <a:prstGeom prst="rect">
            <a:avLst/>
          </a:prstGeom>
          <a:solidFill>
            <a:schemeClr val="dk2"/>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None/>
            </a:pPr>
            <a:r>
              <a:rPr lang="en-GB" sz="20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Activity:  </a:t>
            </a:r>
            <a:endParaRPr sz="20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None/>
            </a:pPr>
            <a:r>
              <a:rPr lang="en-US" sz="2000" dirty="0">
                <a:solidFill>
                  <a:schemeClr val="lt1"/>
                </a:solidFill>
                <a:latin typeface="Arial Black" panose="020B0A04020102020204"/>
                <a:ea typeface="Arial Black" panose="020B0A04020102020204"/>
                <a:cs typeface="Arial Black" panose="020B0A04020102020204"/>
                <a:sym typeface="Arial Black" panose="020B0A04020102020204"/>
              </a:rPr>
              <a:t>Commission Globe</a:t>
            </a:r>
            <a:endParaRPr sz="20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a:p>
            <a:pPr marL="0" marR="0" lvl="0" indent="0" algn="l" rtl="0">
              <a:lnSpc>
                <a:spcPct val="100000"/>
              </a:lnSpc>
              <a:spcBef>
                <a:spcPts val="0"/>
              </a:spcBef>
              <a:spcAft>
                <a:spcPts val="0"/>
              </a:spcAft>
              <a:buNone/>
            </a:pPr>
            <a:endParaRPr sz="700" b="0"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sp>
        <p:nvSpPr>
          <p:cNvPr id="268" name="Google Shape;268;p43"/>
          <p:cNvSpPr txBox="1"/>
          <p:nvPr/>
        </p:nvSpPr>
        <p:spPr>
          <a:xfrm>
            <a:off x="750067" y="2040846"/>
            <a:ext cx="3384450" cy="384701"/>
          </a:xfrm>
          <a:prstGeom prst="rect">
            <a:avLst/>
          </a:prstGeom>
          <a:noFill/>
          <a:ln>
            <a:noFill/>
          </a:ln>
        </p:spPr>
        <p:txBody>
          <a:bodyPr spcFirstLastPara="1" wrap="square" lIns="45725" tIns="22850" rIns="45725" bIns="22850" anchor="t" anchorCtr="0">
            <a:spAutoFit/>
          </a:bodyPr>
          <a:lstStyle/>
          <a:p>
            <a:pPr marL="228600" marR="0" lvl="0" indent="-88900" algn="l" rtl="0">
              <a:lnSpc>
                <a:spcPct val="100000"/>
              </a:lnSpc>
              <a:spcBef>
                <a:spcPts val="0"/>
              </a:spcBef>
              <a:spcAft>
                <a:spcPts val="0"/>
              </a:spcAft>
              <a:buClr>
                <a:schemeClr val="lt1"/>
              </a:buClr>
              <a:buSzPts val="2200"/>
              <a:buFont typeface="Calibri" panose="020F0502020204030204"/>
              <a:buNone/>
            </a:pPr>
            <a:endParaRPr sz="22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69" name="Google Shape;269;p43"/>
          <p:cNvSpPr txBox="1"/>
          <p:nvPr/>
        </p:nvSpPr>
        <p:spPr>
          <a:xfrm>
            <a:off x="613117" y="1737087"/>
            <a:ext cx="3521400" cy="2215991"/>
          </a:xfrm>
          <a:prstGeom prst="rect">
            <a:avLst/>
          </a:prstGeom>
          <a:noFill/>
          <a:ln>
            <a:noFill/>
          </a:ln>
        </p:spPr>
        <p:txBody>
          <a:bodyPr spcFirstLastPara="1" wrap="square" lIns="0" tIns="0" rIns="0" bIns="0" anchor="t" anchorCtr="0">
            <a:spAutoFit/>
          </a:bodyPr>
          <a:lstStyle/>
          <a:p>
            <a:pPr marL="228600" marR="0" lvl="0" indent="-228600" algn="l" rtl="0">
              <a:lnSpc>
                <a:spcPct val="150000"/>
              </a:lnSpc>
              <a:spcBef>
                <a:spcPts val="0"/>
              </a:spcBef>
              <a:spcAft>
                <a:spcPts val="0"/>
              </a:spcAft>
              <a:buClr>
                <a:schemeClr val="dk1"/>
              </a:buClr>
              <a:buSzPts val="2200"/>
              <a:buFont typeface="Arial" panose="020B0604020202020204"/>
              <a:buChar char="•"/>
            </a:pPr>
            <a:r>
              <a:rPr lang="en-GB" sz="1600" dirty="0" err="1">
                <a:solidFill>
                  <a:schemeClr val="dk1"/>
                </a:solidFill>
                <a:latin typeface="Arial Black" panose="020B0A04020102020204"/>
                <a:ea typeface="Arial Black" panose="020B0A04020102020204"/>
                <a:cs typeface="Arial Black" panose="020B0A04020102020204"/>
                <a:sym typeface="Arial Black" panose="020B0A04020102020204"/>
              </a:rPr>
              <a:t>Colored</a:t>
            </a:r>
            <a:r>
              <a:rPr lang="en-GB" sz="1600" dirty="0">
                <a:solidFill>
                  <a:schemeClr val="dk1"/>
                </a:solidFill>
                <a:latin typeface="Arial Black" panose="020B0A04020102020204"/>
                <a:ea typeface="Arial Black" panose="020B0A04020102020204"/>
                <a:cs typeface="Arial Black" panose="020B0A04020102020204"/>
                <a:sym typeface="Arial Black" panose="020B0A04020102020204"/>
              </a:rPr>
              <a:t> Paper</a:t>
            </a:r>
            <a:endParaRPr sz="16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228600" algn="l" rtl="0">
              <a:lnSpc>
                <a:spcPct val="150000"/>
              </a:lnSpc>
              <a:spcBef>
                <a:spcPts val="0"/>
              </a:spcBef>
              <a:spcAft>
                <a:spcPts val="0"/>
              </a:spcAft>
              <a:buClr>
                <a:schemeClr val="dk1"/>
              </a:buClr>
              <a:buSzPts val="2200"/>
              <a:buFont typeface="Arial" panose="020B0604020202020204"/>
              <a:buChar char="•"/>
            </a:pPr>
            <a:r>
              <a:rPr lang="en-GB" sz="1600" dirty="0">
                <a:solidFill>
                  <a:schemeClr val="dk1"/>
                </a:solidFill>
                <a:latin typeface="Arial Black" panose="020B0A04020102020204"/>
                <a:ea typeface="Arial Black" panose="020B0A04020102020204"/>
                <a:cs typeface="Arial Black" panose="020B0A04020102020204"/>
                <a:sym typeface="Arial Black" panose="020B0A04020102020204"/>
              </a:rPr>
              <a:t>Paper Plate</a:t>
            </a:r>
          </a:p>
          <a:p>
            <a:pPr marL="228600" marR="0" lvl="0" indent="-228600" algn="l" rtl="0">
              <a:lnSpc>
                <a:spcPct val="150000"/>
              </a:lnSpc>
              <a:spcBef>
                <a:spcPts val="0"/>
              </a:spcBef>
              <a:spcAft>
                <a:spcPts val="0"/>
              </a:spcAft>
              <a:buClr>
                <a:schemeClr val="dk1"/>
              </a:buClr>
              <a:buSzPts val="2200"/>
              <a:buFont typeface="Arial" panose="020B0604020202020204"/>
              <a:buChar char="•"/>
            </a:pPr>
            <a:r>
              <a:rPr lang="en-GB" sz="1600" b="0" i="0" u="none" strike="noStrike" cap="none" dirty="0" err="1">
                <a:solidFill>
                  <a:schemeClr val="dk1"/>
                </a:solidFill>
                <a:latin typeface="Arial Black" panose="020B0A04020102020204"/>
                <a:ea typeface="Arial Black" panose="020B0A04020102020204"/>
                <a:cs typeface="Arial Black" panose="020B0A04020102020204"/>
                <a:sym typeface="Arial Black" panose="020B0A04020102020204"/>
              </a:rPr>
              <a:t>Coloring</a:t>
            </a:r>
            <a:r>
              <a:rPr lang="en-GB" sz="16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rPr>
              <a:t> Materials</a:t>
            </a:r>
            <a:endParaRPr sz="16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228600" algn="l" rtl="0">
              <a:lnSpc>
                <a:spcPct val="150000"/>
              </a:lnSpc>
              <a:spcBef>
                <a:spcPts val="0"/>
              </a:spcBef>
              <a:spcAft>
                <a:spcPts val="0"/>
              </a:spcAft>
              <a:buClr>
                <a:schemeClr val="dk1"/>
              </a:buClr>
              <a:buSzPts val="2200"/>
              <a:buFont typeface="Arial" panose="020B0604020202020204"/>
              <a:buChar char="•"/>
            </a:pPr>
            <a:r>
              <a:rPr lang="en-GB" sz="1600" dirty="0">
                <a:solidFill>
                  <a:schemeClr val="dk1"/>
                </a:solidFill>
                <a:latin typeface="Arial Black" panose="020B0A04020102020204"/>
                <a:ea typeface="Arial Black" panose="020B0A04020102020204"/>
                <a:cs typeface="Arial Black" panose="020B0A04020102020204"/>
                <a:sym typeface="Arial Black" panose="020B0A04020102020204"/>
              </a:rPr>
              <a:t>Scissors</a:t>
            </a:r>
            <a:endParaRPr sz="16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228600" algn="l" rtl="0">
              <a:lnSpc>
                <a:spcPct val="150000"/>
              </a:lnSpc>
              <a:spcBef>
                <a:spcPts val="0"/>
              </a:spcBef>
              <a:spcAft>
                <a:spcPts val="0"/>
              </a:spcAft>
              <a:buClr>
                <a:schemeClr val="dk1"/>
              </a:buClr>
              <a:buSzPts val="2200"/>
              <a:buFont typeface="Arial" panose="020B0604020202020204"/>
              <a:buChar char="•"/>
            </a:pPr>
            <a:r>
              <a:rPr lang="en-GB" sz="1600" dirty="0">
                <a:solidFill>
                  <a:schemeClr val="dk1"/>
                </a:solidFill>
                <a:latin typeface="Arial Black" panose="020B0A04020102020204"/>
                <a:ea typeface="Arial Black" panose="020B0A04020102020204"/>
                <a:cs typeface="Arial Black" panose="020B0A04020102020204"/>
                <a:sym typeface="Arial Black" panose="020B0A04020102020204"/>
              </a:rPr>
              <a:t>Glue</a:t>
            </a:r>
            <a:endParaRPr sz="1600" dirty="0">
              <a:solidFill>
                <a:schemeClr val="dk1"/>
              </a:solidFill>
              <a:latin typeface="Arial Black" panose="020B0A04020102020204"/>
              <a:ea typeface="Arial Black" panose="020B0A04020102020204"/>
              <a:cs typeface="Arial Black" panose="020B0A04020102020204"/>
              <a:sym typeface="Arial Black" panose="020B0A04020102020204"/>
            </a:endParaRPr>
          </a:p>
          <a:p>
            <a:pPr marL="228600" marR="0" lvl="0" indent="-190500" algn="l" rtl="0">
              <a:lnSpc>
                <a:spcPct val="150000"/>
              </a:lnSpc>
              <a:spcBef>
                <a:spcPts val="0"/>
              </a:spcBef>
              <a:spcAft>
                <a:spcPts val="0"/>
              </a:spcAft>
              <a:buClr>
                <a:schemeClr val="dk1"/>
              </a:buClr>
              <a:buSzPts val="1600"/>
              <a:buFont typeface="Arial Black" panose="020B0A04020102020204"/>
              <a:buChar char="•"/>
            </a:pPr>
            <a:r>
              <a:rPr lang="en-GB" sz="1600" dirty="0">
                <a:solidFill>
                  <a:schemeClr val="dk1"/>
                </a:solidFill>
                <a:latin typeface="Arial Black" panose="020B0A04020102020204"/>
                <a:ea typeface="Arial Black" panose="020B0A04020102020204"/>
                <a:cs typeface="Arial Black" panose="020B0A04020102020204"/>
                <a:sym typeface="Arial Black" panose="020B0A04020102020204"/>
              </a:rPr>
              <a:t>Pen</a:t>
            </a:r>
          </a:p>
        </p:txBody>
      </p:sp>
      <p:pic>
        <p:nvPicPr>
          <p:cNvPr id="2" name="Picture 1">
            <a:extLst>
              <a:ext uri="{FF2B5EF4-FFF2-40B4-BE49-F238E27FC236}">
                <a16:creationId xmlns:a16="http://schemas.microsoft.com/office/drawing/2014/main" id="{B726552B-146D-D977-2DFE-D0A92CD4C88C}"/>
              </a:ext>
            </a:extLst>
          </p:cNvPr>
          <p:cNvPicPr>
            <a:picLocks noChangeAspect="1"/>
          </p:cNvPicPr>
          <p:nvPr/>
        </p:nvPicPr>
        <p:blipFill>
          <a:blip r:embed="rId3"/>
          <a:stretch>
            <a:fillRect/>
          </a:stretch>
        </p:blipFill>
        <p:spPr>
          <a:xfrm>
            <a:off x="5009485" y="379989"/>
            <a:ext cx="3285800" cy="438352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75"/>
        <p:cNvGrpSpPr/>
        <p:nvPr/>
      </p:nvGrpSpPr>
      <p:grpSpPr>
        <a:xfrm>
          <a:off x="0" y="0"/>
          <a:ext cx="0" cy="0"/>
          <a:chOff x="0" y="0"/>
          <a:chExt cx="0" cy="0"/>
        </a:xfrm>
      </p:grpSpPr>
      <p:sp>
        <p:nvSpPr>
          <p:cNvPr id="276" name="Google Shape;276;p44"/>
          <p:cNvSpPr/>
          <p:nvPr/>
        </p:nvSpPr>
        <p:spPr>
          <a:xfrm>
            <a:off x="491319" y="725091"/>
            <a:ext cx="2109600" cy="384600"/>
          </a:xfrm>
          <a:prstGeom prst="rect">
            <a:avLst/>
          </a:prstGeom>
          <a:solidFill>
            <a:schemeClr val="dk2"/>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None/>
            </a:pPr>
            <a:r>
              <a:rPr lang="en-GB" sz="2000" dirty="0">
                <a:solidFill>
                  <a:schemeClr val="lt1"/>
                </a:solidFill>
                <a:latin typeface="Arial Black" panose="020B0A04020102020204"/>
                <a:ea typeface="Arial Black" panose="020B0A04020102020204"/>
                <a:cs typeface="Arial Black" panose="020B0A04020102020204"/>
                <a:sym typeface="Arial Black" panose="020B0A04020102020204"/>
              </a:rPr>
              <a:t>Instructions:</a:t>
            </a:r>
            <a:endParaRPr sz="700" b="0"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sp>
        <p:nvSpPr>
          <p:cNvPr id="277" name="Google Shape;277;p44"/>
          <p:cNvSpPr txBox="1"/>
          <p:nvPr/>
        </p:nvSpPr>
        <p:spPr>
          <a:xfrm>
            <a:off x="750067" y="2040846"/>
            <a:ext cx="3384600" cy="384900"/>
          </a:xfrm>
          <a:prstGeom prst="rect">
            <a:avLst/>
          </a:prstGeom>
          <a:noFill/>
          <a:ln>
            <a:noFill/>
          </a:ln>
        </p:spPr>
        <p:txBody>
          <a:bodyPr spcFirstLastPara="1" wrap="square" lIns="45725" tIns="22850" rIns="45725" bIns="22850" anchor="t" anchorCtr="0">
            <a:spAutoFit/>
          </a:bodyPr>
          <a:lstStyle/>
          <a:p>
            <a:pPr marL="228600" marR="0" lvl="0" indent="-88900" algn="l" rtl="0">
              <a:lnSpc>
                <a:spcPct val="100000"/>
              </a:lnSpc>
              <a:spcBef>
                <a:spcPts val="0"/>
              </a:spcBef>
              <a:spcAft>
                <a:spcPts val="0"/>
              </a:spcAft>
              <a:buClr>
                <a:schemeClr val="lt1"/>
              </a:buClr>
              <a:buSzPts val="2200"/>
              <a:buFont typeface="Calibri" panose="020F0502020204030204"/>
              <a:buNone/>
            </a:pPr>
            <a:endParaRPr sz="2200" b="1"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78" name="Google Shape;278;p44"/>
          <p:cNvSpPr txBox="1"/>
          <p:nvPr/>
        </p:nvSpPr>
        <p:spPr>
          <a:xfrm>
            <a:off x="491319" y="1462441"/>
            <a:ext cx="3229200" cy="2769989"/>
          </a:xfrm>
          <a:prstGeom prst="rect">
            <a:avLst/>
          </a:prstGeom>
          <a:noFill/>
          <a:ln>
            <a:noFill/>
          </a:ln>
        </p:spPr>
        <p:txBody>
          <a:bodyPr spcFirstLastPara="1" wrap="square" lIns="0" tIns="0" rIns="0" bIns="0" anchor="t" anchorCtr="0">
            <a:spAutoFit/>
          </a:bodyPr>
          <a:lstStyle/>
          <a:p>
            <a:pPr marL="228600" marR="0" lvl="0" indent="-184150" algn="l" rtl="0">
              <a:lnSpc>
                <a:spcPct val="100000"/>
              </a:lnSpc>
              <a:spcBef>
                <a:spcPts val="0"/>
              </a:spcBef>
              <a:spcAft>
                <a:spcPts val="0"/>
              </a:spcAft>
              <a:buClr>
                <a:schemeClr val="dk1"/>
              </a:buClr>
              <a:buSzPts val="1500"/>
              <a:buFont typeface="Arial Black" panose="020B0A04020102020204"/>
              <a:buChar char="•"/>
            </a:pPr>
            <a:r>
              <a:rPr lang="en-US" sz="1500" dirty="0">
                <a:solidFill>
                  <a:schemeClr val="dk1"/>
                </a:solidFill>
                <a:latin typeface="Arial Black" panose="020B0A04020102020204"/>
                <a:ea typeface="Arial Black" panose="020B0A04020102020204"/>
                <a:cs typeface="Arial Black" panose="020B0A04020102020204"/>
                <a:sym typeface="Arial Black" panose="020B0A04020102020204"/>
              </a:rPr>
              <a:t>Decorate the plate to look like a globe, beginning with blue marker or crayon.</a:t>
            </a:r>
          </a:p>
          <a:p>
            <a:pPr marL="228600" marR="0" lvl="0" indent="-184150" algn="l" rtl="0">
              <a:lnSpc>
                <a:spcPct val="100000"/>
              </a:lnSpc>
              <a:spcBef>
                <a:spcPts val="0"/>
              </a:spcBef>
              <a:spcAft>
                <a:spcPts val="0"/>
              </a:spcAft>
              <a:buClr>
                <a:schemeClr val="dk1"/>
              </a:buClr>
              <a:buSzPts val="1500"/>
              <a:buFont typeface="Arial Black" panose="020B0A04020102020204"/>
              <a:buChar char="•"/>
            </a:pPr>
            <a:r>
              <a:rPr lang="en-US" sz="1500" dirty="0">
                <a:solidFill>
                  <a:schemeClr val="dk1"/>
                </a:solidFill>
                <a:latin typeface="Arial Black" panose="020B0A04020102020204"/>
                <a:ea typeface="Arial Black" panose="020B0A04020102020204"/>
                <a:cs typeface="Arial Black" panose="020B0A04020102020204"/>
                <a:sym typeface="Arial Black" panose="020B0A04020102020204"/>
              </a:rPr>
              <a:t>Add green “land” with cut paper or additional color.</a:t>
            </a:r>
          </a:p>
          <a:p>
            <a:pPr marL="228600" marR="0" lvl="0" indent="-184150" algn="l" rtl="0">
              <a:lnSpc>
                <a:spcPct val="100000"/>
              </a:lnSpc>
              <a:spcBef>
                <a:spcPts val="0"/>
              </a:spcBef>
              <a:spcAft>
                <a:spcPts val="0"/>
              </a:spcAft>
              <a:buClr>
                <a:schemeClr val="dk1"/>
              </a:buClr>
              <a:buSzPts val="1500"/>
              <a:buFont typeface="Arial Black" panose="020B0A04020102020204"/>
              <a:buChar char="•"/>
            </a:pPr>
            <a:r>
              <a:rPr lang="en-US" sz="1500" dirty="0">
                <a:solidFill>
                  <a:schemeClr val="dk1"/>
                </a:solidFill>
                <a:latin typeface="Arial Black" panose="020B0A04020102020204"/>
                <a:ea typeface="Arial Black" panose="020B0A04020102020204"/>
                <a:cs typeface="Arial Black" panose="020B0A04020102020204"/>
                <a:sym typeface="Arial Black" panose="020B0A04020102020204"/>
              </a:rPr>
              <a:t>Trace a foot on a sheet of paper. Cut and write the verse “Go, then, to all peoples everywhere and make them my disciples”.</a:t>
            </a:r>
          </a:p>
          <a:p>
            <a:pPr marL="228600" marR="0" lvl="0" indent="-184150" algn="l" rtl="0">
              <a:lnSpc>
                <a:spcPct val="100000"/>
              </a:lnSpc>
              <a:spcBef>
                <a:spcPts val="0"/>
              </a:spcBef>
              <a:spcAft>
                <a:spcPts val="0"/>
              </a:spcAft>
              <a:buClr>
                <a:schemeClr val="dk1"/>
              </a:buClr>
              <a:buSzPts val="1500"/>
              <a:buFont typeface="Arial Black" panose="020B0A04020102020204"/>
              <a:buChar char="•"/>
            </a:pPr>
            <a:r>
              <a:rPr lang="en-US" sz="1500" dirty="0">
                <a:solidFill>
                  <a:schemeClr val="dk1"/>
                </a:solidFill>
                <a:latin typeface="Arial Black" panose="020B0A04020102020204"/>
                <a:ea typeface="Arial Black" panose="020B0A04020102020204"/>
                <a:cs typeface="Arial Black" panose="020B0A04020102020204"/>
                <a:sym typeface="Arial Black" panose="020B0A04020102020204"/>
              </a:rPr>
              <a:t>Attach the foot to the globe with tape or glue.</a:t>
            </a:r>
          </a:p>
        </p:txBody>
      </p:sp>
      <p:pic>
        <p:nvPicPr>
          <p:cNvPr id="2" name="Picture 1">
            <a:extLst>
              <a:ext uri="{FF2B5EF4-FFF2-40B4-BE49-F238E27FC236}">
                <a16:creationId xmlns:a16="http://schemas.microsoft.com/office/drawing/2014/main" id="{CE9749CA-800A-0A31-3AB3-A485865C50AA}"/>
              </a:ext>
            </a:extLst>
          </p:cNvPr>
          <p:cNvPicPr>
            <a:picLocks noChangeAspect="1"/>
          </p:cNvPicPr>
          <p:nvPr/>
        </p:nvPicPr>
        <p:blipFill>
          <a:blip r:embed="rId3"/>
          <a:stretch>
            <a:fillRect/>
          </a:stretch>
        </p:blipFill>
        <p:spPr>
          <a:xfrm>
            <a:off x="5009485" y="379989"/>
            <a:ext cx="3285800" cy="438352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1" name="Shape 284"/>
        <p:cNvGrpSpPr/>
        <p:nvPr/>
      </p:nvGrpSpPr>
      <p:grpSpPr>
        <a:xfrm>
          <a:off x="0" y="0"/>
          <a:ext cx="0" cy="0"/>
          <a:chOff x="0" y="0"/>
          <a:chExt cx="0" cy="0"/>
        </a:xfrm>
      </p:grpSpPr>
      <p:sp>
        <p:nvSpPr>
          <p:cNvPr id="285" name="Google Shape;285;p45"/>
          <p:cNvSpPr/>
          <p:nvPr/>
        </p:nvSpPr>
        <p:spPr>
          <a:xfrm>
            <a:off x="504162" y="661599"/>
            <a:ext cx="2928900" cy="372900"/>
          </a:xfrm>
          <a:prstGeom prst="rect">
            <a:avLst/>
          </a:prstGeom>
          <a:solidFill>
            <a:schemeClr val="lt1"/>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200"/>
              <a:buFont typeface="Arial" panose="020B0604020202020204"/>
              <a:buNone/>
            </a:pPr>
            <a:r>
              <a:rPr lang="en-GB" sz="2200" b="0" i="0" u="none" strike="noStrike" cap="none">
                <a:solidFill>
                  <a:schemeClr val="dk1"/>
                </a:solidFill>
                <a:latin typeface="Arial Black" panose="020B0A04020102020204"/>
                <a:ea typeface="Arial Black" panose="020B0A04020102020204"/>
                <a:cs typeface="Arial Black" panose="020B0A04020102020204"/>
                <a:sym typeface="Arial Black" panose="020B0A04020102020204"/>
              </a:rPr>
              <a:t>Closing Prayer</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86" name="Google Shape;286;p45"/>
          <p:cNvSpPr/>
          <p:nvPr/>
        </p:nvSpPr>
        <p:spPr>
          <a:xfrm>
            <a:off x="504199" y="1175700"/>
            <a:ext cx="4143900" cy="3187500"/>
          </a:xfrm>
          <a:prstGeom prst="rect">
            <a:avLst/>
          </a:pr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None/>
            </a:pPr>
            <a:r>
              <a:rPr lang="en-GB" sz="1700" dirty="0">
                <a:solidFill>
                  <a:schemeClr val="lt1"/>
                </a:solidFill>
              </a:rPr>
              <a:t>Dear God, </a:t>
            </a:r>
            <a:br>
              <a:rPr lang="en-GB" sz="1700" dirty="0">
                <a:solidFill>
                  <a:schemeClr val="lt1"/>
                </a:solidFill>
              </a:rPr>
            </a:br>
            <a:endParaRPr sz="1700" dirty="0">
              <a:solidFill>
                <a:schemeClr val="lt1"/>
              </a:solidFill>
            </a:endParaRPr>
          </a:p>
          <a:p>
            <a:pPr marL="0" marR="0" lvl="0" indent="0" algn="l" rtl="0">
              <a:lnSpc>
                <a:spcPct val="100000"/>
              </a:lnSpc>
              <a:spcBef>
                <a:spcPts val="0"/>
              </a:spcBef>
              <a:spcAft>
                <a:spcPts val="0"/>
              </a:spcAft>
              <a:buNone/>
            </a:pPr>
            <a:r>
              <a:rPr lang="en-US" sz="1700" dirty="0">
                <a:solidFill>
                  <a:schemeClr val="lt1"/>
                </a:solidFill>
              </a:rPr>
              <a:t>Please help us to love and serve others</a:t>
            </a:r>
          </a:p>
          <a:p>
            <a:pPr marL="0" marR="0" lvl="0" indent="0" algn="l" rtl="0">
              <a:lnSpc>
                <a:spcPct val="100000"/>
              </a:lnSpc>
              <a:spcBef>
                <a:spcPts val="0"/>
              </a:spcBef>
              <a:spcAft>
                <a:spcPts val="0"/>
              </a:spcAft>
              <a:buNone/>
            </a:pPr>
            <a:r>
              <a:rPr lang="en-US" sz="1700" dirty="0">
                <a:solidFill>
                  <a:schemeClr val="lt1"/>
                </a:solidFill>
              </a:rPr>
              <a:t>Those near us, and around the world</a:t>
            </a:r>
          </a:p>
          <a:p>
            <a:pPr marL="0" marR="0" lvl="0" indent="0" algn="l" rtl="0">
              <a:lnSpc>
                <a:spcPct val="100000"/>
              </a:lnSpc>
              <a:spcBef>
                <a:spcPts val="0"/>
              </a:spcBef>
              <a:spcAft>
                <a:spcPts val="0"/>
              </a:spcAft>
              <a:buNone/>
            </a:pPr>
            <a:r>
              <a:rPr lang="en-US" sz="1700" dirty="0">
                <a:solidFill>
                  <a:schemeClr val="lt1"/>
                </a:solidFill>
              </a:rPr>
              <a:t>Thank you for allowing us to be part of your great plan</a:t>
            </a:r>
          </a:p>
          <a:p>
            <a:pPr marL="0" marR="0" lvl="0" indent="0" algn="l" rtl="0">
              <a:lnSpc>
                <a:spcPct val="100000"/>
              </a:lnSpc>
              <a:spcBef>
                <a:spcPts val="0"/>
              </a:spcBef>
              <a:spcAft>
                <a:spcPts val="0"/>
              </a:spcAft>
              <a:buNone/>
            </a:pPr>
            <a:r>
              <a:rPr lang="en-US" sz="1700" dirty="0">
                <a:solidFill>
                  <a:schemeClr val="lt1"/>
                </a:solidFill>
              </a:rPr>
              <a:t>Help us to share the good news</a:t>
            </a:r>
          </a:p>
          <a:p>
            <a:pPr marL="0" marR="0" lvl="0" indent="0" algn="l" rtl="0">
              <a:lnSpc>
                <a:spcPct val="100000"/>
              </a:lnSpc>
              <a:spcBef>
                <a:spcPts val="0"/>
              </a:spcBef>
              <a:spcAft>
                <a:spcPts val="0"/>
              </a:spcAft>
              <a:buNone/>
            </a:pPr>
            <a:r>
              <a:rPr lang="en-US" sz="1700" dirty="0">
                <a:solidFill>
                  <a:schemeClr val="lt1"/>
                </a:solidFill>
              </a:rPr>
              <a:t>And spread your love to one another</a:t>
            </a:r>
          </a:p>
          <a:p>
            <a:pPr marL="0" marR="0" lvl="0" indent="0" algn="l" rtl="0">
              <a:lnSpc>
                <a:spcPct val="100000"/>
              </a:lnSpc>
              <a:spcBef>
                <a:spcPts val="0"/>
              </a:spcBef>
              <a:spcAft>
                <a:spcPts val="0"/>
              </a:spcAft>
              <a:buNone/>
            </a:pPr>
            <a:r>
              <a:rPr lang="en-US" sz="1700" dirty="0">
                <a:solidFill>
                  <a:schemeClr val="lt1"/>
                </a:solidFill>
              </a:rPr>
              <a:t>Thank you for your love</a:t>
            </a:r>
          </a:p>
          <a:p>
            <a:pPr marL="0" marR="0" lvl="0" indent="0" algn="l" rtl="0">
              <a:lnSpc>
                <a:spcPct val="100000"/>
              </a:lnSpc>
              <a:spcBef>
                <a:spcPts val="0"/>
              </a:spcBef>
              <a:spcAft>
                <a:spcPts val="0"/>
              </a:spcAft>
              <a:buNone/>
            </a:pPr>
            <a:r>
              <a:rPr lang="en-US" sz="1700" dirty="0">
                <a:solidFill>
                  <a:schemeClr val="lt1"/>
                </a:solidFill>
              </a:rPr>
              <a:t>We love you, God!</a:t>
            </a:r>
          </a:p>
          <a:p>
            <a:pPr marL="0" marR="0" lvl="0" indent="0" algn="l" rtl="0">
              <a:lnSpc>
                <a:spcPct val="100000"/>
              </a:lnSpc>
              <a:spcBef>
                <a:spcPts val="0"/>
              </a:spcBef>
              <a:spcAft>
                <a:spcPts val="0"/>
              </a:spcAft>
              <a:buNone/>
            </a:pPr>
            <a:endParaRPr lang="en-US" sz="1700" dirty="0">
              <a:solidFill>
                <a:schemeClr val="lt1"/>
              </a:solidFill>
            </a:endParaRPr>
          </a:p>
          <a:p>
            <a:pPr marL="0" marR="0" lvl="0" indent="0" algn="l" rtl="0">
              <a:lnSpc>
                <a:spcPct val="100000"/>
              </a:lnSpc>
              <a:spcBef>
                <a:spcPts val="0"/>
              </a:spcBef>
              <a:spcAft>
                <a:spcPts val="0"/>
              </a:spcAft>
              <a:buNone/>
            </a:pPr>
            <a:r>
              <a:rPr lang="en-US" sz="1700" dirty="0">
                <a:solidFill>
                  <a:schemeClr val="lt1"/>
                </a:solidFill>
              </a:rPr>
              <a:t>In Jesus name, </a:t>
            </a:r>
          </a:p>
          <a:p>
            <a:pPr marL="0" marR="0" lvl="0" indent="0" algn="l" rtl="0">
              <a:lnSpc>
                <a:spcPct val="100000"/>
              </a:lnSpc>
              <a:spcBef>
                <a:spcPts val="0"/>
              </a:spcBef>
              <a:spcAft>
                <a:spcPts val="0"/>
              </a:spcAft>
              <a:buNone/>
            </a:pPr>
            <a:r>
              <a:rPr lang="en-US" sz="1700" dirty="0">
                <a:solidFill>
                  <a:schemeClr val="lt1"/>
                </a:solidFill>
              </a:rPr>
              <a:t>Amen!</a:t>
            </a:r>
            <a:endParaRPr sz="1700" dirty="0">
              <a:solidFill>
                <a:schemeClr val="lt1"/>
              </a:solidFill>
            </a:endParaRPr>
          </a:p>
        </p:txBody>
      </p:sp>
      <p:pic>
        <p:nvPicPr>
          <p:cNvPr id="287" name="Google Shape;287;p45" descr="Image result for animated kid praying transparent background"/>
          <p:cNvPicPr preferRelativeResize="0"/>
          <p:nvPr/>
        </p:nvPicPr>
        <p:blipFill rotWithShape="1">
          <a:blip r:embed="rId3"/>
          <a:srcRect/>
          <a:stretch>
            <a:fillRect/>
          </a:stretch>
        </p:blipFill>
        <p:spPr>
          <a:xfrm>
            <a:off x="5580112" y="560361"/>
            <a:ext cx="3276364" cy="402277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2"/>
        <p:cNvGrpSpPr/>
        <p:nvPr/>
      </p:nvGrpSpPr>
      <p:grpSpPr>
        <a:xfrm>
          <a:off x="0" y="0"/>
          <a:ext cx="0" cy="0"/>
          <a:chOff x="0" y="0"/>
          <a:chExt cx="0" cy="0"/>
        </a:xfrm>
      </p:grpSpPr>
      <p:sp>
        <p:nvSpPr>
          <p:cNvPr id="293" name="Google Shape;293;p46"/>
          <p:cNvSpPr txBox="1"/>
          <p:nvPr/>
        </p:nvSpPr>
        <p:spPr>
          <a:xfrm>
            <a:off x="-31172" y="1543050"/>
            <a:ext cx="5257800" cy="1754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700"/>
              <a:buFont typeface="Arial" panose="020B0604020202020204"/>
              <a:buNone/>
            </a:pPr>
            <a:r>
              <a:rPr lang="en-GB" sz="5700" b="1" i="0" u="none" strike="noStrike" cap="none">
                <a:solidFill>
                  <a:schemeClr val="dk1"/>
                </a:solidFill>
                <a:latin typeface="Arial" panose="020B0604020202020204"/>
                <a:ea typeface="Arial" panose="020B0604020202020204"/>
                <a:cs typeface="Arial" panose="020B0604020202020204"/>
                <a:sym typeface="Arial" panose="020B0604020202020204"/>
              </a:rPr>
              <a:t>LIVE THE WORD KIDS</a:t>
            </a:r>
            <a:endParaRPr sz="7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94" name="Google Shape;294;p46"/>
          <p:cNvSpPr/>
          <p:nvPr/>
        </p:nvSpPr>
        <p:spPr>
          <a:xfrm>
            <a:off x="484909" y="3274293"/>
            <a:ext cx="4229100" cy="404100"/>
          </a:xfrm>
          <a:prstGeom prst="rect">
            <a:avLst/>
          </a:prstGeom>
          <a:solidFill>
            <a:srgbClr val="888888"/>
          </a:solid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5" name="Google Shape;295;p46"/>
          <p:cNvSpPr txBox="1"/>
          <p:nvPr/>
        </p:nvSpPr>
        <p:spPr>
          <a:xfrm>
            <a:off x="-31172" y="3360921"/>
            <a:ext cx="5257800" cy="353943"/>
          </a:xfrm>
          <a:prstGeom prst="rect">
            <a:avLst/>
          </a:prstGeom>
          <a:noFill/>
          <a:ln>
            <a:noFill/>
          </a:ln>
        </p:spPr>
        <p:txBody>
          <a:bodyPr spcFirstLastPara="1" wrap="square" lIns="0" tIns="0" rIns="0" bIns="0" anchor="t" anchorCtr="0">
            <a:spAutoFit/>
          </a:bodyPr>
          <a:lstStyle/>
          <a:p>
            <a:pPr algn="ctr">
              <a:buSzPts val="1500"/>
            </a:pPr>
            <a:r>
              <a:rPr lang="en-US" sz="1600" b="1" dirty="0">
                <a:solidFill>
                  <a:schemeClr val="lt1"/>
                </a:solidFill>
              </a:rPr>
              <a:t>S</a:t>
            </a:r>
            <a:r>
              <a:rPr lang="en-US" b="1" dirty="0">
                <a:solidFill>
                  <a:schemeClr val="lt1"/>
                </a:solidFill>
              </a:rPr>
              <a:t>olemnity of the Ascension of the Lord | Cycle A</a:t>
            </a:r>
            <a:endParaRPr lang="en-US" b="0" i="0" u="none" strike="noStrike" cap="none" dirty="0">
              <a:solidFill>
                <a:schemeClr val="lt1"/>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1500"/>
              <a:buFont typeface="Arial" panose="020B0604020202020204"/>
              <a:buNone/>
            </a:pPr>
            <a:endParaRPr sz="700" b="0" i="0" u="none"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pic>
        <p:nvPicPr>
          <p:cNvPr id="296" name="Google Shape;296;p46"/>
          <p:cNvPicPr preferRelativeResize="0"/>
          <p:nvPr/>
        </p:nvPicPr>
        <p:blipFill rotWithShape="1">
          <a:blip r:embed="rId3"/>
          <a:srcRect/>
          <a:stretch>
            <a:fillRect/>
          </a:stretch>
        </p:blipFill>
        <p:spPr>
          <a:xfrm>
            <a:off x="4932040" y="819150"/>
            <a:ext cx="3505200" cy="3505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434343"/>
        </a:solidFill>
        <a:effectLst/>
      </p:bgPr>
    </p:bg>
    <p:spTree>
      <p:nvGrpSpPr>
        <p:cNvPr id="1" name="Shape 148"/>
        <p:cNvGrpSpPr/>
        <p:nvPr/>
      </p:nvGrpSpPr>
      <p:grpSpPr>
        <a:xfrm>
          <a:off x="0" y="0"/>
          <a:ext cx="0" cy="0"/>
          <a:chOff x="0" y="0"/>
          <a:chExt cx="0" cy="0"/>
        </a:xfrm>
      </p:grpSpPr>
      <p:sp>
        <p:nvSpPr>
          <p:cNvPr id="149" name="Google Shape;149;p28"/>
          <p:cNvSpPr txBox="1"/>
          <p:nvPr/>
        </p:nvSpPr>
        <p:spPr>
          <a:xfrm>
            <a:off x="409037" y="856368"/>
            <a:ext cx="8558400" cy="2769989"/>
          </a:xfrm>
          <a:prstGeom prst="rect">
            <a:avLst/>
          </a:prstGeom>
          <a:noFill/>
          <a:ln>
            <a:noFill/>
          </a:ln>
        </p:spPr>
        <p:txBody>
          <a:bodyPr spcFirstLastPara="1" wrap="square" lIns="0" tIns="0" rIns="0" bIns="0" anchor="t" anchorCtr="0">
            <a:spAutoFit/>
          </a:bodyPr>
          <a:lstStyle/>
          <a:p>
            <a:pPr marR="0" lvl="0" algn="just" rtl="0">
              <a:lnSpc>
                <a:spcPct val="100000"/>
              </a:lnSpc>
              <a:spcBef>
                <a:spcPts val="0"/>
              </a:spcBef>
              <a:spcAft>
                <a:spcPts val="0"/>
              </a:spcAft>
            </a:pPr>
            <a:endParaRPr lang="en-US" sz="1500" dirty="0">
              <a:solidFill>
                <a:schemeClr val="lt1"/>
              </a:solidFill>
            </a:endParaRPr>
          </a:p>
          <a:p>
            <a:pPr marR="0" lvl="0" algn="just" rtl="0">
              <a:lnSpc>
                <a:spcPct val="100000"/>
              </a:lnSpc>
              <a:spcBef>
                <a:spcPts val="0"/>
              </a:spcBef>
              <a:spcAft>
                <a:spcPts val="0"/>
              </a:spcAft>
            </a:pPr>
            <a:r>
              <a:rPr lang="en-US" sz="1500" dirty="0">
                <a:solidFill>
                  <a:schemeClr val="lt1"/>
                </a:solidFill>
              </a:rPr>
              <a:t>All of us are called to love and serve one another, and to share the Gospel with those around us. This might be people far away, or it might be those close to us! There are so many ways we can communicate God’s love.  We can tell people about God, and we can also live as His people by demonstrating genuine care for one another. Everyone, everywhere is our mission field!</a:t>
            </a:r>
          </a:p>
          <a:p>
            <a:pPr marR="0" lvl="0" algn="just" rtl="0">
              <a:lnSpc>
                <a:spcPct val="100000"/>
              </a:lnSpc>
              <a:spcBef>
                <a:spcPts val="0"/>
              </a:spcBef>
              <a:spcAft>
                <a:spcPts val="0"/>
              </a:spcAft>
            </a:pPr>
            <a:endParaRPr lang="en-US" sz="1500" dirty="0">
              <a:solidFill>
                <a:schemeClr val="lt1"/>
              </a:solidFill>
            </a:endParaRPr>
          </a:p>
          <a:p>
            <a:pPr marR="0" lvl="0" algn="just" rtl="0">
              <a:lnSpc>
                <a:spcPct val="100000"/>
              </a:lnSpc>
              <a:spcBef>
                <a:spcPts val="0"/>
              </a:spcBef>
              <a:spcAft>
                <a:spcPts val="0"/>
              </a:spcAft>
            </a:pPr>
            <a:r>
              <a:rPr lang="en-US" sz="1500" dirty="0">
                <a:solidFill>
                  <a:schemeClr val="lt1"/>
                </a:solidFill>
              </a:rPr>
              <a:t>And remember, I am with you always, to the end of the age. These are the last words of the gospel according to Matthew. Jesus wants us to remember that whatever happens and however difficult the circumstances of our life are, he will never leave us.</a:t>
            </a:r>
          </a:p>
          <a:p>
            <a:pPr marR="0" lvl="0" algn="just" rtl="0">
              <a:lnSpc>
                <a:spcPct val="100000"/>
              </a:lnSpc>
              <a:spcBef>
                <a:spcPts val="0"/>
              </a:spcBef>
              <a:spcAft>
                <a:spcPts val="0"/>
              </a:spcAft>
            </a:pPr>
            <a:endParaRPr lang="en-US" sz="1500" dirty="0">
              <a:solidFill>
                <a:schemeClr val="lt1"/>
              </a:solidFill>
            </a:endParaRPr>
          </a:p>
          <a:p>
            <a:pPr marR="0" lvl="0" algn="just" rtl="0">
              <a:lnSpc>
                <a:spcPct val="100000"/>
              </a:lnSpc>
              <a:spcBef>
                <a:spcPts val="0"/>
              </a:spcBef>
              <a:spcAft>
                <a:spcPts val="0"/>
              </a:spcAft>
            </a:pPr>
            <a:endParaRPr lang="en-US" sz="1500" dirty="0">
              <a:solidFill>
                <a:schemeClr val="lt1"/>
              </a:solidFill>
            </a:endParaRPr>
          </a:p>
          <a:p>
            <a:pPr marR="0" lvl="0" algn="just" rtl="0">
              <a:lnSpc>
                <a:spcPct val="100000"/>
              </a:lnSpc>
              <a:spcBef>
                <a:spcPts val="0"/>
              </a:spcBef>
              <a:spcAft>
                <a:spcPts val="0"/>
              </a:spcAft>
            </a:pPr>
            <a:endParaRPr sz="1500" dirty="0">
              <a:solidFill>
                <a:schemeClr val="lt1"/>
              </a:solidFill>
            </a:endParaRPr>
          </a:p>
        </p:txBody>
      </p:sp>
      <p:sp>
        <p:nvSpPr>
          <p:cNvPr id="150" name="Google Shape;150;p28"/>
          <p:cNvSpPr txBox="1"/>
          <p:nvPr/>
        </p:nvSpPr>
        <p:spPr>
          <a:xfrm>
            <a:off x="280500" y="271503"/>
            <a:ext cx="6161019" cy="33855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500"/>
              <a:buFont typeface="Arial" panose="020B0604020202020204"/>
              <a:buNone/>
            </a:pPr>
            <a:r>
              <a:rPr lang="en-GB" sz="2200" b="1" i="0" u="sng" strike="noStrike" cap="none">
                <a:solidFill>
                  <a:schemeClr val="lt1"/>
                </a:solidFill>
                <a:latin typeface="Arial" panose="020B0604020202020204"/>
                <a:ea typeface="Arial" panose="020B0604020202020204"/>
                <a:cs typeface="Arial" panose="020B0604020202020204"/>
                <a:sym typeface="Arial" panose="020B0604020202020204"/>
              </a:rPr>
              <a:t>GOSPEL REFLECTION</a:t>
            </a:r>
            <a:endParaRPr sz="2200" b="0" i="0" u="sng"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55"/>
        <p:cNvGrpSpPr/>
        <p:nvPr/>
      </p:nvGrpSpPr>
      <p:grpSpPr>
        <a:xfrm>
          <a:off x="0" y="0"/>
          <a:ext cx="0" cy="0"/>
          <a:chOff x="0" y="0"/>
          <a:chExt cx="0" cy="0"/>
        </a:xfrm>
      </p:grpSpPr>
      <p:sp>
        <p:nvSpPr>
          <p:cNvPr id="156" name="Google Shape;156;p29"/>
          <p:cNvSpPr/>
          <p:nvPr/>
        </p:nvSpPr>
        <p:spPr>
          <a:xfrm>
            <a:off x="0" y="-138450"/>
            <a:ext cx="9144000" cy="5330400"/>
          </a:xfrm>
          <a:prstGeom prst="rect">
            <a:avLst/>
          </a:prstGeom>
          <a:solidFill>
            <a:schemeClr val="lt1"/>
          </a:solidFill>
          <a:ln>
            <a:noFill/>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57" name="Google Shape;157;p29"/>
          <p:cNvSpPr txBox="1"/>
          <p:nvPr/>
        </p:nvSpPr>
        <p:spPr>
          <a:xfrm>
            <a:off x="0" y="4312153"/>
            <a:ext cx="91440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000" b="1" dirty="0">
                <a:solidFill>
                  <a:srgbClr val="FFC000"/>
                </a:solidFill>
                <a:latin typeface="Arial Black" panose="020B0A04020102020204"/>
                <a:ea typeface="Arial Black" panose="020B0A04020102020204"/>
                <a:cs typeface="Arial Black" panose="020B0A04020102020204"/>
                <a:sym typeface="Arial Black" panose="020B0A04020102020204"/>
              </a:rPr>
              <a:t>Jesus Appears to His Disciples</a:t>
            </a:r>
            <a:endParaRPr sz="3000" b="1" dirty="0">
              <a:solidFill>
                <a:srgbClr val="FFC000"/>
              </a:solidFill>
              <a:latin typeface="Arial Black" panose="020B0A04020102020204"/>
              <a:ea typeface="Arial Black" panose="020B0A04020102020204"/>
              <a:cs typeface="Arial Black" panose="020B0A04020102020204"/>
              <a:sym typeface="Arial Black" panose="020B0A04020102020204"/>
            </a:endParaRPr>
          </a:p>
        </p:txBody>
      </p:sp>
      <p:sp>
        <p:nvSpPr>
          <p:cNvPr id="158" name="Google Shape;158;p29"/>
          <p:cNvSpPr txBox="1"/>
          <p:nvPr/>
        </p:nvSpPr>
        <p:spPr>
          <a:xfrm>
            <a:off x="0" y="4822605"/>
            <a:ext cx="9144000" cy="36925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2400" dirty="0">
                <a:solidFill>
                  <a:schemeClr val="dk1"/>
                </a:solidFill>
                <a:latin typeface="Arial Black" panose="020B0A04020102020204"/>
                <a:ea typeface="Arial Black" panose="020B0A04020102020204"/>
                <a:cs typeface="Arial Black" panose="020B0A04020102020204"/>
                <a:sym typeface="Arial Black" panose="020B0A04020102020204"/>
              </a:rPr>
              <a:t>Matthew 28:16-20</a:t>
            </a:r>
            <a:endParaRPr sz="24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a:extLst>
              <a:ext uri="{FF2B5EF4-FFF2-40B4-BE49-F238E27FC236}">
                <a16:creationId xmlns:a16="http://schemas.microsoft.com/office/drawing/2014/main" id="{D3A7A957-601C-7BB6-7C02-5DCFA797E111}"/>
              </a:ext>
            </a:extLst>
          </p:cNvPr>
          <p:cNvPicPr>
            <a:picLocks noChangeAspect="1"/>
          </p:cNvPicPr>
          <p:nvPr/>
        </p:nvPicPr>
        <p:blipFill>
          <a:blip r:embed="rId3"/>
          <a:stretch>
            <a:fillRect/>
          </a:stretch>
        </p:blipFill>
        <p:spPr>
          <a:xfrm>
            <a:off x="1695127" y="0"/>
            <a:ext cx="5753746" cy="431530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Shape 163"/>
        <p:cNvGrpSpPr/>
        <p:nvPr/>
      </p:nvGrpSpPr>
      <p:grpSpPr>
        <a:xfrm>
          <a:off x="0" y="0"/>
          <a:ext cx="0" cy="0"/>
          <a:chOff x="0" y="0"/>
          <a:chExt cx="0" cy="0"/>
        </a:xfrm>
      </p:grpSpPr>
      <p:sp>
        <p:nvSpPr>
          <p:cNvPr id="164" name="Google Shape;164;p30"/>
          <p:cNvSpPr txBox="1"/>
          <p:nvPr/>
        </p:nvSpPr>
        <p:spPr>
          <a:xfrm>
            <a:off x="717404" y="1054851"/>
            <a:ext cx="8503800" cy="1731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dirty="0">
                <a:solidFill>
                  <a:srgbClr val="632423"/>
                </a:solidFill>
                <a:latin typeface="Arial" panose="020B0604020202020204"/>
                <a:ea typeface="Arial" panose="020B0604020202020204"/>
                <a:cs typeface="Arial" panose="020B0604020202020204"/>
                <a:sym typeface="Arial" panose="020B0604020202020204"/>
              </a:rPr>
              <a:t>Leader:</a:t>
            </a:r>
            <a:r>
              <a:rPr lang="en-GB" sz="3600" b="1" i="1" u="none" strike="noStrike" cap="none" dirty="0">
                <a:solidFill>
                  <a:srgbClr val="FFC000"/>
                </a:solidFill>
                <a:latin typeface="Arial" panose="020B0604020202020204"/>
                <a:ea typeface="Arial" panose="020B0604020202020204"/>
                <a:cs typeface="Arial" panose="020B0604020202020204"/>
                <a:sym typeface="Arial" panose="020B0604020202020204"/>
              </a:rPr>
              <a:t> </a:t>
            </a:r>
            <a:r>
              <a:rPr lang="en-GB" sz="3600" b="1" i="0" u="none" strike="noStrike" cap="none" dirty="0">
                <a:solidFill>
                  <a:schemeClr val="dk1"/>
                </a:solidFill>
                <a:latin typeface="Arial" panose="020B0604020202020204"/>
                <a:ea typeface="Arial" panose="020B0604020202020204"/>
                <a:cs typeface="Arial" panose="020B0604020202020204"/>
                <a:sym typeface="Arial" panose="020B0604020202020204"/>
              </a:rPr>
              <a:t>A reading from</a:t>
            </a:r>
            <a:endParaRPr sz="1100" b="0" i="0" u="none" strike="noStrike" cap="none" dirty="0">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i="0" u="none" strike="noStrike" cap="none" dirty="0">
                <a:solidFill>
                  <a:schemeClr val="dk1"/>
                </a:solidFill>
                <a:latin typeface="Arial" panose="020B0604020202020204"/>
                <a:ea typeface="Arial" panose="020B0604020202020204"/>
                <a:cs typeface="Arial" panose="020B0604020202020204"/>
                <a:sym typeface="Arial" panose="020B0604020202020204"/>
              </a:rPr>
              <a:t>              the Holy Gospel</a:t>
            </a:r>
            <a:endParaRPr sz="1100" b="0" i="0" u="none" strike="noStrike" cap="none" dirty="0">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3600"/>
              <a:buFont typeface="Arial" panose="020B0604020202020204"/>
              <a:buNone/>
            </a:pPr>
            <a:r>
              <a:rPr lang="en-GB" sz="3600" b="1" i="0" u="none" strike="noStrike" cap="none" dirty="0">
                <a:solidFill>
                  <a:schemeClr val="dk1"/>
                </a:solidFill>
                <a:latin typeface="Arial" panose="020B0604020202020204"/>
                <a:ea typeface="Arial" panose="020B0604020202020204"/>
                <a:cs typeface="Arial" panose="020B0604020202020204"/>
                <a:sym typeface="Arial" panose="020B0604020202020204"/>
              </a:rPr>
              <a:t>              according to </a:t>
            </a:r>
            <a:r>
              <a:rPr lang="en-GB" sz="3600" b="1" dirty="0">
                <a:solidFill>
                  <a:schemeClr val="dk1"/>
                </a:solidFill>
              </a:rPr>
              <a:t>Matthew</a:t>
            </a:r>
            <a:r>
              <a:rPr lang="en-GB" sz="3600" b="1" i="0" u="none" strike="noStrike" cap="none" dirty="0">
                <a:solidFill>
                  <a:schemeClr val="dk1"/>
                </a:solidFill>
                <a:latin typeface="Arial" panose="020B0604020202020204"/>
                <a:ea typeface="Arial" panose="020B0604020202020204"/>
                <a:cs typeface="Arial" panose="020B0604020202020204"/>
                <a:sym typeface="Arial" panose="020B0604020202020204"/>
              </a:rPr>
              <a:t>.</a:t>
            </a:r>
            <a:endParaRPr sz="1100" b="0" i="0" u="none" strike="noStrike" cap="none" dirty="0">
              <a:solidFill>
                <a:schemeClr val="dk1"/>
              </a:solidFill>
              <a:latin typeface="Arial" panose="020B0604020202020204"/>
              <a:ea typeface="Arial" panose="020B0604020202020204"/>
              <a:cs typeface="Arial" panose="020B0604020202020204"/>
              <a:sym typeface="Arial" panose="020B0604020202020204"/>
            </a:endParaRPr>
          </a:p>
        </p:txBody>
      </p:sp>
      <p:sp>
        <p:nvSpPr>
          <p:cNvPr id="165" name="Google Shape;165;p30"/>
          <p:cNvSpPr txBox="1"/>
          <p:nvPr/>
        </p:nvSpPr>
        <p:spPr>
          <a:xfrm>
            <a:off x="1531379" y="3128732"/>
            <a:ext cx="68760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3600"/>
              <a:buFont typeface="Arial" panose="020B0604020202020204"/>
              <a:buNone/>
            </a:pPr>
            <a:r>
              <a:rPr lang="en-GB" sz="3600" b="1" i="1" u="none" strike="noStrike" cap="none">
                <a:solidFill>
                  <a:srgbClr val="632423"/>
                </a:solidFill>
                <a:latin typeface="Arial" panose="020B0604020202020204"/>
                <a:ea typeface="Arial" panose="020B0604020202020204"/>
                <a:cs typeface="Arial" panose="020B0604020202020204"/>
                <a:sym typeface="Arial" panose="020B0604020202020204"/>
              </a:rPr>
              <a:t>All:</a:t>
            </a:r>
            <a:r>
              <a:rPr lang="en-GB" sz="3600" b="1" i="1" u="none" strike="noStrike" cap="none">
                <a:solidFill>
                  <a:srgbClr val="FFC000"/>
                </a:solidFill>
                <a:latin typeface="Arial" panose="020B0604020202020204"/>
                <a:ea typeface="Arial" panose="020B0604020202020204"/>
                <a:cs typeface="Arial" panose="020B0604020202020204"/>
                <a:sym typeface="Arial" panose="020B0604020202020204"/>
              </a:rPr>
              <a:t> </a:t>
            </a:r>
            <a:r>
              <a:rPr lang="en-GB" sz="3600" b="1" i="0" u="none" strike="noStrike" cap="none">
                <a:solidFill>
                  <a:schemeClr val="dk1"/>
                </a:solidFill>
                <a:latin typeface="Arial" panose="020B0604020202020204"/>
                <a:ea typeface="Arial" panose="020B0604020202020204"/>
                <a:cs typeface="Arial" panose="020B0604020202020204"/>
                <a:sym typeface="Arial" panose="020B0604020202020204"/>
              </a:rPr>
              <a:t>Glory to You, Oh Lord.</a:t>
            </a:r>
            <a:endParaRPr sz="11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170"/>
        <p:cNvGrpSpPr/>
        <p:nvPr/>
      </p:nvGrpSpPr>
      <p:grpSpPr>
        <a:xfrm>
          <a:off x="0" y="0"/>
          <a:ext cx="0" cy="0"/>
          <a:chOff x="0" y="0"/>
          <a:chExt cx="0" cy="0"/>
        </a:xfrm>
      </p:grpSpPr>
      <p:sp>
        <p:nvSpPr>
          <p:cNvPr id="171" name="Google Shape;171;p31"/>
          <p:cNvSpPr txBox="1"/>
          <p:nvPr/>
        </p:nvSpPr>
        <p:spPr>
          <a:xfrm>
            <a:off x="612661" y="1199927"/>
            <a:ext cx="642900" cy="384900"/>
          </a:xfrm>
          <a:prstGeom prst="rect">
            <a:avLst/>
          </a:prstGeom>
          <a:solidFill>
            <a:schemeClr val="accent5">
              <a:lumMod val="60000"/>
              <a:lumOff val="4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dirty="0">
                <a:solidFill>
                  <a:schemeClr val="lt1"/>
                </a:solidFill>
                <a:latin typeface="Arial Black" panose="020B0A04020102020204"/>
                <a:ea typeface="Arial Black" panose="020B0A04020102020204"/>
                <a:cs typeface="Arial Black" panose="020B0A04020102020204"/>
                <a:sym typeface="Arial Black" panose="020B0A04020102020204"/>
              </a:rPr>
              <a:t>16</a:t>
            </a:r>
            <a:endParaRPr sz="25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72" name="Google Shape;172;p31"/>
          <p:cNvSpPr txBox="1"/>
          <p:nvPr/>
        </p:nvSpPr>
        <p:spPr>
          <a:xfrm>
            <a:off x="612661" y="1930008"/>
            <a:ext cx="317220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000" dirty="0">
                <a:solidFill>
                  <a:schemeClr val="dk1"/>
                </a:solidFill>
                <a:latin typeface="Arial Black" panose="020B0A04020102020204"/>
                <a:ea typeface="Arial Black" panose="020B0A04020102020204"/>
                <a:cs typeface="Arial Black" panose="020B0A04020102020204"/>
                <a:sym typeface="Arial Black" panose="020B0A04020102020204"/>
              </a:rPr>
              <a:t>The eleven disciples went to the hill in Galilee where Jesus had told them to go. </a:t>
            </a:r>
            <a:endParaRPr lang="en-US" sz="20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73" name="Google Shape;173;p31"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3" name="Picture 2">
            <a:extLst>
              <a:ext uri="{FF2B5EF4-FFF2-40B4-BE49-F238E27FC236}">
                <a16:creationId xmlns:a16="http://schemas.microsoft.com/office/drawing/2014/main" id="{C7CA6C97-AF08-5DD0-5AD5-46917A833602}"/>
              </a:ext>
            </a:extLst>
          </p:cNvPr>
          <p:cNvPicPr>
            <a:picLocks noChangeAspect="1"/>
          </p:cNvPicPr>
          <p:nvPr/>
        </p:nvPicPr>
        <p:blipFill>
          <a:blip r:embed="rId3"/>
          <a:stretch>
            <a:fillRect/>
          </a:stretch>
        </p:blipFill>
        <p:spPr>
          <a:xfrm>
            <a:off x="4083804" y="755542"/>
            <a:ext cx="4843220" cy="363241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Shape 179"/>
        <p:cNvGrpSpPr/>
        <p:nvPr/>
      </p:nvGrpSpPr>
      <p:grpSpPr>
        <a:xfrm>
          <a:off x="0" y="0"/>
          <a:ext cx="0" cy="0"/>
          <a:chOff x="0" y="0"/>
          <a:chExt cx="0" cy="0"/>
        </a:xfrm>
      </p:grpSpPr>
      <p:sp>
        <p:nvSpPr>
          <p:cNvPr id="180" name="Google Shape;180;p32"/>
          <p:cNvSpPr txBox="1"/>
          <p:nvPr/>
        </p:nvSpPr>
        <p:spPr>
          <a:xfrm>
            <a:off x="5524975" y="911335"/>
            <a:ext cx="642900" cy="384900"/>
          </a:xfrm>
          <a:prstGeom prst="rect">
            <a:avLst/>
          </a:prstGeom>
          <a:solidFill>
            <a:schemeClr val="accent4">
              <a:lumMod val="60000"/>
              <a:lumOff val="4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17</a:t>
            </a:r>
            <a:endParaRPr sz="25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81" name="Google Shape;181;p32"/>
          <p:cNvSpPr txBox="1"/>
          <p:nvPr/>
        </p:nvSpPr>
        <p:spPr>
          <a:xfrm>
            <a:off x="5524975" y="1507451"/>
            <a:ext cx="2653500" cy="15388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000" dirty="0">
                <a:solidFill>
                  <a:schemeClr val="dk1"/>
                </a:solidFill>
                <a:latin typeface="Arial Black" panose="020B0A04020102020204"/>
                <a:ea typeface="Arial Black" panose="020B0A04020102020204"/>
                <a:cs typeface="Arial Black" panose="020B0A04020102020204"/>
                <a:sym typeface="Arial Black" panose="020B0A04020102020204"/>
              </a:rPr>
              <a:t>When they saw him, they worshiped him, even though some of them doubted.</a:t>
            </a:r>
            <a:endParaRPr sz="20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82" name="Google Shape;182;p32" descr="Sunset Animated Illustration by Mina FZ. for Queble on Dribbble"/>
          <p:cNvSpPr/>
          <p:nvPr/>
        </p:nvSpPr>
        <p:spPr>
          <a:xfrm>
            <a:off x="4495800" y="2495550"/>
            <a:ext cx="152400" cy="152400"/>
          </a:xfrm>
          <a:prstGeom prst="rect">
            <a:avLst/>
          </a:prstGeom>
          <a:noFill/>
          <a:ln>
            <a:noFill/>
          </a:ln>
        </p:spPr>
        <p:txBody>
          <a:bodyPr spcFirstLastPara="1" wrap="square" lIns="45725" tIns="22850" rIns="45725" bIns="22850" anchor="t" anchorCtr="0">
            <a:noAutofit/>
          </a:bodyPr>
          <a:lstStyle/>
          <a:p>
            <a:pPr marL="0" marR="0" lvl="0" indent="0" algn="l" rtl="0">
              <a:lnSpc>
                <a:spcPct val="100000"/>
              </a:lnSpc>
              <a:spcBef>
                <a:spcPts val="0"/>
              </a:spcBef>
              <a:spcAft>
                <a:spcPts val="0"/>
              </a:spcAft>
              <a:buClr>
                <a:srgbClr val="000000"/>
              </a:buClr>
              <a:buSzPts val="900"/>
              <a:buFont typeface="Arial" panose="020B0604020202020204"/>
              <a:buNone/>
            </a:pPr>
            <a:endParaRPr sz="9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26" name="Picture 2" descr="‘And remember, I am with you always, to the end of the age.’ – Slide 4">
            <a:extLst>
              <a:ext uri="{FF2B5EF4-FFF2-40B4-BE49-F238E27FC236}">
                <a16:creationId xmlns:a16="http://schemas.microsoft.com/office/drawing/2014/main" id="{6517CECA-6D7A-FDCE-641C-6D5DE64F2C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62" y="676436"/>
            <a:ext cx="4850969" cy="36382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Shape 188"/>
        <p:cNvGrpSpPr/>
        <p:nvPr/>
      </p:nvGrpSpPr>
      <p:grpSpPr>
        <a:xfrm>
          <a:off x="0" y="0"/>
          <a:ext cx="0" cy="0"/>
          <a:chOff x="0" y="0"/>
          <a:chExt cx="0" cy="0"/>
        </a:xfrm>
      </p:grpSpPr>
      <p:sp>
        <p:nvSpPr>
          <p:cNvPr id="189" name="Google Shape;189;p33"/>
          <p:cNvSpPr txBox="1"/>
          <p:nvPr/>
        </p:nvSpPr>
        <p:spPr>
          <a:xfrm>
            <a:off x="5626138" y="1839077"/>
            <a:ext cx="2877300" cy="161582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100" dirty="0">
                <a:solidFill>
                  <a:schemeClr val="dk1"/>
                </a:solidFill>
                <a:latin typeface="Arial Black" panose="020B0A04020102020204"/>
                <a:ea typeface="Arial Black" panose="020B0A04020102020204"/>
                <a:cs typeface="Arial Black" panose="020B0A04020102020204"/>
                <a:sym typeface="Arial Black" panose="020B0A04020102020204"/>
              </a:rPr>
              <a:t>Jesus drew near and said to them, “I have been given all authority in heaven and on earth.</a:t>
            </a:r>
            <a:endParaRPr lang="en-US" sz="21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sp>
        <p:nvSpPr>
          <p:cNvPr id="190" name="Google Shape;190;p33"/>
          <p:cNvSpPr txBox="1"/>
          <p:nvPr/>
        </p:nvSpPr>
        <p:spPr>
          <a:xfrm>
            <a:off x="5626138" y="1167699"/>
            <a:ext cx="642900" cy="384900"/>
          </a:xfrm>
          <a:prstGeom prst="rect">
            <a:avLst/>
          </a:prstGeom>
          <a:solidFill>
            <a:srgbClr val="95373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18</a:t>
            </a:r>
            <a:endParaRPr sz="25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050" name="Picture 2" descr="‘And remember, I am with you always, to the end of the age.’ – Slide 4">
            <a:extLst>
              <a:ext uri="{FF2B5EF4-FFF2-40B4-BE49-F238E27FC236}">
                <a16:creationId xmlns:a16="http://schemas.microsoft.com/office/drawing/2014/main" id="{205D5A4A-1312-3E03-FBFD-E2BBC625A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712" y="686215"/>
            <a:ext cx="5028092" cy="37710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196"/>
        <p:cNvGrpSpPr/>
        <p:nvPr/>
      </p:nvGrpSpPr>
      <p:grpSpPr>
        <a:xfrm>
          <a:off x="0" y="0"/>
          <a:ext cx="0" cy="0"/>
          <a:chOff x="0" y="0"/>
          <a:chExt cx="0" cy="0"/>
        </a:xfrm>
      </p:grpSpPr>
      <p:sp>
        <p:nvSpPr>
          <p:cNvPr id="197" name="Google Shape;197;p34"/>
          <p:cNvSpPr/>
          <p:nvPr/>
        </p:nvSpPr>
        <p:spPr>
          <a:xfrm>
            <a:off x="643840" y="911977"/>
            <a:ext cx="607200" cy="428700"/>
          </a:xfrm>
          <a:prstGeom prst="rect">
            <a:avLst/>
          </a:prstGeom>
          <a:solidFill>
            <a:schemeClr val="accent5"/>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19</a:t>
            </a:r>
            <a:endParaRPr sz="25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98" name="Google Shape;198;p34"/>
          <p:cNvSpPr txBox="1"/>
          <p:nvPr/>
        </p:nvSpPr>
        <p:spPr>
          <a:xfrm>
            <a:off x="643840" y="1511712"/>
            <a:ext cx="2928519" cy="258532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100" dirty="0">
                <a:solidFill>
                  <a:schemeClr val="dk1"/>
                </a:solidFill>
                <a:latin typeface="Arial Black" panose="020B0A04020102020204"/>
                <a:ea typeface="Arial Black" panose="020B0A04020102020204"/>
                <a:cs typeface="Arial Black" panose="020B0A04020102020204"/>
                <a:sym typeface="Arial Black" panose="020B0A04020102020204"/>
              </a:rPr>
              <a:t>Go, then, to all peoples everywhere and make them my disciples: baptize them in the name of the Father, the Son, and the Holy Spirit,</a:t>
            </a:r>
            <a:endParaRPr sz="21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a:extLst>
              <a:ext uri="{FF2B5EF4-FFF2-40B4-BE49-F238E27FC236}">
                <a16:creationId xmlns:a16="http://schemas.microsoft.com/office/drawing/2014/main" id="{541FC8A5-A5B0-50C3-D493-3B8F5D5D3AD9}"/>
              </a:ext>
            </a:extLst>
          </p:cNvPr>
          <p:cNvPicPr>
            <a:picLocks noChangeAspect="1"/>
          </p:cNvPicPr>
          <p:nvPr/>
        </p:nvPicPr>
        <p:blipFill>
          <a:blip r:embed="rId3"/>
          <a:stretch>
            <a:fillRect/>
          </a:stretch>
        </p:blipFill>
        <p:spPr>
          <a:xfrm>
            <a:off x="3904507" y="718249"/>
            <a:ext cx="4942668" cy="370700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Shape 204"/>
        <p:cNvGrpSpPr/>
        <p:nvPr/>
      </p:nvGrpSpPr>
      <p:grpSpPr>
        <a:xfrm>
          <a:off x="0" y="0"/>
          <a:ext cx="0" cy="0"/>
          <a:chOff x="0" y="0"/>
          <a:chExt cx="0" cy="0"/>
        </a:xfrm>
      </p:grpSpPr>
      <p:sp>
        <p:nvSpPr>
          <p:cNvPr id="205" name="Google Shape;205;p35"/>
          <p:cNvSpPr/>
          <p:nvPr/>
        </p:nvSpPr>
        <p:spPr>
          <a:xfrm>
            <a:off x="6132285" y="975647"/>
            <a:ext cx="607200" cy="428700"/>
          </a:xfrm>
          <a:prstGeom prst="rect">
            <a:avLst/>
          </a:prstGeom>
          <a:solidFill>
            <a:schemeClr val="accent5">
              <a:lumMod val="75000"/>
            </a:schemeClr>
          </a:solidFill>
          <a:ln>
            <a:noFill/>
          </a:ln>
        </p:spPr>
        <p:txBody>
          <a:bodyPr spcFirstLastPara="1" wrap="square" lIns="45725" tIns="22850" rIns="45725" bIns="22850" anchor="t" anchorCtr="0">
            <a:noAutofit/>
          </a:bodyPr>
          <a:lstStyle/>
          <a:p>
            <a:pPr marL="0" marR="0" lvl="0" indent="0" algn="ctr" rtl="0">
              <a:lnSpc>
                <a:spcPct val="100000"/>
              </a:lnSpc>
              <a:spcBef>
                <a:spcPts val="0"/>
              </a:spcBef>
              <a:spcAft>
                <a:spcPts val="0"/>
              </a:spcAft>
              <a:buClr>
                <a:srgbClr val="000000"/>
              </a:buClr>
              <a:buSzPts val="2500"/>
              <a:buFont typeface="Arial" panose="020B0604020202020204"/>
              <a:buNone/>
            </a:pPr>
            <a:r>
              <a:rPr lang="en-GB" sz="2500" b="1" dirty="0">
                <a:solidFill>
                  <a:schemeClr val="lt1"/>
                </a:solidFill>
                <a:latin typeface="Arial Black" panose="020B0A04020102020204"/>
                <a:ea typeface="Arial Black" panose="020B0A04020102020204"/>
                <a:cs typeface="Arial Black" panose="020B0A04020102020204"/>
                <a:sym typeface="Arial Black" panose="020B0A04020102020204"/>
              </a:rPr>
              <a:t>20</a:t>
            </a:r>
            <a:endParaRPr sz="25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206" name="Google Shape;206;p35"/>
          <p:cNvSpPr txBox="1"/>
          <p:nvPr/>
        </p:nvSpPr>
        <p:spPr>
          <a:xfrm>
            <a:off x="6132285" y="1616480"/>
            <a:ext cx="2646900" cy="258532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100" dirty="0">
                <a:solidFill>
                  <a:schemeClr val="dk1"/>
                </a:solidFill>
                <a:latin typeface="Arial Black" panose="020B0A04020102020204"/>
                <a:ea typeface="Arial Black" panose="020B0A04020102020204"/>
                <a:cs typeface="Arial Black" panose="020B0A04020102020204"/>
                <a:sym typeface="Arial Black" panose="020B0A04020102020204"/>
              </a:rPr>
              <a:t>and teach them to obey everything I have commanded you. And I will be with you always, to the end of the age.”</a:t>
            </a:r>
            <a:endParaRPr sz="2100"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a:extLst>
              <a:ext uri="{FF2B5EF4-FFF2-40B4-BE49-F238E27FC236}">
                <a16:creationId xmlns:a16="http://schemas.microsoft.com/office/drawing/2014/main" id="{DA6BCC36-4AD2-AD24-DC19-AA58149BFA74}"/>
              </a:ext>
            </a:extLst>
          </p:cNvPr>
          <p:cNvPicPr>
            <a:picLocks noChangeAspect="1"/>
          </p:cNvPicPr>
          <p:nvPr/>
        </p:nvPicPr>
        <p:blipFill>
          <a:blip r:embed="rId3"/>
          <a:stretch>
            <a:fillRect/>
          </a:stretch>
        </p:blipFill>
        <p:spPr>
          <a:xfrm>
            <a:off x="331258" y="563843"/>
            <a:ext cx="5360916" cy="4015814"/>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491</Words>
  <Application>Microsoft Office PowerPoint</Application>
  <PresentationFormat>On-screen Show (16:9)</PresentationFormat>
  <Paragraphs>68</Paragraphs>
  <Slides>15</Slides>
  <Notes>15</Notes>
  <HiddenSlides>1</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15</vt:i4>
      </vt:variant>
    </vt:vector>
  </HeadingPairs>
  <TitlesOfParts>
    <vt:vector size="21" baseType="lpstr">
      <vt:lpstr>Arial Black</vt:lpstr>
      <vt:lpstr>Arial</vt:lpstr>
      <vt:lpstr>Calibri</vt:lpstr>
      <vt:lpstr>Simple Light</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angellette anne ambion</cp:lastModifiedBy>
  <cp:revision>8</cp:revision>
  <dcterms:created xsi:type="dcterms:W3CDTF">2023-04-24T00:26:06Z</dcterms:created>
  <dcterms:modified xsi:type="dcterms:W3CDTF">2023-05-15T04:25:43Z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3CA48891239A435D9DB27A5E0BB98388</vt:lpwstr>
  </property>
  <property fmtid="{D5CDD505-2E9C-101B-9397-08002B2CF9AE}" pid="3" name="KSOProductBuildVer">
    <vt:lpwstr>1033-11.2.0.11536</vt:lpwstr>
  </property>
</Properties>
</file>