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21"/>
  </p:notesMasterIdLst>
  <p:sldIdLst>
    <p:sldId id="256" r:id="rId4"/>
    <p:sldId id="257" r:id="rId5"/>
    <p:sldId id="258" r:id="rId6"/>
    <p:sldId id="259" r:id="rId7"/>
    <p:sldId id="260" r:id="rId8"/>
    <p:sldId id="261" r:id="rId9"/>
    <p:sldId id="262" r:id="rId10"/>
    <p:sldId id="263" r:id="rId11"/>
    <p:sldId id="264" r:id="rId12"/>
    <p:sldId id="265" r:id="rId13"/>
    <p:sldId id="266" r:id="rId14"/>
    <p:sldId id="270" r:id="rId15"/>
    <p:sldId id="271" r:id="rId16"/>
    <p:sldId id="272" r:id="rId17"/>
    <p:sldId id="273" r:id="rId18"/>
    <p:sldId id="274" r:id="rId19"/>
    <p:sldId id="275" r:id="rId20"/>
  </p:sldIdLst>
  <p:sldSz cx="9144000" cy="5143500" type="screen16x9"/>
  <p:notesSz cx="6858000" cy="9144000"/>
  <p:embeddedFontLst>
    <p:embeddedFont>
      <p:font typeface="Arial Black" panose="020B0A04020102020204" pitchFamily="34" charset="0"/>
      <p:bold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2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80ccaaf60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280ccaaf60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8" name="Google Shape;138;g2280ccaaf60_2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1</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280ccaaf60_2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2280ccaaf60_2_1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2280ccaaf60_2_1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280ccaaf60_2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2280ccaaf60_2_1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280ccaaf60_2_1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2bfecf9ada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1" name="Google Shape;251;g22bfecf9ada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280ccaaf60_2_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2280ccaaf60_2_2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280ccaaf60_2_2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280ccaaf60_2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280ccaaf60_2_2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280ccaaf60_2_2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149042c220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149042c220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2149042c220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280ccaaf60_2_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2280ccaaf60_2_3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2280ccaaf60_2_3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2bfecf9ada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22bfecf9ada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1" name="Google Shape;291;g22bfecf9ada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17</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280ccaaf60_2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280ccaaf60_2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2280ccaaf60_2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280ccaaf60_2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280ccaaf60_2_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2280ccaaf60_2_1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280ccaaf60_2_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2" name="Google Shape;162;g2280ccaaf60_2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280ccaaf60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280ccaaf60_2_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2280ccaaf60_2_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280ccaaf60_2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280ccaaf60_2_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2280ccaaf60_2_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280ccaaf60_2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80ccaaf60_2_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g2280ccaaf60_2_1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280ccaaf60_2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280ccaaf60_2_1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2280ccaaf60_2_1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280ccaaf60_2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280ccaaf60_2_1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2280ccaaf60_2_1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2" name="Google Shape;62;p15"/>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63" name="Google Shape;63;p1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5" name="Google Shape;65;p1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16"/>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8" name="Google Shape;68;p16"/>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a:endParaRPr/>
          </a:p>
        </p:txBody>
      </p:sp>
      <p:sp>
        <p:nvSpPr>
          <p:cNvPr id="69" name="Google Shape;69;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1" name="Google Shape;71;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panose="020F0502020204030204"/>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a:endParaRPr/>
          </a:p>
        </p:txBody>
      </p:sp>
      <p:sp>
        <p:nvSpPr>
          <p:cNvPr id="75" name="Google Shape;75;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6" name="Google Shape;76;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7" name="Google Shape;77;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0" name="Google Shape;80;p18"/>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81" name="Google Shape;81;p18"/>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82" name="Google Shape;82;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3" name="Google Shape;83;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4" name="Google Shape;84;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panose="020F0502020204030204"/>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7" name="Google Shape;87;p19"/>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88" name="Google Shape;88;p19"/>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89" name="Google Shape;89;p19"/>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90" name="Google Shape;90;p19"/>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91" name="Google Shape;91;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3" name="Google Shape;93;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6" name="Google Shape;96;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7" name="Google Shape;97;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8" name="Google Shape;98;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1" name="Google Shape;101;p21"/>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102" name="Google Shape;102;p21"/>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03" name="Google Shape;103;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4" name="Google Shape;104;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5" name="Google Shape;105;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8" name="Google Shape;108;p22"/>
          <p:cNvSpPr>
            <a:spLocks noGrp="1"/>
          </p:cNvSpPr>
          <p:nvPr>
            <p:ph type="pic" idx="2"/>
          </p:nvPr>
        </p:nvSpPr>
        <p:spPr>
          <a:xfrm>
            <a:off x="896144" y="306388"/>
            <a:ext cx="2743200" cy="2057400"/>
          </a:xfrm>
          <a:prstGeom prst="rect">
            <a:avLst/>
          </a:prstGeom>
          <a:noFill/>
          <a:ln>
            <a:noFill/>
          </a:ln>
        </p:spPr>
      </p:sp>
      <p:sp>
        <p:nvSpPr>
          <p:cNvPr id="109" name="Google Shape;109;p22"/>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10" name="Google Shape;110;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1154509" y="-125810"/>
            <a:ext cx="2262982"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8" name="Google Shape;118;p2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366168" y="1085850"/>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1" name="Google Shape;121;p24"/>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22" name="Google Shape;122;p2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3" name="Google Shape;123;p2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4" name="Google Shape;124;p2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p2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3" name="Google Shape;133;p2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4" name="Google Shape;134;p2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panose="020F0502020204030204"/>
              <a:buNone/>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52" name="Google Shape;52;p13"/>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3" name="Google Shape;53;p1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4" name="Google Shape;54;p1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5" name="Google Shape;55;p1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lt1"/>
              </a:buClr>
              <a:buSzPts val="2200"/>
              <a:buFont typeface="Calibri" panose="020F0502020204030204"/>
              <a:buNone/>
              <a:defRPr sz="2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27" name="Google Shape;127;p25"/>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lt1"/>
              </a:buClr>
              <a:buSzPts val="1600"/>
              <a:buFont typeface="Arial" panose="020B0604020202020204"/>
              <a:buChar char="•"/>
              <a:defRPr sz="1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lt1"/>
              </a:buClr>
              <a:buSzPts val="1400"/>
              <a:buFont typeface="Arial" panose="020B0604020202020204"/>
              <a:buChar char="–"/>
              <a:defRPr sz="1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lt1"/>
              </a:buClr>
              <a:buSzPts val="1200"/>
              <a:buFont typeface="Arial" panose="020B0604020202020204"/>
              <a:buChar char="•"/>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8" name="Google Shape;128;p2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9" name="Google Shape;129;p2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0" name="Google Shape;130;p2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27"/>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1" name="Google Shape;141;p27"/>
          <p:cNvSpPr/>
          <p:nvPr/>
        </p:nvSpPr>
        <p:spPr>
          <a:xfrm>
            <a:off x="484909" y="3274293"/>
            <a:ext cx="4229100" cy="404089"/>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2" name="Google Shape;142;p27"/>
          <p:cNvSpPr txBox="1"/>
          <p:nvPr/>
        </p:nvSpPr>
        <p:spPr>
          <a:xfrm>
            <a:off x="-31172" y="3360921"/>
            <a:ext cx="5257800" cy="231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dirty="0">
                <a:solidFill>
                  <a:schemeClr val="lt1"/>
                </a:solidFill>
              </a:rPr>
              <a:t>Sixth Sunday of Easter | Cycle A</a:t>
            </a:r>
            <a:endParaRPr sz="7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pic>
        <p:nvPicPr>
          <p:cNvPr id="143" name="Google Shape;143;p27"/>
          <p:cNvPicPr preferRelativeResize="0"/>
          <p:nvPr/>
        </p:nvPicPr>
        <p:blipFill rotWithShape="1">
          <a:blip r:embed="rId3"/>
          <a:srcRect/>
          <a:stretch>
            <a:fillRect/>
          </a:stretch>
        </p:blipFill>
        <p:spPr>
          <a:xfrm>
            <a:off x="4932040" y="819150"/>
            <a:ext cx="35052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212"/>
        <p:cNvGrpSpPr/>
        <p:nvPr/>
      </p:nvGrpSpPr>
      <p:grpSpPr>
        <a:xfrm>
          <a:off x="0" y="0"/>
          <a:ext cx="0" cy="0"/>
          <a:chOff x="0" y="0"/>
          <a:chExt cx="0" cy="0"/>
        </a:xfrm>
      </p:grpSpPr>
      <p:sp>
        <p:nvSpPr>
          <p:cNvPr id="213" name="Google Shape;213;p36"/>
          <p:cNvSpPr/>
          <p:nvPr/>
        </p:nvSpPr>
        <p:spPr>
          <a:xfrm>
            <a:off x="551204" y="802846"/>
            <a:ext cx="607200" cy="428700"/>
          </a:xfrm>
          <a:prstGeom prst="rect">
            <a:avLst/>
          </a:prstGeom>
          <a:solidFill>
            <a:schemeClr val="accent2">
              <a:lumMod val="60000"/>
              <a:lumOff val="40000"/>
            </a:schemeClr>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20</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14" name="Google Shape;214;p36"/>
          <p:cNvSpPr txBox="1"/>
          <p:nvPr/>
        </p:nvSpPr>
        <p:spPr>
          <a:xfrm>
            <a:off x="551204" y="1440671"/>
            <a:ext cx="2614500" cy="226215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100" dirty="0">
                <a:solidFill>
                  <a:schemeClr val="dk1"/>
                </a:solidFill>
                <a:latin typeface="Arial Black" panose="020B0A04020102020204"/>
                <a:ea typeface="Arial Black" panose="020B0A04020102020204"/>
                <a:cs typeface="Arial Black" panose="020B0A04020102020204"/>
                <a:sym typeface="Arial Black" panose="020B0A04020102020204"/>
              </a:rPr>
              <a:t>When that day comes, you will know that I am in my Father and that you are in me, just as I am in you.</a:t>
            </a:r>
            <a:endParaRPr sz="21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a:extLst>
              <a:ext uri="{FF2B5EF4-FFF2-40B4-BE49-F238E27FC236}">
                <a16:creationId xmlns:a16="http://schemas.microsoft.com/office/drawing/2014/main" id="{DCD857D9-FD7E-B01A-7C70-8200719FA16C}"/>
              </a:ext>
            </a:extLst>
          </p:cNvPr>
          <p:cNvPicPr>
            <a:picLocks noChangeAspect="1"/>
          </p:cNvPicPr>
          <p:nvPr/>
        </p:nvPicPr>
        <p:blipFill>
          <a:blip r:embed="rId3"/>
          <a:stretch>
            <a:fillRect/>
          </a:stretch>
        </p:blipFill>
        <p:spPr>
          <a:xfrm>
            <a:off x="3246896" y="612183"/>
            <a:ext cx="5680128" cy="358610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20"/>
        <p:cNvGrpSpPr/>
        <p:nvPr/>
      </p:nvGrpSpPr>
      <p:grpSpPr>
        <a:xfrm>
          <a:off x="0" y="0"/>
          <a:ext cx="0" cy="0"/>
          <a:chOff x="0" y="0"/>
          <a:chExt cx="0" cy="0"/>
        </a:xfrm>
      </p:grpSpPr>
      <p:sp>
        <p:nvSpPr>
          <p:cNvPr id="221" name="Google Shape;221;p37"/>
          <p:cNvSpPr txBox="1"/>
          <p:nvPr/>
        </p:nvSpPr>
        <p:spPr>
          <a:xfrm>
            <a:off x="594490" y="523676"/>
            <a:ext cx="642900" cy="384900"/>
          </a:xfrm>
          <a:prstGeom prst="rect">
            <a:avLst/>
          </a:prstGeom>
          <a:solidFill>
            <a:schemeClr val="bg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21</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22" name="Google Shape;222;p37"/>
          <p:cNvSpPr txBox="1"/>
          <p:nvPr/>
        </p:nvSpPr>
        <p:spPr>
          <a:xfrm>
            <a:off x="594490" y="1193705"/>
            <a:ext cx="3205500" cy="290848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US" sz="2100" dirty="0">
                <a:solidFill>
                  <a:schemeClr val="dk1"/>
                </a:solidFill>
                <a:latin typeface="Arial Black" panose="020B0A04020102020204"/>
                <a:ea typeface="Arial Black" panose="020B0A04020102020204"/>
                <a:cs typeface="Arial Black" panose="020B0A04020102020204"/>
                <a:sym typeface="Arial Black" panose="020B0A04020102020204"/>
              </a:rPr>
              <a:t>“Those who accept my commandments and obey them are the ones who love me. My Father will love those who love me; I too will love them and reveal myself to them.”</a:t>
            </a:r>
            <a:endParaRPr sz="21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23" name="Google Shape;223;p37"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3E08DD26-EAA1-B7F1-F9E5-3A3701C6605E}"/>
              </a:ext>
            </a:extLst>
          </p:cNvPr>
          <p:cNvPicPr>
            <a:picLocks noChangeAspect="1"/>
          </p:cNvPicPr>
          <p:nvPr/>
        </p:nvPicPr>
        <p:blipFill rotWithShape="1">
          <a:blip r:embed="rId3"/>
          <a:srcRect b="8463"/>
          <a:stretch/>
        </p:blipFill>
        <p:spPr>
          <a:xfrm>
            <a:off x="4299356" y="433578"/>
            <a:ext cx="4079368" cy="402137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252"/>
        <p:cNvGrpSpPr/>
        <p:nvPr/>
      </p:nvGrpSpPr>
      <p:grpSpPr>
        <a:xfrm>
          <a:off x="0" y="0"/>
          <a:ext cx="0" cy="0"/>
          <a:chOff x="0" y="0"/>
          <a:chExt cx="0" cy="0"/>
        </a:xfrm>
      </p:grpSpPr>
      <p:sp>
        <p:nvSpPr>
          <p:cNvPr id="253" name="Google Shape;253;p41"/>
          <p:cNvSpPr txBox="1"/>
          <p:nvPr/>
        </p:nvSpPr>
        <p:spPr>
          <a:xfrm>
            <a:off x="717404" y="1455651"/>
            <a:ext cx="85038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a:solidFill>
                  <a:schemeClr val="dk1"/>
                </a:solidFill>
              </a:rPr>
              <a:t>The</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Gospel of the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54" name="Google Shape;254;p41"/>
          <p:cNvSpPr txBox="1"/>
          <p:nvPr/>
        </p:nvSpPr>
        <p:spPr>
          <a:xfrm>
            <a:off x="1531304" y="2510357"/>
            <a:ext cx="6876000" cy="1177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a:solidFill>
                  <a:schemeClr val="dk1"/>
                </a:solidFill>
              </a:rPr>
              <a:t>Praise to You,</a:t>
            </a:r>
            <a:endParaRPr sz="3600" b="1">
              <a:solidFill>
                <a:schemeClr val="dk1"/>
              </a:solidFill>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a:solidFill>
                  <a:schemeClr val="dk1"/>
                </a:solidFill>
              </a:rPr>
              <a:t>		Lord Jesus Christ.</a:t>
            </a:r>
            <a:endParaRPr sz="3600" b="1">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42"/>
          <p:cNvSpPr/>
          <p:nvPr/>
        </p:nvSpPr>
        <p:spPr>
          <a:xfrm>
            <a:off x="288032" y="1637577"/>
            <a:ext cx="4572000" cy="1701139"/>
          </a:xfrm>
          <a:prstGeom prst="rect">
            <a:avLst/>
          </a:prstGeom>
          <a:noFill/>
          <a:ln>
            <a:noFill/>
          </a:ln>
        </p:spPr>
        <p:txBody>
          <a:bodyPr spcFirstLastPara="1" wrap="square" lIns="45725" tIns="22850" rIns="45725" bIns="22850" anchor="t" anchorCtr="0">
            <a:noAutofit/>
          </a:bodyPr>
          <a:lstStyle/>
          <a:p>
            <a:pPr marL="0" marR="0" lvl="0" indent="0" algn="ctr" rtl="0">
              <a:lnSpc>
                <a:spcPct val="141000"/>
              </a:lnSpc>
              <a:spcBef>
                <a:spcPts val="0"/>
              </a:spcBef>
              <a:spcAft>
                <a:spcPts val="0"/>
              </a:spcAft>
              <a:buClr>
                <a:srgbClr val="000000"/>
              </a:buClr>
              <a:buSzPts val="4800"/>
              <a:buFont typeface="Arial" panose="020B0604020202020204"/>
              <a:buNone/>
            </a:pPr>
            <a:r>
              <a:rPr lang="en-GB" sz="4800" b="1" i="0" u="none" strike="noStrike" cap="none">
                <a:solidFill>
                  <a:schemeClr val="dk1"/>
                </a:solidFill>
                <a:latin typeface="Arial" panose="020B0604020202020204"/>
                <a:ea typeface="Arial" panose="020B0604020202020204"/>
                <a:cs typeface="Arial" panose="020B0604020202020204"/>
                <a:sym typeface="Arial" panose="020B0604020202020204"/>
              </a:rPr>
              <a:t>GOSPEL MESSAGE</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261" name="Google Shape;261;p42"/>
          <p:cNvPicPr preferRelativeResize="0"/>
          <p:nvPr/>
        </p:nvPicPr>
        <p:blipFill rotWithShape="1">
          <a:blip r:embed="rId3"/>
          <a:srcRect/>
          <a:stretch>
            <a:fillRect/>
          </a:stretch>
        </p:blipFill>
        <p:spPr>
          <a:xfrm>
            <a:off x="4860032" y="735546"/>
            <a:ext cx="3505200" cy="3505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66"/>
        <p:cNvGrpSpPr/>
        <p:nvPr/>
      </p:nvGrpSpPr>
      <p:grpSpPr>
        <a:xfrm>
          <a:off x="0" y="0"/>
          <a:ext cx="0" cy="0"/>
          <a:chOff x="0" y="0"/>
          <a:chExt cx="0" cy="0"/>
        </a:xfrm>
      </p:grpSpPr>
      <p:sp>
        <p:nvSpPr>
          <p:cNvPr id="267" name="Google Shape;267;p43"/>
          <p:cNvSpPr/>
          <p:nvPr/>
        </p:nvSpPr>
        <p:spPr>
          <a:xfrm>
            <a:off x="503474" y="690791"/>
            <a:ext cx="3285800" cy="758301"/>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GB" sz="20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Activity:  </a:t>
            </a:r>
            <a:endParaRPr sz="20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r>
              <a:rPr lang="en-US" sz="2000" dirty="0">
                <a:solidFill>
                  <a:schemeClr val="lt1"/>
                </a:solidFill>
                <a:latin typeface="Arial Black" panose="020B0A04020102020204"/>
                <a:ea typeface="Arial Black" panose="020B0A04020102020204"/>
                <a:cs typeface="Arial Black" panose="020B0A04020102020204"/>
                <a:sym typeface="Arial Black" panose="020B0A04020102020204"/>
              </a:rPr>
              <a:t>Promise To Holy Spirit</a:t>
            </a:r>
            <a:endParaRPr sz="20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endParaRPr sz="7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268" name="Google Shape;268;p43"/>
          <p:cNvSpPr txBox="1"/>
          <p:nvPr/>
        </p:nvSpPr>
        <p:spPr>
          <a:xfrm>
            <a:off x="750067" y="2040846"/>
            <a:ext cx="3384450" cy="384701"/>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panose="020F0502020204030204"/>
              <a:buNone/>
            </a:pPr>
            <a:endParaRPr sz="2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9" name="Google Shape;269;p43"/>
          <p:cNvSpPr txBox="1"/>
          <p:nvPr/>
        </p:nvSpPr>
        <p:spPr>
          <a:xfrm>
            <a:off x="613117" y="1737087"/>
            <a:ext cx="3521400" cy="1846659"/>
          </a:xfrm>
          <a:prstGeom prst="rect">
            <a:avLst/>
          </a:prstGeom>
          <a:noFill/>
          <a:ln>
            <a:noFill/>
          </a:ln>
        </p:spPr>
        <p:txBody>
          <a:bodyPr spcFirstLastPara="1" wrap="square" lIns="0" tIns="0" rIns="0" bIns="0" anchor="t" anchorCtr="0">
            <a:spAutoFit/>
          </a:bodyPr>
          <a:lstStyle/>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dirty="0" err="1">
                <a:solidFill>
                  <a:schemeClr val="dk1"/>
                </a:solidFill>
                <a:latin typeface="Arial Black" panose="020B0A04020102020204"/>
                <a:ea typeface="Arial Black" panose="020B0A04020102020204"/>
                <a:cs typeface="Arial Black" panose="020B0A04020102020204"/>
                <a:sym typeface="Arial Black" panose="020B0A04020102020204"/>
              </a:rPr>
              <a:t>Colored</a:t>
            </a:r>
            <a:r>
              <a:rPr lang="en-GB" sz="1600" dirty="0">
                <a:solidFill>
                  <a:schemeClr val="dk1"/>
                </a:solidFill>
                <a:latin typeface="Arial Black" panose="020B0A04020102020204"/>
                <a:ea typeface="Arial Black" panose="020B0A04020102020204"/>
                <a:cs typeface="Arial Black" panose="020B0A04020102020204"/>
                <a:sym typeface="Arial Black" panose="020B0A04020102020204"/>
              </a:rPr>
              <a:t> Paper</a:t>
            </a:r>
            <a:endParaRPr sz="16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dirty="0">
                <a:solidFill>
                  <a:schemeClr val="dk1"/>
                </a:solidFill>
                <a:latin typeface="Arial Black" panose="020B0A04020102020204"/>
                <a:ea typeface="Arial Black" panose="020B0A04020102020204"/>
                <a:cs typeface="Arial Black" panose="020B0A04020102020204"/>
                <a:sym typeface="Arial Black" panose="020B0A04020102020204"/>
              </a:rPr>
              <a:t>Bond Paper</a:t>
            </a:r>
            <a:endParaRPr sz="16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dirty="0">
                <a:solidFill>
                  <a:schemeClr val="dk1"/>
                </a:solidFill>
                <a:latin typeface="Arial Black" panose="020B0A04020102020204"/>
                <a:ea typeface="Arial Black" panose="020B0A04020102020204"/>
                <a:cs typeface="Arial Black" panose="020B0A04020102020204"/>
                <a:sym typeface="Arial Black" panose="020B0A04020102020204"/>
              </a:rPr>
              <a:t>Scissors</a:t>
            </a:r>
            <a:endParaRPr sz="16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dirty="0">
                <a:solidFill>
                  <a:schemeClr val="dk1"/>
                </a:solidFill>
                <a:latin typeface="Arial Black" panose="020B0A04020102020204"/>
                <a:ea typeface="Arial Black" panose="020B0A04020102020204"/>
                <a:cs typeface="Arial Black" panose="020B0A04020102020204"/>
                <a:sym typeface="Arial Black" panose="020B0A04020102020204"/>
              </a:rPr>
              <a:t>Glue</a:t>
            </a:r>
            <a:endParaRPr sz="16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90500" algn="l" rtl="0">
              <a:lnSpc>
                <a:spcPct val="150000"/>
              </a:lnSpc>
              <a:spcBef>
                <a:spcPts val="0"/>
              </a:spcBef>
              <a:spcAft>
                <a:spcPts val="0"/>
              </a:spcAft>
              <a:buClr>
                <a:schemeClr val="dk1"/>
              </a:buClr>
              <a:buSzPts val="1600"/>
              <a:buFont typeface="Arial Black" panose="020B0A04020102020204"/>
              <a:buChar char="•"/>
            </a:pPr>
            <a:r>
              <a:rPr lang="en-GB" sz="1600" dirty="0">
                <a:solidFill>
                  <a:schemeClr val="dk1"/>
                </a:solidFill>
                <a:latin typeface="Arial Black" panose="020B0A04020102020204"/>
                <a:ea typeface="Arial Black" panose="020B0A04020102020204"/>
                <a:cs typeface="Arial Black" panose="020B0A04020102020204"/>
                <a:sym typeface="Arial Black" panose="020B0A04020102020204"/>
              </a:rPr>
              <a:t>Marker</a:t>
            </a:r>
          </a:p>
        </p:txBody>
      </p:sp>
      <p:pic>
        <p:nvPicPr>
          <p:cNvPr id="5" name="Picture 4">
            <a:extLst>
              <a:ext uri="{FF2B5EF4-FFF2-40B4-BE49-F238E27FC236}">
                <a16:creationId xmlns:a16="http://schemas.microsoft.com/office/drawing/2014/main" id="{78D4F073-1BAD-9A60-10F6-3A43ABB1AE94}"/>
              </a:ext>
            </a:extLst>
          </p:cNvPr>
          <p:cNvPicPr>
            <a:picLocks noChangeAspect="1"/>
          </p:cNvPicPr>
          <p:nvPr/>
        </p:nvPicPr>
        <p:blipFill rotWithShape="1">
          <a:blip r:embed="rId3"/>
          <a:srcRect b="29225"/>
          <a:stretch/>
        </p:blipFill>
        <p:spPr>
          <a:xfrm>
            <a:off x="4750108" y="794562"/>
            <a:ext cx="4007728" cy="32619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75"/>
        <p:cNvGrpSpPr/>
        <p:nvPr/>
      </p:nvGrpSpPr>
      <p:grpSpPr>
        <a:xfrm>
          <a:off x="0" y="0"/>
          <a:ext cx="0" cy="0"/>
          <a:chOff x="0" y="0"/>
          <a:chExt cx="0" cy="0"/>
        </a:xfrm>
      </p:grpSpPr>
      <p:sp>
        <p:nvSpPr>
          <p:cNvPr id="276" name="Google Shape;276;p44"/>
          <p:cNvSpPr/>
          <p:nvPr/>
        </p:nvSpPr>
        <p:spPr>
          <a:xfrm>
            <a:off x="437075" y="1045651"/>
            <a:ext cx="2109600" cy="38460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GB" sz="2000">
                <a:solidFill>
                  <a:schemeClr val="lt1"/>
                </a:solidFill>
                <a:latin typeface="Arial Black" panose="020B0A04020102020204"/>
                <a:ea typeface="Arial Black" panose="020B0A04020102020204"/>
                <a:cs typeface="Arial Black" panose="020B0A04020102020204"/>
                <a:sym typeface="Arial Black" panose="020B0A04020102020204"/>
              </a:rPr>
              <a:t>Instructions:</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77" name="Google Shape;277;p44"/>
          <p:cNvSpPr txBox="1"/>
          <p:nvPr/>
        </p:nvSpPr>
        <p:spPr>
          <a:xfrm>
            <a:off x="750067" y="2040846"/>
            <a:ext cx="3384600" cy="384900"/>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panose="020F0502020204030204"/>
              <a:buNone/>
            </a:pPr>
            <a:endParaRPr sz="2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78" name="Google Shape;278;p44"/>
          <p:cNvSpPr txBox="1"/>
          <p:nvPr/>
        </p:nvSpPr>
        <p:spPr>
          <a:xfrm>
            <a:off x="491319" y="1648420"/>
            <a:ext cx="3229200" cy="1846659"/>
          </a:xfrm>
          <a:prstGeom prst="rect">
            <a:avLst/>
          </a:prstGeom>
          <a:noFill/>
          <a:ln>
            <a:noFill/>
          </a:ln>
        </p:spPr>
        <p:txBody>
          <a:bodyPr spcFirstLastPara="1" wrap="square" lIns="0" tIns="0" rIns="0" bIns="0" anchor="t" anchorCtr="0">
            <a:spAutoFit/>
          </a:bodyPr>
          <a:lstStyle/>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US" sz="1500" dirty="0">
                <a:solidFill>
                  <a:schemeClr val="dk1"/>
                </a:solidFill>
                <a:latin typeface="Arial Black" panose="020B0A04020102020204"/>
                <a:ea typeface="Arial Black" panose="020B0A04020102020204"/>
                <a:cs typeface="Arial Black" panose="020B0A04020102020204"/>
                <a:sym typeface="Arial Black" panose="020B0A04020102020204"/>
              </a:rPr>
              <a:t>Trace your hand in a white bond paper and cut it out.</a:t>
            </a: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US" sz="1500" dirty="0">
                <a:solidFill>
                  <a:schemeClr val="dk1"/>
                </a:solidFill>
                <a:latin typeface="Arial Black" panose="020B0A04020102020204"/>
                <a:ea typeface="Arial Black" panose="020B0A04020102020204"/>
                <a:cs typeface="Arial Black" panose="020B0A04020102020204"/>
                <a:sym typeface="Arial Black" panose="020B0A04020102020204"/>
              </a:rPr>
              <a:t>Put a dot on the thumb part of your hand.</a:t>
            </a: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US" sz="1500" dirty="0">
                <a:solidFill>
                  <a:schemeClr val="dk1"/>
                </a:solidFill>
                <a:latin typeface="Arial Black" panose="020B0A04020102020204"/>
                <a:ea typeface="Arial Black" panose="020B0A04020102020204"/>
                <a:cs typeface="Arial Black" panose="020B0A04020102020204"/>
                <a:sym typeface="Arial Black" panose="020B0A04020102020204"/>
              </a:rPr>
              <a:t>Cut a small triangle in a yellow colored paper and glue it on the thumb part of your hand.</a:t>
            </a:r>
            <a:endParaRPr sz="15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5" name="Picture 4">
            <a:extLst>
              <a:ext uri="{FF2B5EF4-FFF2-40B4-BE49-F238E27FC236}">
                <a16:creationId xmlns:a16="http://schemas.microsoft.com/office/drawing/2014/main" id="{B9036D82-A65A-D7A7-B1AA-C84A147598A1}"/>
              </a:ext>
            </a:extLst>
          </p:cNvPr>
          <p:cNvPicPr>
            <a:picLocks noChangeAspect="1"/>
          </p:cNvPicPr>
          <p:nvPr/>
        </p:nvPicPr>
        <p:blipFill>
          <a:blip r:embed="rId3"/>
          <a:stretch>
            <a:fillRect/>
          </a:stretch>
        </p:blipFill>
        <p:spPr>
          <a:xfrm>
            <a:off x="4478709" y="632088"/>
            <a:ext cx="4259266" cy="346308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284"/>
        <p:cNvGrpSpPr/>
        <p:nvPr/>
      </p:nvGrpSpPr>
      <p:grpSpPr>
        <a:xfrm>
          <a:off x="0" y="0"/>
          <a:ext cx="0" cy="0"/>
          <a:chOff x="0" y="0"/>
          <a:chExt cx="0" cy="0"/>
        </a:xfrm>
      </p:grpSpPr>
      <p:sp>
        <p:nvSpPr>
          <p:cNvPr id="285" name="Google Shape;285;p45"/>
          <p:cNvSpPr/>
          <p:nvPr/>
        </p:nvSpPr>
        <p:spPr>
          <a:xfrm>
            <a:off x="504162" y="661599"/>
            <a:ext cx="2928900" cy="372900"/>
          </a:xfrm>
          <a:prstGeom prst="rect">
            <a:avLst/>
          </a:prstGeom>
          <a:solidFill>
            <a:schemeClr val="lt1"/>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200"/>
              <a:buFont typeface="Arial" panose="020B0604020202020204"/>
              <a:buNone/>
            </a:pPr>
            <a:r>
              <a:rPr lang="en-GB" sz="2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Closing Prayer</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6" name="Google Shape;286;p45"/>
          <p:cNvSpPr/>
          <p:nvPr/>
        </p:nvSpPr>
        <p:spPr>
          <a:xfrm>
            <a:off x="504199" y="1175700"/>
            <a:ext cx="4143900" cy="31875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None/>
            </a:pPr>
            <a:r>
              <a:rPr lang="en-GB" sz="1700" dirty="0">
                <a:solidFill>
                  <a:schemeClr val="lt1"/>
                </a:solidFill>
              </a:rPr>
              <a:t>Dear God, </a:t>
            </a:r>
            <a:br>
              <a:rPr lang="en-GB" sz="1700" dirty="0">
                <a:solidFill>
                  <a:schemeClr val="lt1"/>
                </a:solidFill>
              </a:rPr>
            </a:br>
            <a:endParaRPr sz="1700" dirty="0">
              <a:solidFill>
                <a:schemeClr val="lt1"/>
              </a:solidFill>
            </a:endParaRPr>
          </a:p>
          <a:p>
            <a:pPr marL="0" marR="0" lvl="0" indent="0" algn="l" rtl="0">
              <a:lnSpc>
                <a:spcPct val="100000"/>
              </a:lnSpc>
              <a:spcBef>
                <a:spcPts val="0"/>
              </a:spcBef>
              <a:spcAft>
                <a:spcPts val="0"/>
              </a:spcAft>
              <a:buNone/>
            </a:pPr>
            <a:r>
              <a:rPr lang="en-US" sz="1700" dirty="0">
                <a:solidFill>
                  <a:schemeClr val="lt1"/>
                </a:solidFill>
              </a:rPr>
              <a:t>Thank you for all of the words of Jesus</a:t>
            </a:r>
          </a:p>
          <a:p>
            <a:pPr marL="0" marR="0" lvl="0" indent="0" algn="l" rtl="0">
              <a:lnSpc>
                <a:spcPct val="100000"/>
              </a:lnSpc>
              <a:spcBef>
                <a:spcPts val="0"/>
              </a:spcBef>
              <a:spcAft>
                <a:spcPts val="0"/>
              </a:spcAft>
              <a:buNone/>
            </a:pPr>
            <a:r>
              <a:rPr lang="en-US" sz="1700" dirty="0">
                <a:solidFill>
                  <a:schemeClr val="lt1"/>
                </a:solidFill>
              </a:rPr>
              <a:t>Thank you for the comfort of your Spirit</a:t>
            </a:r>
          </a:p>
          <a:p>
            <a:pPr marL="0" marR="0" lvl="0" indent="0" algn="l" rtl="0">
              <a:lnSpc>
                <a:spcPct val="100000"/>
              </a:lnSpc>
              <a:spcBef>
                <a:spcPts val="0"/>
              </a:spcBef>
              <a:spcAft>
                <a:spcPts val="0"/>
              </a:spcAft>
              <a:buNone/>
            </a:pPr>
            <a:r>
              <a:rPr lang="en-US" sz="1700" dirty="0">
                <a:solidFill>
                  <a:schemeClr val="lt1"/>
                </a:solidFill>
              </a:rPr>
              <a:t>Help us to remember what that means</a:t>
            </a:r>
          </a:p>
          <a:p>
            <a:pPr marL="0" marR="0" lvl="0" indent="0" algn="l" rtl="0">
              <a:lnSpc>
                <a:spcPct val="100000"/>
              </a:lnSpc>
              <a:spcBef>
                <a:spcPts val="0"/>
              </a:spcBef>
              <a:spcAft>
                <a:spcPts val="0"/>
              </a:spcAft>
              <a:buNone/>
            </a:pPr>
            <a:r>
              <a:rPr lang="en-US" sz="1700" dirty="0">
                <a:solidFill>
                  <a:schemeClr val="lt1"/>
                </a:solidFill>
              </a:rPr>
              <a:t>And to live always in your presence</a:t>
            </a:r>
          </a:p>
          <a:p>
            <a:pPr marL="0" marR="0" lvl="0" indent="0" algn="l" rtl="0">
              <a:lnSpc>
                <a:spcPct val="100000"/>
              </a:lnSpc>
              <a:spcBef>
                <a:spcPts val="0"/>
              </a:spcBef>
              <a:spcAft>
                <a:spcPts val="0"/>
              </a:spcAft>
              <a:buNone/>
            </a:pPr>
            <a:r>
              <a:rPr lang="en-US" sz="1700" dirty="0">
                <a:solidFill>
                  <a:schemeClr val="lt1"/>
                </a:solidFill>
              </a:rPr>
              <a:t>Thank you for your love</a:t>
            </a:r>
          </a:p>
          <a:p>
            <a:pPr marL="0" marR="0" lvl="0" indent="0" algn="l" rtl="0">
              <a:lnSpc>
                <a:spcPct val="100000"/>
              </a:lnSpc>
              <a:spcBef>
                <a:spcPts val="0"/>
              </a:spcBef>
              <a:spcAft>
                <a:spcPts val="0"/>
              </a:spcAft>
              <a:buNone/>
            </a:pPr>
            <a:r>
              <a:rPr lang="en-US" sz="1700" dirty="0">
                <a:solidFill>
                  <a:schemeClr val="lt1"/>
                </a:solidFill>
              </a:rPr>
              <a:t>We love you, God!</a:t>
            </a:r>
          </a:p>
          <a:p>
            <a:pPr marL="0" marR="0" lvl="0" indent="0" algn="l" rtl="0">
              <a:lnSpc>
                <a:spcPct val="100000"/>
              </a:lnSpc>
              <a:spcBef>
                <a:spcPts val="0"/>
              </a:spcBef>
              <a:spcAft>
                <a:spcPts val="0"/>
              </a:spcAft>
              <a:buNone/>
            </a:pPr>
            <a:endParaRPr lang="en-US" sz="1700" dirty="0">
              <a:solidFill>
                <a:schemeClr val="lt1"/>
              </a:solidFill>
            </a:endParaRPr>
          </a:p>
          <a:p>
            <a:pPr marL="0" marR="0" lvl="0" indent="0" algn="l" rtl="0">
              <a:lnSpc>
                <a:spcPct val="100000"/>
              </a:lnSpc>
              <a:spcBef>
                <a:spcPts val="0"/>
              </a:spcBef>
              <a:spcAft>
                <a:spcPts val="0"/>
              </a:spcAft>
              <a:buNone/>
            </a:pPr>
            <a:r>
              <a:rPr lang="en-US" sz="1700" dirty="0">
                <a:solidFill>
                  <a:schemeClr val="lt1"/>
                </a:solidFill>
              </a:rPr>
              <a:t>In Jesus name, </a:t>
            </a:r>
          </a:p>
          <a:p>
            <a:pPr marL="0" marR="0" lvl="0" indent="0" algn="l" rtl="0">
              <a:lnSpc>
                <a:spcPct val="100000"/>
              </a:lnSpc>
              <a:spcBef>
                <a:spcPts val="0"/>
              </a:spcBef>
              <a:spcAft>
                <a:spcPts val="0"/>
              </a:spcAft>
              <a:buNone/>
            </a:pPr>
            <a:r>
              <a:rPr lang="en-US" sz="1700" dirty="0">
                <a:solidFill>
                  <a:schemeClr val="lt1"/>
                </a:solidFill>
              </a:rPr>
              <a:t>Amen!</a:t>
            </a:r>
            <a:endParaRPr sz="1700" dirty="0">
              <a:solidFill>
                <a:schemeClr val="lt1"/>
              </a:solidFill>
            </a:endParaRPr>
          </a:p>
        </p:txBody>
      </p:sp>
      <p:pic>
        <p:nvPicPr>
          <p:cNvPr id="287" name="Google Shape;287;p45" descr="Image result for animated kid praying transparent background"/>
          <p:cNvPicPr preferRelativeResize="0"/>
          <p:nvPr/>
        </p:nvPicPr>
        <p:blipFill rotWithShape="1">
          <a:blip r:embed="rId3"/>
          <a:srcRect/>
          <a:stretch>
            <a:fillRect/>
          </a:stretch>
        </p:blipFill>
        <p:spPr>
          <a:xfrm>
            <a:off x="5580112" y="560361"/>
            <a:ext cx="3276364" cy="402277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p46"/>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94" name="Google Shape;294;p46"/>
          <p:cNvSpPr/>
          <p:nvPr/>
        </p:nvSpPr>
        <p:spPr>
          <a:xfrm>
            <a:off x="484909" y="3274293"/>
            <a:ext cx="4229100" cy="404100"/>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5" name="Google Shape;295;p46"/>
          <p:cNvSpPr txBox="1"/>
          <p:nvPr/>
        </p:nvSpPr>
        <p:spPr>
          <a:xfrm>
            <a:off x="-31172" y="3360921"/>
            <a:ext cx="5257800" cy="231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dirty="0">
                <a:solidFill>
                  <a:schemeClr val="lt1"/>
                </a:solidFill>
              </a:rPr>
              <a:t>Sixth Sunday of Easter | Cycle A</a:t>
            </a:r>
            <a:endParaRPr sz="7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pic>
        <p:nvPicPr>
          <p:cNvPr id="296" name="Google Shape;296;p46"/>
          <p:cNvPicPr preferRelativeResize="0"/>
          <p:nvPr/>
        </p:nvPicPr>
        <p:blipFill rotWithShape="1">
          <a:blip r:embed="rId3"/>
          <a:srcRect/>
          <a:stretch>
            <a:fillRect/>
          </a:stretch>
        </p:blipFill>
        <p:spPr>
          <a:xfrm>
            <a:off x="4932040" y="819150"/>
            <a:ext cx="3505200" cy="3505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434343"/>
        </a:solidFill>
        <a:effectLst/>
      </p:bgPr>
    </p:bg>
    <p:spTree>
      <p:nvGrpSpPr>
        <p:cNvPr id="1" name="Shape 148"/>
        <p:cNvGrpSpPr/>
        <p:nvPr/>
      </p:nvGrpSpPr>
      <p:grpSpPr>
        <a:xfrm>
          <a:off x="0" y="0"/>
          <a:ext cx="0" cy="0"/>
          <a:chOff x="0" y="0"/>
          <a:chExt cx="0" cy="0"/>
        </a:xfrm>
      </p:grpSpPr>
      <p:sp>
        <p:nvSpPr>
          <p:cNvPr id="149" name="Google Shape;149;p28"/>
          <p:cNvSpPr txBox="1"/>
          <p:nvPr/>
        </p:nvSpPr>
        <p:spPr>
          <a:xfrm>
            <a:off x="409037" y="856368"/>
            <a:ext cx="8558400" cy="3000821"/>
          </a:xfrm>
          <a:prstGeom prst="rect">
            <a:avLst/>
          </a:prstGeom>
          <a:noFill/>
          <a:ln>
            <a:noFill/>
          </a:ln>
        </p:spPr>
        <p:txBody>
          <a:bodyPr spcFirstLastPara="1" wrap="square" lIns="0" tIns="0" rIns="0" bIns="0" anchor="t" anchorCtr="0">
            <a:spAutoFit/>
          </a:bodyPr>
          <a:lstStyle/>
          <a:p>
            <a:pPr marR="0" lvl="0" algn="just" rtl="0">
              <a:lnSpc>
                <a:spcPct val="100000"/>
              </a:lnSpc>
              <a:spcBef>
                <a:spcPts val="0"/>
              </a:spcBef>
              <a:spcAft>
                <a:spcPts val="0"/>
              </a:spcAft>
            </a:pPr>
            <a:endParaRPr lang="en-US" sz="1500" dirty="0">
              <a:solidFill>
                <a:schemeClr val="lt1"/>
              </a:solidFill>
            </a:endParaRPr>
          </a:p>
          <a:p>
            <a:pPr marR="0" lvl="0" algn="just" rtl="0">
              <a:lnSpc>
                <a:spcPct val="100000"/>
              </a:lnSpc>
              <a:spcBef>
                <a:spcPts val="0"/>
              </a:spcBef>
              <a:spcAft>
                <a:spcPts val="0"/>
              </a:spcAft>
            </a:pPr>
            <a:r>
              <a:rPr lang="en-US" sz="1500" dirty="0">
                <a:solidFill>
                  <a:schemeClr val="lt1"/>
                </a:solidFill>
              </a:rPr>
              <a:t>We don’t see God with our eyes, but we know that His Spirit lives in us, and we can feel that. The Holy Spirit helps us to pray, guides us, and comforts us. We know that God is present always. He is always at work in our lives, and He will come back one day!</a:t>
            </a:r>
          </a:p>
          <a:p>
            <a:pPr marR="0" lvl="0" algn="just" rtl="0">
              <a:lnSpc>
                <a:spcPct val="100000"/>
              </a:lnSpc>
              <a:spcBef>
                <a:spcPts val="0"/>
              </a:spcBef>
              <a:spcAft>
                <a:spcPts val="0"/>
              </a:spcAft>
            </a:pPr>
            <a:endParaRPr lang="en-US" sz="1500" dirty="0">
              <a:solidFill>
                <a:schemeClr val="lt1"/>
              </a:solidFill>
            </a:endParaRPr>
          </a:p>
          <a:p>
            <a:pPr marR="0" lvl="0" algn="just" rtl="0">
              <a:lnSpc>
                <a:spcPct val="100000"/>
              </a:lnSpc>
              <a:spcBef>
                <a:spcPts val="0"/>
              </a:spcBef>
              <a:spcAft>
                <a:spcPts val="0"/>
              </a:spcAft>
            </a:pPr>
            <a:r>
              <a:rPr lang="en-US" sz="1500" dirty="0">
                <a:solidFill>
                  <a:schemeClr val="lt1"/>
                </a:solidFill>
              </a:rPr>
              <a:t>For now, we will take the comforting reminder that He never leaves us. We can also show evidence of having that Holy Spirit within us. As we demonstrate love to one another, and as we follow God’s rules and commandments, we prove that the Spirit is alive and working everywhere, and we prove our love for Jesus. </a:t>
            </a:r>
          </a:p>
          <a:p>
            <a:pPr marR="0" lvl="0" algn="just" rtl="0">
              <a:lnSpc>
                <a:spcPct val="100000"/>
              </a:lnSpc>
              <a:spcBef>
                <a:spcPts val="0"/>
              </a:spcBef>
              <a:spcAft>
                <a:spcPts val="0"/>
              </a:spcAft>
            </a:pPr>
            <a:endParaRPr lang="en-US" sz="1500" dirty="0">
              <a:solidFill>
                <a:schemeClr val="lt1"/>
              </a:solidFill>
            </a:endParaRPr>
          </a:p>
          <a:p>
            <a:pPr marR="0" lvl="0" algn="just" rtl="0">
              <a:lnSpc>
                <a:spcPct val="100000"/>
              </a:lnSpc>
              <a:spcBef>
                <a:spcPts val="0"/>
              </a:spcBef>
              <a:spcAft>
                <a:spcPts val="0"/>
              </a:spcAft>
            </a:pPr>
            <a:endParaRPr lang="en-US" sz="1500" dirty="0">
              <a:solidFill>
                <a:schemeClr val="lt1"/>
              </a:solidFill>
            </a:endParaRPr>
          </a:p>
          <a:p>
            <a:pPr marR="0" lvl="0" algn="just" rtl="0">
              <a:lnSpc>
                <a:spcPct val="100000"/>
              </a:lnSpc>
              <a:spcBef>
                <a:spcPts val="0"/>
              </a:spcBef>
              <a:spcAft>
                <a:spcPts val="0"/>
              </a:spcAft>
            </a:pPr>
            <a:endParaRPr lang="en-US" sz="1500" dirty="0">
              <a:solidFill>
                <a:schemeClr val="lt1"/>
              </a:solidFill>
            </a:endParaRPr>
          </a:p>
          <a:p>
            <a:pPr marR="0" lvl="0" algn="just" rtl="0">
              <a:lnSpc>
                <a:spcPct val="100000"/>
              </a:lnSpc>
              <a:spcBef>
                <a:spcPts val="0"/>
              </a:spcBef>
              <a:spcAft>
                <a:spcPts val="0"/>
              </a:spcAft>
            </a:pPr>
            <a:endParaRPr sz="1500" dirty="0">
              <a:solidFill>
                <a:schemeClr val="lt1"/>
              </a:solidFill>
            </a:endParaRPr>
          </a:p>
        </p:txBody>
      </p:sp>
      <p:sp>
        <p:nvSpPr>
          <p:cNvPr id="150" name="Google Shape;150;p28"/>
          <p:cNvSpPr txBox="1"/>
          <p:nvPr/>
        </p:nvSpPr>
        <p:spPr>
          <a:xfrm>
            <a:off x="280500" y="271503"/>
            <a:ext cx="6161019" cy="3385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2200" b="1" i="0" u="sng" strike="noStrike" cap="none">
                <a:solidFill>
                  <a:schemeClr val="lt1"/>
                </a:solidFill>
                <a:latin typeface="Arial" panose="020B0604020202020204"/>
                <a:ea typeface="Arial" panose="020B0604020202020204"/>
                <a:cs typeface="Arial" panose="020B0604020202020204"/>
                <a:sym typeface="Arial" panose="020B0604020202020204"/>
              </a:rPr>
              <a:t>GOSPEL REFLECTION</a:t>
            </a:r>
            <a:endParaRPr sz="2200" b="0" i="0" u="sng"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55"/>
        <p:cNvGrpSpPr/>
        <p:nvPr/>
      </p:nvGrpSpPr>
      <p:grpSpPr>
        <a:xfrm>
          <a:off x="0" y="0"/>
          <a:ext cx="0" cy="0"/>
          <a:chOff x="0" y="0"/>
          <a:chExt cx="0" cy="0"/>
        </a:xfrm>
      </p:grpSpPr>
      <p:sp>
        <p:nvSpPr>
          <p:cNvPr id="156" name="Google Shape;156;p29"/>
          <p:cNvSpPr/>
          <p:nvPr/>
        </p:nvSpPr>
        <p:spPr>
          <a:xfrm>
            <a:off x="0" y="-138450"/>
            <a:ext cx="9144000" cy="5330400"/>
          </a:xfrm>
          <a:prstGeom prst="rect">
            <a:avLst/>
          </a:pr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7" name="Google Shape;157;p29"/>
          <p:cNvSpPr txBox="1"/>
          <p:nvPr/>
        </p:nvSpPr>
        <p:spPr>
          <a:xfrm>
            <a:off x="0" y="4312153"/>
            <a:ext cx="91440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000" b="1" dirty="0">
                <a:solidFill>
                  <a:srgbClr val="FFC000"/>
                </a:solidFill>
                <a:latin typeface="Arial Black" panose="020B0A04020102020204"/>
                <a:ea typeface="Arial Black" panose="020B0A04020102020204"/>
                <a:cs typeface="Arial Black" panose="020B0A04020102020204"/>
                <a:sym typeface="Arial Black" panose="020B0A04020102020204"/>
              </a:rPr>
              <a:t>The Promise of the Holy Spirit</a:t>
            </a:r>
            <a:endParaRPr sz="3000" b="1" dirty="0">
              <a:solidFill>
                <a:srgbClr val="FFC000"/>
              </a:solidFill>
              <a:latin typeface="Arial Black" panose="020B0A04020102020204"/>
              <a:ea typeface="Arial Black" panose="020B0A04020102020204"/>
              <a:cs typeface="Arial Black" panose="020B0A04020102020204"/>
              <a:sym typeface="Arial Black" panose="020B0A04020102020204"/>
            </a:endParaRPr>
          </a:p>
        </p:txBody>
      </p:sp>
      <p:sp>
        <p:nvSpPr>
          <p:cNvPr id="158" name="Google Shape;158;p29"/>
          <p:cNvSpPr txBox="1"/>
          <p:nvPr/>
        </p:nvSpPr>
        <p:spPr>
          <a:xfrm>
            <a:off x="0" y="4822605"/>
            <a:ext cx="9144000" cy="3692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400" dirty="0">
                <a:solidFill>
                  <a:schemeClr val="dk1"/>
                </a:solidFill>
                <a:latin typeface="Arial Black" panose="020B0A04020102020204"/>
                <a:ea typeface="Arial Black" panose="020B0A04020102020204"/>
                <a:cs typeface="Arial Black" panose="020B0A04020102020204"/>
                <a:sym typeface="Arial Black" panose="020B0A04020102020204"/>
              </a:rPr>
              <a:t>John 14:15-21</a:t>
            </a:r>
            <a:endParaRPr sz="24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a:extLst>
              <a:ext uri="{FF2B5EF4-FFF2-40B4-BE49-F238E27FC236}">
                <a16:creationId xmlns:a16="http://schemas.microsoft.com/office/drawing/2014/main" id="{BE3F6BCC-F27A-FABB-92D7-7F05918AAE95}"/>
              </a:ext>
            </a:extLst>
          </p:cNvPr>
          <p:cNvPicPr>
            <a:picLocks noChangeAspect="1"/>
          </p:cNvPicPr>
          <p:nvPr/>
        </p:nvPicPr>
        <p:blipFill rotWithShape="1">
          <a:blip r:embed="rId3"/>
          <a:srcRect b="7252"/>
          <a:stretch/>
        </p:blipFill>
        <p:spPr>
          <a:xfrm>
            <a:off x="2514636" y="0"/>
            <a:ext cx="4114727" cy="41098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163"/>
        <p:cNvGrpSpPr/>
        <p:nvPr/>
      </p:nvGrpSpPr>
      <p:grpSpPr>
        <a:xfrm>
          <a:off x="0" y="0"/>
          <a:ext cx="0" cy="0"/>
          <a:chOff x="0" y="0"/>
          <a:chExt cx="0" cy="0"/>
        </a:xfrm>
      </p:grpSpPr>
      <p:sp>
        <p:nvSpPr>
          <p:cNvPr id="164" name="Google Shape;164;p30"/>
          <p:cNvSpPr txBox="1"/>
          <p:nvPr/>
        </p:nvSpPr>
        <p:spPr>
          <a:xfrm>
            <a:off x="717404" y="1054851"/>
            <a:ext cx="8503800" cy="1731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A reading from</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the Holy Gospel</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according to </a:t>
            </a:r>
            <a:r>
              <a:rPr lang="en-GB" sz="3600" b="1">
                <a:solidFill>
                  <a:schemeClr val="dk1"/>
                </a:solidFill>
              </a:rPr>
              <a:t>John</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65" name="Google Shape;165;p30"/>
          <p:cNvSpPr txBox="1"/>
          <p:nvPr/>
        </p:nvSpPr>
        <p:spPr>
          <a:xfrm>
            <a:off x="1531379" y="3128732"/>
            <a:ext cx="68760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Glory to You, Oh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70"/>
        <p:cNvGrpSpPr/>
        <p:nvPr/>
      </p:nvGrpSpPr>
      <p:grpSpPr>
        <a:xfrm>
          <a:off x="0" y="0"/>
          <a:ext cx="0" cy="0"/>
          <a:chOff x="0" y="0"/>
          <a:chExt cx="0" cy="0"/>
        </a:xfrm>
      </p:grpSpPr>
      <p:sp>
        <p:nvSpPr>
          <p:cNvPr id="171" name="Google Shape;171;p31"/>
          <p:cNvSpPr txBox="1"/>
          <p:nvPr/>
        </p:nvSpPr>
        <p:spPr>
          <a:xfrm>
            <a:off x="612661" y="1199927"/>
            <a:ext cx="642900" cy="384900"/>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dirty="0">
                <a:solidFill>
                  <a:schemeClr val="lt1"/>
                </a:solidFill>
                <a:latin typeface="Arial Black" panose="020B0A04020102020204"/>
                <a:ea typeface="Arial Black" panose="020B0A04020102020204"/>
                <a:cs typeface="Arial Black" panose="020B0A04020102020204"/>
                <a:sym typeface="Arial Black" panose="020B0A04020102020204"/>
              </a:rPr>
              <a:t>15</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72" name="Google Shape;172;p31"/>
          <p:cNvSpPr txBox="1"/>
          <p:nvPr/>
        </p:nvSpPr>
        <p:spPr>
          <a:xfrm>
            <a:off x="612661" y="1930008"/>
            <a:ext cx="3172200"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dirty="0">
                <a:solidFill>
                  <a:schemeClr val="dk1"/>
                </a:solidFill>
                <a:latin typeface="Arial Black" panose="020B0A04020102020204"/>
                <a:ea typeface="Arial Black" panose="020B0A04020102020204"/>
                <a:cs typeface="Arial Black" panose="020B0A04020102020204"/>
                <a:sym typeface="Arial Black" panose="020B0A04020102020204"/>
              </a:rPr>
              <a:t>“If you love me, you will obey my commandments.</a:t>
            </a:r>
            <a:endParaRPr lang="en-US" sz="20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73" name="Google Shape;173;p31"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a:extLst>
              <a:ext uri="{FF2B5EF4-FFF2-40B4-BE49-F238E27FC236}">
                <a16:creationId xmlns:a16="http://schemas.microsoft.com/office/drawing/2014/main" id="{10179613-6514-BB6C-89C5-D1E73E03CDA7}"/>
              </a:ext>
            </a:extLst>
          </p:cNvPr>
          <p:cNvPicPr>
            <a:picLocks noChangeAspect="1"/>
          </p:cNvPicPr>
          <p:nvPr/>
        </p:nvPicPr>
        <p:blipFill>
          <a:blip r:embed="rId3"/>
          <a:stretch>
            <a:fillRect/>
          </a:stretch>
        </p:blipFill>
        <p:spPr>
          <a:xfrm>
            <a:off x="4495800" y="271583"/>
            <a:ext cx="3818577" cy="460033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Shape 179"/>
        <p:cNvGrpSpPr/>
        <p:nvPr/>
      </p:nvGrpSpPr>
      <p:grpSpPr>
        <a:xfrm>
          <a:off x="0" y="0"/>
          <a:ext cx="0" cy="0"/>
          <a:chOff x="0" y="0"/>
          <a:chExt cx="0" cy="0"/>
        </a:xfrm>
      </p:grpSpPr>
      <p:sp>
        <p:nvSpPr>
          <p:cNvPr id="180" name="Google Shape;180;p32"/>
          <p:cNvSpPr txBox="1"/>
          <p:nvPr/>
        </p:nvSpPr>
        <p:spPr>
          <a:xfrm>
            <a:off x="5524975" y="911335"/>
            <a:ext cx="642900" cy="384900"/>
          </a:xfrm>
          <a:prstGeom prst="rect">
            <a:avLst/>
          </a:prstGeom>
          <a:solidFill>
            <a:schemeClr val="accent4">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16</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1" name="Google Shape;181;p32"/>
          <p:cNvSpPr txBox="1"/>
          <p:nvPr/>
        </p:nvSpPr>
        <p:spPr>
          <a:xfrm>
            <a:off x="5524975" y="1507451"/>
            <a:ext cx="2653500"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dirty="0">
                <a:solidFill>
                  <a:schemeClr val="dk1"/>
                </a:solidFill>
                <a:latin typeface="Arial Black" panose="020B0A04020102020204"/>
                <a:ea typeface="Arial Black" panose="020B0A04020102020204"/>
                <a:cs typeface="Arial Black" panose="020B0A04020102020204"/>
                <a:sym typeface="Arial Black" panose="020B0A04020102020204"/>
              </a:rPr>
              <a:t>I will ask the Father, and he will give you another Helper, who will stay with you forever.</a:t>
            </a:r>
            <a:endParaRPr sz="20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82" name="Google Shape;182;p32"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 name="Picture 2">
            <a:extLst>
              <a:ext uri="{FF2B5EF4-FFF2-40B4-BE49-F238E27FC236}">
                <a16:creationId xmlns:a16="http://schemas.microsoft.com/office/drawing/2014/main" id="{CB1A9983-9FD1-81A3-8FF9-3DD22FD98F0E}"/>
              </a:ext>
            </a:extLst>
          </p:cNvPr>
          <p:cNvPicPr>
            <a:picLocks noChangeAspect="1"/>
          </p:cNvPicPr>
          <p:nvPr/>
        </p:nvPicPr>
        <p:blipFill>
          <a:blip r:embed="rId3"/>
          <a:stretch>
            <a:fillRect/>
          </a:stretch>
        </p:blipFill>
        <p:spPr>
          <a:xfrm>
            <a:off x="501977" y="359367"/>
            <a:ext cx="3802754" cy="44247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Shape 188"/>
        <p:cNvGrpSpPr/>
        <p:nvPr/>
      </p:nvGrpSpPr>
      <p:grpSpPr>
        <a:xfrm>
          <a:off x="0" y="0"/>
          <a:ext cx="0" cy="0"/>
          <a:chOff x="0" y="0"/>
          <a:chExt cx="0" cy="0"/>
        </a:xfrm>
      </p:grpSpPr>
      <p:sp>
        <p:nvSpPr>
          <p:cNvPr id="189" name="Google Shape;189;p33"/>
          <p:cNvSpPr txBox="1"/>
          <p:nvPr/>
        </p:nvSpPr>
        <p:spPr>
          <a:xfrm>
            <a:off x="5626138" y="1118406"/>
            <a:ext cx="2877300" cy="355481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100" dirty="0">
                <a:solidFill>
                  <a:schemeClr val="dk1"/>
                </a:solidFill>
                <a:latin typeface="Arial Black" panose="020B0A04020102020204"/>
                <a:ea typeface="Arial Black" panose="020B0A04020102020204"/>
                <a:cs typeface="Arial Black" panose="020B0A04020102020204"/>
                <a:sym typeface="Arial Black" panose="020B0A04020102020204"/>
              </a:rPr>
              <a:t>He is the Spirit, who reveals the truth about God. The world cannot receive him, because it cannot see him or know him. But you know him, because he remains with you and is in you.</a:t>
            </a:r>
            <a:endParaRPr lang="en-US" sz="21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90" name="Google Shape;190;p33"/>
          <p:cNvSpPr txBox="1"/>
          <p:nvPr/>
        </p:nvSpPr>
        <p:spPr>
          <a:xfrm>
            <a:off x="5626138" y="470275"/>
            <a:ext cx="642900" cy="384900"/>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17</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a:extLst>
              <a:ext uri="{FF2B5EF4-FFF2-40B4-BE49-F238E27FC236}">
                <a16:creationId xmlns:a16="http://schemas.microsoft.com/office/drawing/2014/main" id="{57DAB69B-3627-AAD2-FC71-AB5796B2942A}"/>
              </a:ext>
            </a:extLst>
          </p:cNvPr>
          <p:cNvPicPr>
            <a:picLocks noChangeAspect="1"/>
          </p:cNvPicPr>
          <p:nvPr/>
        </p:nvPicPr>
        <p:blipFill>
          <a:blip r:embed="rId3"/>
          <a:stretch>
            <a:fillRect/>
          </a:stretch>
        </p:blipFill>
        <p:spPr>
          <a:xfrm>
            <a:off x="369342" y="470275"/>
            <a:ext cx="4272206" cy="42722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96"/>
        <p:cNvGrpSpPr/>
        <p:nvPr/>
      </p:nvGrpSpPr>
      <p:grpSpPr>
        <a:xfrm>
          <a:off x="0" y="0"/>
          <a:ext cx="0" cy="0"/>
          <a:chOff x="0" y="0"/>
          <a:chExt cx="0" cy="0"/>
        </a:xfrm>
      </p:grpSpPr>
      <p:sp>
        <p:nvSpPr>
          <p:cNvPr id="197" name="Google Shape;197;p34"/>
          <p:cNvSpPr/>
          <p:nvPr/>
        </p:nvSpPr>
        <p:spPr>
          <a:xfrm>
            <a:off x="643840" y="1189521"/>
            <a:ext cx="607200" cy="428700"/>
          </a:xfrm>
          <a:prstGeom prst="rect">
            <a:avLst/>
          </a:prstGeom>
          <a:solidFill>
            <a:schemeClr val="accent5"/>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18</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98" name="Google Shape;198;p34"/>
          <p:cNvSpPr txBox="1"/>
          <p:nvPr/>
        </p:nvSpPr>
        <p:spPr>
          <a:xfrm>
            <a:off x="643850" y="1868175"/>
            <a:ext cx="2348400" cy="161582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100" dirty="0">
                <a:solidFill>
                  <a:schemeClr val="dk1"/>
                </a:solidFill>
                <a:latin typeface="Arial Black" panose="020B0A04020102020204"/>
                <a:ea typeface="Arial Black" panose="020B0A04020102020204"/>
                <a:cs typeface="Arial Black" panose="020B0A04020102020204"/>
                <a:sym typeface="Arial Black" panose="020B0A04020102020204"/>
              </a:rPr>
              <a:t>“When I go, you will not be left all alone; I will come back to you. </a:t>
            </a:r>
            <a:endParaRPr sz="21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4" name="Picture 3">
            <a:extLst>
              <a:ext uri="{FF2B5EF4-FFF2-40B4-BE49-F238E27FC236}">
                <a16:creationId xmlns:a16="http://schemas.microsoft.com/office/drawing/2014/main" id="{45230E0A-18E8-3D6C-9D2E-A1083CE499EC}"/>
              </a:ext>
            </a:extLst>
          </p:cNvPr>
          <p:cNvPicPr>
            <a:picLocks noChangeAspect="1"/>
          </p:cNvPicPr>
          <p:nvPr/>
        </p:nvPicPr>
        <p:blipFill>
          <a:blip r:embed="rId3"/>
          <a:stretch>
            <a:fillRect/>
          </a:stretch>
        </p:blipFill>
        <p:spPr>
          <a:xfrm>
            <a:off x="3375618" y="489649"/>
            <a:ext cx="5552268" cy="416420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Shape 204"/>
        <p:cNvGrpSpPr/>
        <p:nvPr/>
      </p:nvGrpSpPr>
      <p:grpSpPr>
        <a:xfrm>
          <a:off x="0" y="0"/>
          <a:ext cx="0" cy="0"/>
          <a:chOff x="0" y="0"/>
          <a:chExt cx="0" cy="0"/>
        </a:xfrm>
      </p:grpSpPr>
      <p:sp>
        <p:nvSpPr>
          <p:cNvPr id="205" name="Google Shape;205;p35"/>
          <p:cNvSpPr/>
          <p:nvPr/>
        </p:nvSpPr>
        <p:spPr>
          <a:xfrm>
            <a:off x="6132285" y="975647"/>
            <a:ext cx="607200" cy="428700"/>
          </a:xfrm>
          <a:prstGeom prst="rect">
            <a:avLst/>
          </a:prstGeom>
          <a:solidFill>
            <a:schemeClr val="accent5">
              <a:lumMod val="75000"/>
            </a:schemeClr>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19</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06" name="Google Shape;206;p35"/>
          <p:cNvSpPr txBox="1"/>
          <p:nvPr/>
        </p:nvSpPr>
        <p:spPr>
          <a:xfrm>
            <a:off x="6132285" y="1616480"/>
            <a:ext cx="2646900" cy="226215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100" dirty="0">
                <a:solidFill>
                  <a:schemeClr val="dk1"/>
                </a:solidFill>
                <a:latin typeface="Arial Black" panose="020B0A04020102020204"/>
                <a:ea typeface="Arial Black" panose="020B0A04020102020204"/>
                <a:cs typeface="Arial Black" panose="020B0A04020102020204"/>
                <a:sym typeface="Arial Black" panose="020B0A04020102020204"/>
              </a:rPr>
              <a:t>In a little while the world will see me no more, but you will see me; and because I live, you also will live.</a:t>
            </a:r>
            <a:endParaRPr sz="21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a:extLst>
              <a:ext uri="{FF2B5EF4-FFF2-40B4-BE49-F238E27FC236}">
                <a16:creationId xmlns:a16="http://schemas.microsoft.com/office/drawing/2014/main" id="{18A7368F-20ED-99F6-5888-794351B8CB0D}"/>
              </a:ext>
            </a:extLst>
          </p:cNvPr>
          <p:cNvPicPr>
            <a:picLocks noChangeAspect="1"/>
          </p:cNvPicPr>
          <p:nvPr/>
        </p:nvPicPr>
        <p:blipFill>
          <a:blip r:embed="rId3"/>
          <a:stretch>
            <a:fillRect/>
          </a:stretch>
        </p:blipFill>
        <p:spPr>
          <a:xfrm>
            <a:off x="177568" y="712309"/>
            <a:ext cx="5797028" cy="3718882"/>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527</Words>
  <Application>Microsoft Office PowerPoint</Application>
  <PresentationFormat>On-screen Show (16:9)</PresentationFormat>
  <Paragraphs>72</Paragraphs>
  <Slides>17</Slides>
  <Notes>17</Notes>
  <HiddenSlides>1</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Calibri</vt:lpstr>
      <vt:lpstr>Arial Black</vt:lpstr>
      <vt:lpstr>Simple Light</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angellette anne ambion</cp:lastModifiedBy>
  <cp:revision>6</cp:revision>
  <dcterms:created xsi:type="dcterms:W3CDTF">2023-04-24T00:26:06Z</dcterms:created>
  <dcterms:modified xsi:type="dcterms:W3CDTF">2023-05-07T18:22:10Z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3CA48891239A435D9DB27A5E0BB98388</vt:lpwstr>
  </property>
  <property fmtid="{D5CDD505-2E9C-101B-9397-08002B2CF9AE}" pid="3" name="KSOProductBuildVer">
    <vt:lpwstr>1033-11.2.0.11536</vt:lpwstr>
  </property>
</Properties>
</file>