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6" r:id="rId20"/>
    <p:sldId id="277" r:id="rId21"/>
    <p:sldId id="270" r:id="rId22"/>
    <p:sldId id="271" r:id="rId23"/>
    <p:sldId id="272" r:id="rId24"/>
    <p:sldId id="273" r:id="rId25"/>
    <p:sldId id="274" r:id="rId26"/>
    <p:sldId id="275" r:id="rId27"/>
  </p:sldIdLst>
  <p:sldSz cx="9144000" cy="5143500" type="screen16x9"/>
  <p:notesSz cx="6858000" cy="9144000"/>
  <p:embeddedFontLst>
    <p:embeddedFont>
      <p:font typeface="Calibri" panose="020F0502020204030204"/>
      <p:regular r:id="rId31"/>
      <p:bold r:id="rId32"/>
      <p:italic r:id="rId33"/>
      <p:boldItalic r:id="rId34"/>
    </p:embeddedFont>
    <p:embeddedFont>
      <p:font typeface="Arial Black" panose="020B0A04020102020204"/>
      <p:bold r:id="rId35"/>
    </p:embeddedFont>
    <p:embeddedFont>
      <p:font typeface="Arial Black" panose="020B0A04020102020204"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54" y="2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8"/>
        <p:cNvGrpSpPr/>
        <p:nvPr/>
      </p:nvGrpSpPr>
      <p:grpSpPr>
        <a:xfrm>
          <a:off x="0" y="0"/>
          <a:ext cx="0" cy="0"/>
          <a:chOff x="0" y="0"/>
          <a:chExt cx="0" cy="0"/>
        </a:xfrm>
      </p:grpSpPr>
      <p:sp>
        <p:nvSpPr>
          <p:cNvPr id="209" name="Google Shape;209;g2280ccaaf60_2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280ccaaf60_2_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1" name="Google Shape;211;g2280ccaaf60_2_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g2280ccaaf60_2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280ccaaf60_2_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9" name="Google Shape;219;g2280ccaaf60_2_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g2280ccaaf60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280ccaaf60_2_1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8" name="Google Shape;228;g2280ccaaf60_2_1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
        <p:cNvGrpSpPr/>
        <p:nvPr/>
      </p:nvGrpSpPr>
      <p:grpSpPr>
        <a:xfrm>
          <a:off x="0" y="0"/>
          <a:ext cx="0" cy="0"/>
          <a:chOff x="0" y="0"/>
          <a:chExt cx="0" cy="0"/>
        </a:xfrm>
      </p:grpSpPr>
      <p:sp>
        <p:nvSpPr>
          <p:cNvPr id="234" name="Google Shape;234;g2280ccaaf60_2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280ccaaf60_2_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6" name="Google Shape;236;g2280ccaaf60_2_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1"/>
        <p:cNvGrpSpPr/>
        <p:nvPr/>
      </p:nvGrpSpPr>
      <p:grpSpPr>
        <a:xfrm>
          <a:off x="0" y="0"/>
          <a:ext cx="0" cy="0"/>
          <a:chOff x="0" y="0"/>
          <a:chExt cx="0" cy="0"/>
        </a:xfrm>
      </p:grpSpPr>
      <p:sp>
        <p:nvSpPr>
          <p:cNvPr id="242" name="Google Shape;242;g22bfecf9ad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bfecf9ad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g22bfecf9ad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1"/>
        <p:cNvGrpSpPr/>
        <p:nvPr/>
      </p:nvGrpSpPr>
      <p:grpSpPr>
        <a:xfrm>
          <a:off x="0" y="0"/>
          <a:ext cx="0" cy="0"/>
          <a:chOff x="0" y="0"/>
          <a:chExt cx="0" cy="0"/>
        </a:xfrm>
      </p:grpSpPr>
      <p:sp>
        <p:nvSpPr>
          <p:cNvPr id="242" name="Google Shape;242;g22bfecf9ad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bfecf9ad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g22bfecf9ad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1"/>
        <p:cNvGrpSpPr/>
        <p:nvPr/>
      </p:nvGrpSpPr>
      <p:grpSpPr>
        <a:xfrm>
          <a:off x="0" y="0"/>
          <a:ext cx="0" cy="0"/>
          <a:chOff x="0" y="0"/>
          <a:chExt cx="0" cy="0"/>
        </a:xfrm>
      </p:grpSpPr>
      <p:sp>
        <p:nvSpPr>
          <p:cNvPr id="242" name="Google Shape;242;g22bfecf9ad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2bfecf9ada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4" name="Google Shape;244;g22bfecf9ada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9"/>
        <p:cNvGrpSpPr/>
        <p:nvPr/>
      </p:nvGrpSpPr>
      <p:grpSpPr>
        <a:xfrm>
          <a:off x="0" y="0"/>
          <a:ext cx="0" cy="0"/>
          <a:chOff x="0" y="0"/>
          <a:chExt cx="0" cy="0"/>
        </a:xfrm>
      </p:grpSpPr>
      <p:sp>
        <p:nvSpPr>
          <p:cNvPr id="250" name="Google Shape;250;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5"/>
        <p:cNvGrpSpPr/>
        <p:nvPr/>
      </p:nvGrpSpPr>
      <p:grpSpPr>
        <a:xfrm>
          <a:off x="0" y="0"/>
          <a:ext cx="0" cy="0"/>
          <a:chOff x="0" y="0"/>
          <a:chExt cx="0" cy="0"/>
        </a:xfrm>
      </p:grpSpPr>
      <p:sp>
        <p:nvSpPr>
          <p:cNvPr id="256" name="Google Shape;256;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8"/>
        <p:cNvGrpSpPr/>
        <p:nvPr/>
      </p:nvGrpSpPr>
      <p:grpSpPr>
        <a:xfrm>
          <a:off x="0" y="0"/>
          <a:ext cx="0" cy="0"/>
          <a:chOff x="0" y="0"/>
          <a:chExt cx="0" cy="0"/>
        </a:xfrm>
      </p:grpSpPr>
      <p:sp>
        <p:nvSpPr>
          <p:cNvPr id="289" name="Google Shape;289;g22bfecf9ad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2bfecf9ad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g22bfecf9ad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4" name="Google Shape;154;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
        <p:cNvGrpSpPr/>
        <p:nvPr/>
      </p:nvGrpSpPr>
      <p:grpSpPr>
        <a:xfrm>
          <a:off x="0" y="0"/>
          <a:ext cx="0" cy="0"/>
          <a:chOff x="0" y="0"/>
          <a:chExt cx="0" cy="0"/>
        </a:xfrm>
      </p:grpSpPr>
      <p:sp>
        <p:nvSpPr>
          <p:cNvPr id="193" name="Google Shape;193;g2280ccaaf60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0"/>
        <p:cNvGrpSpPr/>
        <p:nvPr/>
      </p:nvGrpSpPr>
      <p:grpSpPr>
        <a:xfrm>
          <a:off x="0" y="0"/>
          <a:ext cx="0" cy="0"/>
          <a:chOff x="0" y="0"/>
          <a:chExt cx="0" cy="0"/>
        </a:xfrm>
      </p:grpSpPr>
      <p:sp>
        <p:nvSpPr>
          <p:cNvPr id="201" name="Google Shape;201;g2280ccaaf6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280ccaaf60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dirty="0">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dirty="0">
                <a:solidFill>
                  <a:schemeClr val="lt1"/>
                </a:solidFill>
              </a:rPr>
              <a:t>Fifth Sunday of Easter | Cycle A</a:t>
            </a: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12"/>
        <p:cNvGrpSpPr/>
        <p:nvPr/>
      </p:nvGrpSpPr>
      <p:grpSpPr>
        <a:xfrm>
          <a:off x="0" y="0"/>
          <a:ext cx="0" cy="0"/>
          <a:chOff x="0" y="0"/>
          <a:chExt cx="0" cy="0"/>
        </a:xfrm>
      </p:grpSpPr>
      <p:sp>
        <p:nvSpPr>
          <p:cNvPr id="213" name="Google Shape;213;p36"/>
          <p:cNvSpPr/>
          <p:nvPr/>
        </p:nvSpPr>
        <p:spPr>
          <a:xfrm>
            <a:off x="551204" y="802846"/>
            <a:ext cx="607200" cy="428700"/>
          </a:xfrm>
          <a:prstGeom prst="rect">
            <a:avLst/>
          </a:prstGeom>
          <a:solidFill>
            <a:schemeClr val="bg1">
              <a:lumMod val="75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6</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36"/>
          <p:cNvSpPr txBox="1"/>
          <p:nvPr/>
        </p:nvSpPr>
        <p:spPr>
          <a:xfrm>
            <a:off x="551180" y="1410335"/>
            <a:ext cx="2849880" cy="26930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Jesus answered him, “I am the way, the truth, and the life; no one goes to the Father except by me. </a:t>
            </a:r>
            <a:endParaRPr sz="25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880485" y="388620"/>
            <a:ext cx="4761230" cy="43662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220"/>
        <p:cNvGrpSpPr/>
        <p:nvPr/>
      </p:nvGrpSpPr>
      <p:grpSpPr>
        <a:xfrm>
          <a:off x="0" y="0"/>
          <a:ext cx="0" cy="0"/>
          <a:chOff x="0" y="0"/>
          <a:chExt cx="0" cy="0"/>
        </a:xfrm>
      </p:grpSpPr>
      <p:sp>
        <p:nvSpPr>
          <p:cNvPr id="221" name="Google Shape;221;p37"/>
          <p:cNvSpPr txBox="1"/>
          <p:nvPr/>
        </p:nvSpPr>
        <p:spPr>
          <a:xfrm>
            <a:off x="594490" y="799215"/>
            <a:ext cx="642900" cy="384900"/>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7</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2" name="Google Shape;222;p37"/>
          <p:cNvSpPr txBox="1"/>
          <p:nvPr/>
        </p:nvSpPr>
        <p:spPr>
          <a:xfrm>
            <a:off x="594360" y="1296035"/>
            <a:ext cx="3539490" cy="30778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Now that you have known me,” he said to them, “you will know my Father also, and from now on you do know him and you have seen him.”</a:t>
            </a:r>
            <a:endParaRPr sz="25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37"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4719320" y="607695"/>
            <a:ext cx="3800475" cy="39281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29"/>
        <p:cNvGrpSpPr/>
        <p:nvPr/>
      </p:nvGrpSpPr>
      <p:grpSpPr>
        <a:xfrm>
          <a:off x="0" y="0"/>
          <a:ext cx="0" cy="0"/>
          <a:chOff x="0" y="0"/>
          <a:chExt cx="0" cy="0"/>
        </a:xfrm>
      </p:grpSpPr>
      <p:sp>
        <p:nvSpPr>
          <p:cNvPr id="230" name="Google Shape;230;p38"/>
          <p:cNvSpPr txBox="1"/>
          <p:nvPr/>
        </p:nvSpPr>
        <p:spPr>
          <a:xfrm>
            <a:off x="543560" y="1911350"/>
            <a:ext cx="2733675" cy="19234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Philip said to him, </a:t>
            </a:r>
            <a:endParaRPr lang="en-US" sz="2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“Lord, show us the Father; that is all we need.”</a:t>
            </a:r>
            <a:endParaRPr sz="25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31" name="Google Shape;231;p38"/>
          <p:cNvSpPr txBox="1"/>
          <p:nvPr/>
        </p:nvSpPr>
        <p:spPr>
          <a:xfrm>
            <a:off x="543437" y="1246702"/>
            <a:ext cx="642900" cy="384900"/>
          </a:xfrm>
          <a:prstGeom prst="rect">
            <a:avLst/>
          </a:prstGeom>
          <a:solidFill>
            <a:schemeClr val="accent5"/>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653155" y="425450"/>
            <a:ext cx="5003800" cy="41700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237"/>
        <p:cNvGrpSpPr/>
        <p:nvPr/>
      </p:nvGrpSpPr>
      <p:grpSpPr>
        <a:xfrm>
          <a:off x="0" y="0"/>
          <a:ext cx="0" cy="0"/>
          <a:chOff x="0" y="0"/>
          <a:chExt cx="0" cy="0"/>
        </a:xfrm>
      </p:grpSpPr>
      <p:sp>
        <p:nvSpPr>
          <p:cNvPr id="238" name="Google Shape;238;p39"/>
          <p:cNvSpPr/>
          <p:nvPr/>
        </p:nvSpPr>
        <p:spPr>
          <a:xfrm>
            <a:off x="598799" y="575858"/>
            <a:ext cx="607200" cy="428700"/>
          </a:xfrm>
          <a:prstGeom prst="rect">
            <a:avLst/>
          </a:prstGeom>
          <a:solidFill>
            <a:schemeClr val="bg2"/>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9</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39" name="Google Shape;239;p39"/>
          <p:cNvSpPr txBox="1"/>
          <p:nvPr/>
        </p:nvSpPr>
        <p:spPr>
          <a:xfrm>
            <a:off x="551815" y="1137285"/>
            <a:ext cx="3118485" cy="33851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200" dirty="0">
                <a:solidFill>
                  <a:schemeClr val="dk1"/>
                </a:solidFill>
                <a:latin typeface="Arial Black" panose="020B0A04020102020204"/>
                <a:ea typeface="Arial Black" panose="020B0A04020102020204"/>
                <a:cs typeface="Arial Black" panose="020B0A04020102020204"/>
                <a:sym typeface="Arial Black" panose="020B0A04020102020204"/>
              </a:rPr>
              <a:t>Jesus answered, “For a long time I have been with you all; yet you do not know me, Philip? Whoever has seen me has seen the Father. Why, then, do you say, ‘Show us the Father’?</a:t>
            </a:r>
            <a:endParaRPr sz="22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855085" y="621665"/>
            <a:ext cx="5018405" cy="39008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45"/>
        <p:cNvGrpSpPr/>
        <p:nvPr/>
      </p:nvGrpSpPr>
      <p:grpSpPr>
        <a:xfrm>
          <a:off x="0" y="0"/>
          <a:ext cx="0" cy="0"/>
          <a:chOff x="0" y="0"/>
          <a:chExt cx="0" cy="0"/>
        </a:xfrm>
      </p:grpSpPr>
      <p:sp>
        <p:nvSpPr>
          <p:cNvPr id="246" name="Google Shape;246;p40"/>
          <p:cNvSpPr txBox="1"/>
          <p:nvPr/>
        </p:nvSpPr>
        <p:spPr>
          <a:xfrm>
            <a:off x="473075" y="924371"/>
            <a:ext cx="2877300" cy="3877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Do you not believe, Philip, that I am in the Father and the Father is in me? The words that I have spoken to you,” Jesus said to his disciples, “do not come from me. The Father, who remains in me, does his own work.</a:t>
            </a:r>
            <a:endParaRPr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47" name="Google Shape;247;p40"/>
          <p:cNvSpPr txBox="1"/>
          <p:nvPr/>
        </p:nvSpPr>
        <p:spPr>
          <a:xfrm>
            <a:off x="473075" y="447028"/>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rgbClr val="FFFFFF"/>
                </a:solidFill>
                <a:latin typeface="Arial Black" panose="020B0A04020102020204"/>
                <a:ea typeface="Arial Black" panose="020B0A04020102020204"/>
                <a:cs typeface="Arial Black" panose="020B0A04020102020204"/>
                <a:sym typeface="Arial Black" panose="020B0A04020102020204"/>
              </a:rPr>
              <a:t>10</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922293" y="707940"/>
            <a:ext cx="4886207" cy="39008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245"/>
        <p:cNvGrpSpPr/>
        <p:nvPr/>
      </p:nvGrpSpPr>
      <p:grpSpPr>
        <a:xfrm>
          <a:off x="0" y="0"/>
          <a:ext cx="0" cy="0"/>
          <a:chOff x="0" y="0"/>
          <a:chExt cx="0" cy="0"/>
        </a:xfrm>
      </p:grpSpPr>
      <p:sp>
        <p:nvSpPr>
          <p:cNvPr id="246" name="Google Shape;246;p40"/>
          <p:cNvSpPr txBox="1"/>
          <p:nvPr/>
        </p:nvSpPr>
        <p:spPr>
          <a:xfrm>
            <a:off x="473075" y="1335077"/>
            <a:ext cx="2877300"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Believe me when I say that I am in the Father and the Father is in me. If not, believe because of the things I do. </a:t>
            </a:r>
            <a:endParaRPr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47" name="Google Shape;247;p40"/>
          <p:cNvSpPr txBox="1"/>
          <p:nvPr/>
        </p:nvSpPr>
        <p:spPr>
          <a:xfrm>
            <a:off x="473075" y="857733"/>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rgbClr val="FFFFFF"/>
                </a:solidFill>
                <a:latin typeface="Arial Black" panose="020B0A04020102020204"/>
                <a:ea typeface="Arial Black" panose="020B0A04020102020204"/>
                <a:cs typeface="Arial Black" panose="020B0A04020102020204"/>
                <a:sym typeface="Arial Black" panose="020B0A04020102020204"/>
              </a:rPr>
              <a:t>11</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741909" y="951733"/>
            <a:ext cx="4842779" cy="32400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45"/>
        <p:cNvGrpSpPr/>
        <p:nvPr/>
      </p:nvGrpSpPr>
      <p:grpSpPr>
        <a:xfrm>
          <a:off x="0" y="0"/>
          <a:ext cx="0" cy="0"/>
          <a:chOff x="0" y="0"/>
          <a:chExt cx="0" cy="0"/>
        </a:xfrm>
      </p:grpSpPr>
      <p:sp>
        <p:nvSpPr>
          <p:cNvPr id="246" name="Google Shape;246;p40"/>
          <p:cNvSpPr txBox="1"/>
          <p:nvPr/>
        </p:nvSpPr>
        <p:spPr>
          <a:xfrm>
            <a:off x="473075" y="1158672"/>
            <a:ext cx="2877300" cy="290848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 I am telling you the truth: those who believe in me will do what I do—yes, they will do even greater things, because I am going to the Father.</a:t>
            </a:r>
            <a:endParaRPr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47" name="Google Shape;247;p40"/>
          <p:cNvSpPr txBox="1"/>
          <p:nvPr/>
        </p:nvSpPr>
        <p:spPr>
          <a:xfrm>
            <a:off x="473075" y="707484"/>
            <a:ext cx="642900" cy="384900"/>
          </a:xfrm>
          <a:prstGeom prst="rect">
            <a:avLst/>
          </a:prstGeom>
          <a:solidFill>
            <a:schemeClr val="accent6">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590773" y="784364"/>
            <a:ext cx="5436990" cy="32827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52"/>
        <p:cNvGrpSpPr/>
        <p:nvPr/>
      </p:nvGrpSpPr>
      <p:grpSpPr>
        <a:xfrm>
          <a:off x="0" y="0"/>
          <a:ext cx="0" cy="0"/>
          <a:chOff x="0" y="0"/>
          <a:chExt cx="0" cy="0"/>
        </a:xfrm>
      </p:grpSpPr>
      <p:sp>
        <p:nvSpPr>
          <p:cNvPr id="253" name="Google Shape;253;p41"/>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42"/>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1" name="Google Shape;261;p42"/>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6"/>
        <p:cNvGrpSpPr/>
        <p:nvPr/>
      </p:nvGrpSpPr>
      <p:grpSpPr>
        <a:xfrm>
          <a:off x="0" y="0"/>
          <a:ext cx="0" cy="0"/>
          <a:chOff x="0" y="0"/>
          <a:chExt cx="0" cy="0"/>
        </a:xfrm>
      </p:grpSpPr>
      <p:sp>
        <p:nvSpPr>
          <p:cNvPr id="267" name="Google Shape;267;p43"/>
          <p:cNvSpPr/>
          <p:nvPr/>
        </p:nvSpPr>
        <p:spPr>
          <a:xfrm>
            <a:off x="503474" y="690791"/>
            <a:ext cx="3983286" cy="758301"/>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000" dirty="0">
                <a:solidFill>
                  <a:schemeClr val="lt1"/>
                </a:solidFill>
                <a:latin typeface="Arial Black" panose="020B0A04020102020204"/>
                <a:ea typeface="Arial Black" panose="020B0A04020102020204"/>
                <a:cs typeface="Arial Black" panose="020B0A04020102020204"/>
                <a:sym typeface="Arial Black" panose="020B0A04020102020204"/>
              </a:rPr>
              <a:t>One Way Door Knob Hanger</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8" name="Google Shape;268;p43"/>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613117" y="1737087"/>
            <a:ext cx="3521400" cy="22782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err="1">
                <a:solidFill>
                  <a:schemeClr val="dk1"/>
                </a:solidFill>
                <a:latin typeface="Arial Black" panose="020B0A04020102020204"/>
                <a:ea typeface="Arial Black" panose="020B0A04020102020204"/>
                <a:cs typeface="Arial Black" panose="020B0A04020102020204"/>
                <a:sym typeface="Arial Black" panose="020B0A04020102020204"/>
              </a:rPr>
              <a:t>Colored</a:t>
            </a: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 Paper</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Pen and Crayons</a:t>
            </a:r>
            <a:endParaRPr lang="en-GB"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Yarn</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rotWithShape="1">
          <a:blip r:embed="rId1"/>
          <a:srcRect l="8716" t="6629" r="11632" b="10207"/>
          <a:stretch>
            <a:fillRect/>
          </a:stretch>
        </p:blipFill>
        <p:spPr>
          <a:xfrm>
            <a:off x="4823916" y="1069941"/>
            <a:ext cx="2219034" cy="3089162"/>
          </a:xfrm>
          <a:prstGeom prst="rect">
            <a:avLst/>
          </a:prstGeom>
        </p:spPr>
      </p:pic>
      <p:pic>
        <p:nvPicPr>
          <p:cNvPr id="3" name="Picture 2"/>
          <p:cNvPicPr>
            <a:picLocks noChangeAspect="1"/>
          </p:cNvPicPr>
          <p:nvPr/>
        </p:nvPicPr>
        <p:blipFill rotWithShape="1">
          <a:blip r:embed="rId2"/>
          <a:srcRect r="13571" b="4784"/>
          <a:stretch>
            <a:fillRect/>
          </a:stretch>
        </p:blipFill>
        <p:spPr>
          <a:xfrm>
            <a:off x="6729774" y="1069941"/>
            <a:ext cx="2005150" cy="30891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48"/>
        <p:cNvGrpSpPr/>
        <p:nvPr/>
      </p:nvGrpSpPr>
      <p:grpSpPr>
        <a:xfrm>
          <a:off x="0" y="0"/>
          <a:ext cx="0" cy="0"/>
          <a:chOff x="0" y="0"/>
          <a:chExt cx="0" cy="0"/>
        </a:xfrm>
      </p:grpSpPr>
      <p:sp>
        <p:nvSpPr>
          <p:cNvPr id="149" name="Google Shape;149;p28"/>
          <p:cNvSpPr txBox="1"/>
          <p:nvPr/>
        </p:nvSpPr>
        <p:spPr>
          <a:xfrm>
            <a:off x="877046" y="1802308"/>
            <a:ext cx="7389907" cy="1538883"/>
          </a:xfrm>
          <a:prstGeom prst="rect">
            <a:avLst/>
          </a:prstGeom>
          <a:noFill/>
          <a:ln>
            <a:noFill/>
          </a:ln>
        </p:spPr>
        <p:txBody>
          <a:bodyPr spcFirstLastPara="1" wrap="square" lIns="0" tIns="0" rIns="0" bIns="0" anchor="t" anchorCtr="0">
            <a:spAutoFit/>
          </a:bodyPr>
          <a:lstStyle/>
          <a:p>
            <a:pPr marL="285750" marR="0" lvl="0" indent="-285750" algn="just" rtl="0">
              <a:lnSpc>
                <a:spcPct val="100000"/>
              </a:lnSpc>
              <a:spcBef>
                <a:spcPts val="0"/>
              </a:spcBef>
              <a:spcAft>
                <a:spcPts val="0"/>
              </a:spcAft>
              <a:buFont typeface="Wingdings" panose="05000000000000000000" pitchFamily="2" charset="2"/>
              <a:buChar char="q"/>
            </a:pPr>
            <a:r>
              <a:rPr lang="en-US" sz="2000" dirty="0">
                <a:solidFill>
                  <a:schemeClr val="tx1"/>
                </a:solidFill>
              </a:rPr>
              <a:t>Jesus wanted us to know that He had to leave, but that He is</a:t>
            </a:r>
            <a:endParaRPr lang="en-US" sz="2000" dirty="0">
              <a:solidFill>
                <a:schemeClr val="tx1"/>
              </a:solidFill>
            </a:endParaRPr>
          </a:p>
          <a:p>
            <a:pPr marL="0" marR="0" lvl="0" indent="0" algn="just" rtl="0">
              <a:lnSpc>
                <a:spcPct val="100000"/>
              </a:lnSpc>
              <a:spcBef>
                <a:spcPts val="0"/>
              </a:spcBef>
              <a:spcAft>
                <a:spcPts val="0"/>
              </a:spcAft>
              <a:buNone/>
            </a:pPr>
            <a:r>
              <a:rPr lang="en-US" sz="2000" dirty="0">
                <a:solidFill>
                  <a:schemeClr val="tx1"/>
                </a:solidFill>
              </a:rPr>
              <a:t>coming back.</a:t>
            </a:r>
            <a:endParaRPr lang="en-US" sz="2000" dirty="0">
              <a:solidFill>
                <a:schemeClr val="tx1"/>
              </a:solidFill>
            </a:endParaRPr>
          </a:p>
          <a:p>
            <a:pPr marL="285750" marR="0" lvl="0" indent="-285750" algn="just" rtl="0">
              <a:lnSpc>
                <a:spcPct val="100000"/>
              </a:lnSpc>
              <a:spcBef>
                <a:spcPts val="0"/>
              </a:spcBef>
              <a:spcAft>
                <a:spcPts val="0"/>
              </a:spcAft>
              <a:buFont typeface="Wingdings" panose="05000000000000000000" pitchFamily="2" charset="2"/>
              <a:buChar char="q"/>
            </a:pPr>
            <a:r>
              <a:rPr lang="en-US" sz="2000" dirty="0">
                <a:solidFill>
                  <a:schemeClr val="tx1"/>
                </a:solidFill>
              </a:rPr>
              <a:t>Jesus also wanted us to know that there is room for any of us</a:t>
            </a:r>
            <a:endParaRPr lang="en-US" sz="2000" dirty="0">
              <a:solidFill>
                <a:schemeClr val="tx1"/>
              </a:solidFill>
            </a:endParaRPr>
          </a:p>
          <a:p>
            <a:pPr marL="0" marR="0" lvl="0" indent="0" algn="just" rtl="0">
              <a:lnSpc>
                <a:spcPct val="100000"/>
              </a:lnSpc>
              <a:spcBef>
                <a:spcPts val="0"/>
              </a:spcBef>
              <a:spcAft>
                <a:spcPts val="0"/>
              </a:spcAft>
              <a:buNone/>
            </a:pPr>
            <a:r>
              <a:rPr lang="en-US" sz="2000" dirty="0">
                <a:solidFill>
                  <a:schemeClr val="tx1"/>
                </a:solidFill>
              </a:rPr>
              <a:t>who want to come, in Heaven with God the Father.</a:t>
            </a:r>
            <a:endParaRPr lang="en-US" sz="2000" dirty="0">
              <a:solidFill>
                <a:schemeClr val="tx1"/>
              </a:solidFill>
            </a:endParaRPr>
          </a:p>
          <a:p>
            <a:pPr marL="285750" marR="0" lvl="0" indent="-285750" algn="just" rtl="0">
              <a:lnSpc>
                <a:spcPct val="100000"/>
              </a:lnSpc>
              <a:spcBef>
                <a:spcPts val="0"/>
              </a:spcBef>
              <a:spcAft>
                <a:spcPts val="0"/>
              </a:spcAft>
              <a:buFont typeface="Wingdings" panose="05000000000000000000" pitchFamily="2" charset="2"/>
              <a:buChar char="q"/>
            </a:pPr>
            <a:r>
              <a:rPr lang="en-US" sz="2000" dirty="0">
                <a:solidFill>
                  <a:schemeClr val="tx1"/>
                </a:solidFill>
              </a:rPr>
              <a:t>Jesus wanted us to know that He is the Way to the Father</a:t>
            </a:r>
            <a:endParaRPr sz="2000" dirty="0">
              <a:solidFill>
                <a:schemeClr val="tx1"/>
              </a:solidFill>
            </a:endParaRPr>
          </a:p>
        </p:txBody>
      </p:sp>
      <p:sp>
        <p:nvSpPr>
          <p:cNvPr id="150" name="Google Shape;150;p28"/>
          <p:cNvSpPr txBox="1"/>
          <p:nvPr/>
        </p:nvSpPr>
        <p:spPr>
          <a:xfrm>
            <a:off x="1491489" y="1137265"/>
            <a:ext cx="6161019" cy="33855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2200" b="1" i="0" u="sng" strike="noStrike" cap="none" dirty="0">
                <a:solidFill>
                  <a:schemeClr val="tx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dirty="0">
              <a:solidFill>
                <a:schemeClr val="tx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5"/>
        <p:cNvGrpSpPr/>
        <p:nvPr/>
      </p:nvGrpSpPr>
      <p:grpSpPr>
        <a:xfrm>
          <a:off x="0" y="0"/>
          <a:ext cx="0" cy="0"/>
          <a:chOff x="0" y="0"/>
          <a:chExt cx="0" cy="0"/>
        </a:xfrm>
      </p:grpSpPr>
      <p:sp>
        <p:nvSpPr>
          <p:cNvPr id="276" name="Google Shape;276;p44"/>
          <p:cNvSpPr/>
          <p:nvPr/>
        </p:nvSpPr>
        <p:spPr>
          <a:xfrm>
            <a:off x="437075" y="247488"/>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44"/>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406025" y="740113"/>
            <a:ext cx="3229200" cy="3462486"/>
          </a:xfrm>
          <a:prstGeom prst="rect">
            <a:avLst/>
          </a:prstGeom>
          <a:noFill/>
          <a:ln>
            <a:noFill/>
          </a:ln>
        </p:spPr>
        <p:txBody>
          <a:bodyPr spcFirstLastPara="1" wrap="square" lIns="0" tIns="0" rIns="0" bIns="0" anchor="t" anchorCtr="0">
            <a:spAutoFit/>
          </a:bodyPr>
          <a:lstStyle/>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dirty="0">
                <a:solidFill>
                  <a:schemeClr val="dk1"/>
                </a:solidFill>
                <a:latin typeface="Arial Black" panose="020B0A04020102020204"/>
                <a:ea typeface="Arial Black" panose="020B0A04020102020204"/>
                <a:cs typeface="Arial Black" panose="020B0A04020102020204"/>
                <a:sym typeface="Arial Black" panose="020B0A04020102020204"/>
              </a:rPr>
              <a:t>Cut out </a:t>
            </a: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two same size arrows sign.</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dirty="0">
                <a:solidFill>
                  <a:schemeClr val="dk1"/>
                </a:solidFill>
                <a:latin typeface="Arial Black" panose="020B0A04020102020204"/>
                <a:ea typeface="Arial Black" panose="020B0A04020102020204"/>
                <a:cs typeface="Arial Black" panose="020B0A04020102020204"/>
                <a:sym typeface="Arial Black" panose="020B0A04020102020204"/>
              </a:rPr>
              <a:t>Glue your arrow sign </a:t>
            </a: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to stick the two sides of the sign together, back-to-back</a:t>
            </a:r>
            <a:endParaRPr lang="en-US"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Write on one side “Jesus” and on the other side “One Way.”</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Color it and add design to your arrow sign.</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Punch a hole in the top of the arrows at the circle.</a:t>
            </a:r>
            <a:endParaRPr lang="en-US"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 Place a loop of yarn through the hole and tie its ends together in a knot.</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rotWithShape="1">
          <a:blip r:embed="rId1"/>
          <a:srcRect l="8716" t="6629" r="11632" b="10207"/>
          <a:stretch>
            <a:fillRect/>
          </a:stretch>
        </p:blipFill>
        <p:spPr>
          <a:xfrm>
            <a:off x="4335719" y="926775"/>
            <a:ext cx="2219034" cy="3089162"/>
          </a:xfrm>
          <a:prstGeom prst="rect">
            <a:avLst/>
          </a:prstGeom>
        </p:spPr>
      </p:pic>
      <p:pic>
        <p:nvPicPr>
          <p:cNvPr id="3" name="Picture 2"/>
          <p:cNvPicPr>
            <a:picLocks noChangeAspect="1"/>
          </p:cNvPicPr>
          <p:nvPr/>
        </p:nvPicPr>
        <p:blipFill rotWithShape="1">
          <a:blip r:embed="rId2"/>
          <a:srcRect r="13571" b="4784"/>
          <a:stretch>
            <a:fillRect/>
          </a:stretch>
        </p:blipFill>
        <p:spPr>
          <a:xfrm>
            <a:off x="6466303" y="926775"/>
            <a:ext cx="2005150" cy="30891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84"/>
        <p:cNvGrpSpPr/>
        <p:nvPr/>
      </p:nvGrpSpPr>
      <p:grpSpPr>
        <a:xfrm>
          <a:off x="0" y="0"/>
          <a:ext cx="0" cy="0"/>
          <a:chOff x="0" y="0"/>
          <a:chExt cx="0" cy="0"/>
        </a:xfrm>
      </p:grpSpPr>
      <p:sp>
        <p:nvSpPr>
          <p:cNvPr id="285" name="Google Shape;285;p45"/>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45"/>
          <p:cNvSpPr/>
          <p:nvPr/>
        </p:nvSpPr>
        <p:spPr>
          <a:xfrm>
            <a:off x="504199" y="117570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dirty="0">
                <a:solidFill>
                  <a:schemeClr val="lt1"/>
                </a:solidFill>
              </a:rPr>
              <a:t>Dear God, </a:t>
            </a:r>
            <a:br>
              <a:rPr lang="en-GB" sz="1700" dirty="0">
                <a:solidFill>
                  <a:schemeClr val="lt1"/>
                </a:solidFill>
              </a:rPr>
            </a:br>
            <a:endParaRPr sz="1700" dirty="0">
              <a:solidFill>
                <a:schemeClr val="lt1"/>
              </a:solidFill>
            </a:endParaRPr>
          </a:p>
          <a:p>
            <a:pPr marL="0" marR="0" lvl="0" indent="0" algn="l" rtl="0">
              <a:lnSpc>
                <a:spcPct val="100000"/>
              </a:lnSpc>
              <a:spcBef>
                <a:spcPts val="0"/>
              </a:spcBef>
              <a:spcAft>
                <a:spcPts val="0"/>
              </a:spcAft>
              <a:buNone/>
            </a:pPr>
            <a:r>
              <a:rPr lang="en-US" sz="1700" dirty="0">
                <a:solidFill>
                  <a:schemeClr val="lt1"/>
                </a:solidFill>
              </a:rPr>
              <a:t>Thank you that you love us. Thank you for sending Jesus, your Son. Thank you that He is the Way to you to heaven. Thank you that because of Jesus we can be with you forever. Teach us to follow your way always.</a:t>
            </a:r>
            <a:endParaRPr sz="1700" dirty="0">
              <a:solidFill>
                <a:schemeClr val="lt1"/>
              </a:solidFill>
            </a:endParaRPr>
          </a:p>
          <a:p>
            <a:pPr marL="0" marR="0" lvl="0" indent="0" algn="l" rtl="0">
              <a:lnSpc>
                <a:spcPct val="100000"/>
              </a:lnSpc>
              <a:spcBef>
                <a:spcPts val="0"/>
              </a:spcBef>
              <a:spcAft>
                <a:spcPts val="0"/>
              </a:spcAft>
              <a:buNone/>
            </a:pPr>
            <a:endParaRPr sz="1700" dirty="0">
              <a:solidFill>
                <a:schemeClr val="lt1"/>
              </a:solidFill>
            </a:endParaRPr>
          </a:p>
          <a:p>
            <a:pPr marL="0" marR="0" lvl="0" indent="0" algn="l" rtl="0">
              <a:lnSpc>
                <a:spcPct val="100000"/>
              </a:lnSpc>
              <a:spcBef>
                <a:spcPts val="0"/>
              </a:spcBef>
              <a:spcAft>
                <a:spcPts val="0"/>
              </a:spcAft>
              <a:buNone/>
            </a:pPr>
            <a:r>
              <a:rPr lang="en-GB" sz="1700" dirty="0">
                <a:solidFill>
                  <a:schemeClr val="lt1"/>
                </a:solidFill>
              </a:rPr>
              <a:t>Amen.</a:t>
            </a:r>
            <a:endParaRPr sz="1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287" name="Google Shape;287;p45"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6"/>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4" name="Google Shape;294;p46"/>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p46"/>
          <p:cNvSpPr txBox="1"/>
          <p:nvPr/>
        </p:nvSpPr>
        <p:spPr>
          <a:xfrm>
            <a:off x="-31172" y="3360921"/>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F</a:t>
            </a:r>
            <a:r>
              <a:rPr lang="en-US" altLang="en-GB" sz="1500" b="1">
                <a:solidFill>
                  <a:schemeClr val="lt1"/>
                </a:solidFill>
              </a:rPr>
              <a:t>ift</a:t>
            </a:r>
            <a:r>
              <a:rPr lang="en-GB" sz="1500" b="1">
                <a:solidFill>
                  <a:schemeClr val="lt1"/>
                </a:solidFill>
              </a:rPr>
              <a:t>h Sunday of Easter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6" name="Google Shape;296;p46"/>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243324"/>
            <a:ext cx="91440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1" dirty="0">
                <a:solidFill>
                  <a:srgbClr val="073763"/>
                </a:solidFill>
                <a:latin typeface="Arial Black" panose="020B0A04020102020204"/>
                <a:ea typeface="Arial Black" panose="020B0A04020102020204"/>
                <a:cs typeface="Arial Black" panose="020B0A04020102020204"/>
                <a:sym typeface="Arial Black" panose="020B0A04020102020204"/>
              </a:rPr>
              <a:t>Jesus the Way to the Father</a:t>
            </a:r>
            <a:endParaRPr sz="3000" b="1" dirty="0">
              <a:solidFill>
                <a:srgbClr val="073763"/>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73116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dirty="0">
                <a:solidFill>
                  <a:schemeClr val="dk1"/>
                </a:solidFill>
                <a:latin typeface="Arial Black" panose="020B0A04020102020204"/>
                <a:ea typeface="Arial Black" panose="020B0A04020102020204"/>
                <a:cs typeface="Arial Black" panose="020B0A04020102020204"/>
                <a:sym typeface="Arial Black" panose="020B0A04020102020204"/>
              </a:rPr>
              <a:t>John 14:1-12</a:t>
            </a:r>
            <a:endParaRPr sz="2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40986" y="53752"/>
            <a:ext cx="7829577" cy="41183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John</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20700" y="1609725"/>
            <a:ext cx="3438525" cy="19234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b="1" dirty="0">
                <a:solidFill>
                  <a:schemeClr val="dk1"/>
                </a:solidFill>
                <a:latin typeface="Arial Black" panose="020B0A04020102020204" charset="0"/>
                <a:ea typeface="Arial Black" panose="020B0A04020102020204"/>
                <a:cs typeface="Arial Black" panose="020B0A04020102020204" charset="0"/>
                <a:sym typeface="Arial Black" panose="020B0A04020102020204"/>
              </a:rPr>
              <a:t>“Do not be worried and upset,” Jesus told them. </a:t>
            </a:r>
            <a:endParaRPr lang="en-US" sz="2500" b="1" dirty="0">
              <a:solidFill>
                <a:schemeClr val="dk1"/>
              </a:solidFill>
              <a:latin typeface="Arial Black" panose="020B0A04020102020204" charset="0"/>
              <a:ea typeface="Arial Black" panose="020B0A04020102020204"/>
              <a:cs typeface="Arial Black" panose="020B0A04020102020204" charset="0"/>
              <a:sym typeface="Arial Black" panose="020B0A04020102020204"/>
            </a:endParaRPr>
          </a:p>
          <a:p>
            <a:pPr marL="0" marR="0" lvl="0" indent="0" algn="l" rtl="0">
              <a:lnSpc>
                <a:spcPct val="100000"/>
              </a:lnSpc>
              <a:spcBef>
                <a:spcPts val="0"/>
              </a:spcBef>
              <a:spcAft>
                <a:spcPts val="0"/>
              </a:spcAft>
              <a:buNone/>
            </a:pPr>
            <a:r>
              <a:rPr lang="en-US" sz="2500" b="1" dirty="0">
                <a:solidFill>
                  <a:schemeClr val="dk1"/>
                </a:solidFill>
                <a:latin typeface="Arial Black" panose="020B0A04020102020204" charset="0"/>
                <a:ea typeface="Arial Black" panose="020B0A04020102020204"/>
                <a:cs typeface="Arial Black" panose="020B0A04020102020204" charset="0"/>
                <a:sym typeface="Arial Black" panose="020B0A04020102020204"/>
              </a:rPr>
              <a:t>“Believe in God and believe also in me.</a:t>
            </a:r>
            <a:endParaRPr lang="en-US" sz="2500" b="1" i="0" u="none" strike="noStrike" cap="none" dirty="0">
              <a:solidFill>
                <a:schemeClr val="dk1"/>
              </a:solidFill>
              <a:latin typeface="Arial Black" panose="020B0A04020102020204" charset="0"/>
              <a:ea typeface="Arial Black" panose="020B0A04020102020204"/>
              <a:cs typeface="Arial Black" panose="020B0A04020102020204" charset="0"/>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a:stretch>
            <a:fillRect/>
          </a:stretch>
        </p:blipFill>
        <p:spPr>
          <a:xfrm>
            <a:off x="4495800" y="362533"/>
            <a:ext cx="3664067" cy="44184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524975" y="911335"/>
            <a:ext cx="642900" cy="384900"/>
          </a:xfrm>
          <a:prstGeom prst="rect">
            <a:avLst/>
          </a:prstGeom>
          <a:solidFill>
            <a:schemeClr val="accent5">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525135" y="1402715"/>
            <a:ext cx="3018790" cy="30778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There are many rooms in my Father's house, and I am going to prepare a place for you. I would not tell you this if it were not so.</a:t>
            </a:r>
            <a:endParaRPr sz="25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648831" y="667960"/>
            <a:ext cx="4103456" cy="36551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473075" y="1323022"/>
            <a:ext cx="2877300" cy="30778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And after I go and prepare a place for you, I will come back and take you to myself, so that you will be where I am.</a:t>
            </a:r>
            <a:endParaRPr lang="en-US" sz="25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72952" y="887040"/>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505200" y="625475"/>
            <a:ext cx="5176520" cy="3893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chemeClr val="accent2"/>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4</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643850" y="1868175"/>
            <a:ext cx="2348400" cy="19234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You know the way that leads to the place where I am going.”</a:t>
            </a:r>
            <a:r>
              <a:rPr lang="en-GB" sz="2500" dirty="0">
                <a:solidFill>
                  <a:schemeClr val="dk1"/>
                </a:solidFill>
                <a:latin typeface="Arial Black" panose="020B0A04020102020204"/>
                <a:ea typeface="Arial Black" panose="020B0A04020102020204"/>
                <a:cs typeface="Arial Black" panose="020B0A04020102020204"/>
                <a:sym typeface="Arial Black" panose="020B0A04020102020204"/>
              </a:rPr>
              <a:t> </a:t>
            </a:r>
            <a:endParaRPr sz="25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170480" y="605966"/>
            <a:ext cx="5733296" cy="38033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04"/>
        <p:cNvGrpSpPr/>
        <p:nvPr/>
      </p:nvGrpSpPr>
      <p:grpSpPr>
        <a:xfrm>
          <a:off x="0" y="0"/>
          <a:ext cx="0" cy="0"/>
          <a:chOff x="0" y="0"/>
          <a:chExt cx="0" cy="0"/>
        </a:xfrm>
      </p:grpSpPr>
      <p:sp>
        <p:nvSpPr>
          <p:cNvPr id="205" name="Google Shape;205;p35"/>
          <p:cNvSpPr/>
          <p:nvPr/>
        </p:nvSpPr>
        <p:spPr>
          <a:xfrm>
            <a:off x="529648" y="750257"/>
            <a:ext cx="60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5</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529590" y="1292225"/>
            <a:ext cx="2828925" cy="30778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Thomas said to him, </a:t>
            </a:r>
            <a:endParaRPr lang="en-US" sz="2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US" sz="2500" dirty="0">
                <a:solidFill>
                  <a:schemeClr val="dk1"/>
                </a:solidFill>
                <a:latin typeface="Arial Black" panose="020B0A04020102020204"/>
                <a:ea typeface="Arial Black" panose="020B0A04020102020204"/>
                <a:cs typeface="Arial Black" panose="020B0A04020102020204"/>
                <a:sym typeface="Arial Black" panose="020B0A04020102020204"/>
              </a:rPr>
              <a:t>“Lord, we do not know where you are going; so how can we know the way to get there?”</a:t>
            </a:r>
            <a:endParaRPr sz="25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566160" y="514985"/>
            <a:ext cx="5157470" cy="411353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2729</Words>
  <Application>WPS Presentation</Application>
  <PresentationFormat>On-screen Show (16:9)</PresentationFormat>
  <Paragraphs>111</Paragraphs>
  <Slides>22</Slides>
  <Notes>22</Notes>
  <HiddenSlides>1</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22</vt:i4>
      </vt:variant>
    </vt:vector>
  </HeadingPairs>
  <TitlesOfParts>
    <vt:vector size="34" baseType="lpstr">
      <vt:lpstr>Arial</vt:lpstr>
      <vt:lpstr>SimSun</vt:lpstr>
      <vt:lpstr>Wingdings</vt:lpstr>
      <vt:lpstr>Arial</vt:lpstr>
      <vt:lpstr>Calibri</vt:lpstr>
      <vt:lpstr>Arial Black</vt:lpstr>
      <vt:lpstr>Microsoft YaHei</vt:lpstr>
      <vt:lpstr>Arial Unicode MS</vt:lpstr>
      <vt:lpstr>Arial Black</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ASUS</cp:lastModifiedBy>
  <cp:revision>6</cp:revision>
  <dcterms:created xsi:type="dcterms:W3CDTF">2023-04-24T00:26:00Z</dcterms:created>
  <dcterms:modified xsi:type="dcterms:W3CDTF">2023-05-04T00:55:58Z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3CA48891239A435D9DB27A5E0BB98388</vt:lpwstr>
  </property>
  <property fmtid="{D5CDD505-2E9C-101B-9397-08002B2CF9AE}" pid="3" name="KSOProductBuildVer">
    <vt:lpwstr>1033-11.2.0.11537</vt:lpwstr>
  </property>
</Properties>
</file>