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79" r:id="rId6"/>
    <p:sldId id="258" r:id="rId7"/>
    <p:sldId id="259" r:id="rId8"/>
    <p:sldId id="261" r:id="rId9"/>
    <p:sldId id="287" r:id="rId10"/>
    <p:sldId id="260" r:id="rId11"/>
    <p:sldId id="318" r:id="rId12"/>
    <p:sldId id="288" r:id="rId13"/>
    <p:sldId id="290" r:id="rId14"/>
    <p:sldId id="289" r:id="rId15"/>
    <p:sldId id="322" r:id="rId16"/>
    <p:sldId id="263" r:id="rId17"/>
    <p:sldId id="321" r:id="rId18"/>
    <p:sldId id="307" r:id="rId19"/>
    <p:sldId id="336" r:id="rId20"/>
    <p:sldId id="319" r:id="rId21"/>
    <p:sldId id="339" r:id="rId22"/>
    <p:sldId id="338" r:id="rId23"/>
    <p:sldId id="340" r:id="rId24"/>
    <p:sldId id="341" r:id="rId25"/>
    <p:sldId id="342" r:id="rId26"/>
    <p:sldId id="343" r:id="rId27"/>
    <p:sldId id="344" r:id="rId28"/>
    <p:sldId id="345" r:id="rId29"/>
    <p:sldId id="346" r:id="rId30"/>
    <p:sldId id="347" r:id="rId31"/>
    <p:sldId id="267" r:id="rId32"/>
    <p:sldId id="270" r:id="rId33"/>
    <p:sldId id="269" r:id="rId34"/>
    <p:sldId id="304" r:id="rId35"/>
    <p:sldId id="271" r:id="rId36"/>
    <p:sldId id="297" r:id="rId37"/>
  </p:sldIdLst>
  <p:sldSz cx="18288000" cy="10287000"/>
  <p:notesSz cx="6858000" cy="9144000"/>
  <p:embeddedFontLst>
    <p:embeddedFont>
      <p:font typeface="Calibri" panose="020F0502020204030204"/>
      <p:regular r:id="rId41"/>
      <p:bold r:id="rId42"/>
      <p:italic r:id="rId43"/>
      <p:boldItalic r:id="rId44"/>
    </p:embeddedFont>
    <p:embeddedFont>
      <p:font typeface="Arial Black" panose="020B0A04020102020204"/>
      <p:bold r:id="rId45"/>
    </p:embeddedFont>
    <p:embeddedFont>
      <p:font typeface="Arial Black" panose="020B0A04020102020204" pitchFamily="34" charset="0"/>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2149"/>
    <a:srgbClr val="55482D"/>
    <a:srgbClr val="A68A78"/>
    <a:srgbClr val="8B191D"/>
    <a:srgbClr val="733D13"/>
    <a:srgbClr val="4B2A0E"/>
    <a:srgbClr val="FF9933"/>
    <a:srgbClr val="FF9900"/>
    <a:srgbClr val="660066"/>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91057" autoAdjust="0"/>
  </p:normalViewPr>
  <p:slideViewPr>
    <p:cSldViewPr snapToGrid="0">
      <p:cViewPr>
        <p:scale>
          <a:sx n="64" d="100"/>
          <a:sy n="64" d="100"/>
        </p:scale>
        <p:origin x="426" y="216"/>
      </p:cViewPr>
      <p:guideLst>
        <p:guide orient="horz" pos="209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font" Target="fonts/font6.fntdata"/><Relationship Id="rId45" Type="http://schemas.openxmlformats.org/officeDocument/2006/relationships/font" Target="fonts/font5.fntdata"/><Relationship Id="rId44" Type="http://schemas.openxmlformats.org/officeDocument/2006/relationships/font" Target="fonts/font4.fntdata"/><Relationship Id="rId43" Type="http://schemas.openxmlformats.org/officeDocument/2006/relationships/font" Target="fonts/font3.fntdata"/><Relationship Id="rId42" Type="http://schemas.openxmlformats.org/officeDocument/2006/relationships/font" Target="fonts/font2.fntdata"/><Relationship Id="rId41" Type="http://schemas.openxmlformats.org/officeDocument/2006/relationships/font" Target="fonts/font1.fntdata"/><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xml"/><Relationship Id="rId2" Type="http://schemas.openxmlformats.org/officeDocument/2006/relationships/image" Target="../media/image21.jpeg"/><Relationship Id="rId1"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285C"/>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969818" y="6548586"/>
            <a:ext cx="8458200" cy="808178"/>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smtClean="0">
                <a:solidFill>
                  <a:srgbClr val="FFFFFF"/>
                </a:solidFill>
              </a:rPr>
              <a:t>5th Sunday</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of Lent |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Cycle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6699"/>
        </a:solidFill>
        <a:effectLst/>
      </p:bgPr>
    </p:bg>
    <p:spTree>
      <p:nvGrpSpPr>
        <p:cNvPr id="1" name="Shape 146"/>
        <p:cNvGrpSpPr/>
        <p:nvPr/>
      </p:nvGrpSpPr>
      <p:grpSpPr>
        <a:xfrm>
          <a:off x="0" y="0"/>
          <a:ext cx="0" cy="0"/>
          <a:chOff x="0" y="0"/>
          <a:chExt cx="0" cy="0"/>
        </a:xfrm>
      </p:grpSpPr>
      <p:sp>
        <p:nvSpPr>
          <p:cNvPr id="147" name="Google Shape;147;p7"/>
          <p:cNvSpPr/>
          <p:nvPr/>
        </p:nvSpPr>
        <p:spPr>
          <a:xfrm>
            <a:off x="1059295" y="2244733"/>
            <a:ext cx="1214400" cy="857400"/>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17</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059180" y="3527425"/>
            <a:ext cx="5293995" cy="3231515"/>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When Jesus arrived, he found that Lazarus had been buried four days before.</a:t>
            </a:r>
            <a:endParaRPr lang="en-US" sz="4200" dirty="0">
              <a:solidFill>
                <a:schemeClr val="bg1"/>
              </a:solidFill>
              <a:latin typeface="Arial Black" panose="020B0A04020102020204" pitchFamily="34" charset="0"/>
            </a:endParaRPr>
          </a:p>
        </p:txBody>
      </p:sp>
      <p:pic>
        <p:nvPicPr>
          <p:cNvPr id="103" name="Picture 102"/>
          <p:cNvPicPr/>
          <p:nvPr/>
        </p:nvPicPr>
        <p:blipFill>
          <a:blip r:embed="rId1"/>
          <a:stretch>
            <a:fillRect/>
          </a:stretch>
        </p:blipFill>
        <p:spPr>
          <a:xfrm>
            <a:off x="7055485" y="1049020"/>
            <a:ext cx="9880600" cy="8188960"/>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146"/>
        <p:cNvGrpSpPr/>
        <p:nvPr/>
      </p:nvGrpSpPr>
      <p:grpSpPr>
        <a:xfrm>
          <a:off x="0" y="0"/>
          <a:ext cx="0" cy="0"/>
          <a:chOff x="0" y="0"/>
          <a:chExt cx="0" cy="0"/>
        </a:xfrm>
      </p:grpSpPr>
      <p:sp>
        <p:nvSpPr>
          <p:cNvPr id="147" name="Google Shape;147;p7"/>
          <p:cNvSpPr/>
          <p:nvPr/>
        </p:nvSpPr>
        <p:spPr>
          <a:xfrm>
            <a:off x="1197657" y="2236652"/>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20</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97610" y="3307080"/>
            <a:ext cx="5229225" cy="4524375"/>
          </a:xfrm>
          <a:prstGeom prst="rect">
            <a:avLst/>
          </a:prstGeom>
          <a:noFill/>
          <a:ln>
            <a:noFill/>
          </a:ln>
        </p:spPr>
        <p:txBody>
          <a:bodyPr spcFirstLastPara="1" wrap="square" lIns="0" tIns="0" rIns="0" bIns="0" anchor="t" anchorCtr="0">
            <a:spAutoFit/>
          </a:bodyPr>
          <a:lstStyle/>
          <a:p>
            <a:pPr>
              <a:buClr>
                <a:schemeClr val="dk1"/>
              </a:buClr>
              <a:buSzPts val="1100"/>
            </a:pPr>
            <a:r>
              <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When Martha heard that Jesus was coming, she went out to meet him, but Mary stayed in the house. </a:t>
            </a:r>
            <a:endPar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pic>
        <p:nvPicPr>
          <p:cNvPr id="104" name="Picture 103"/>
          <p:cNvPicPr/>
          <p:nvPr/>
        </p:nvPicPr>
        <p:blipFill>
          <a:blip r:embed="rId1"/>
          <a:stretch>
            <a:fillRect/>
          </a:stretch>
        </p:blipFill>
        <p:spPr>
          <a:xfrm>
            <a:off x="6767195" y="1214755"/>
            <a:ext cx="10291445" cy="7857490"/>
          </a:xfrm>
          <a:prstGeom prst="rect">
            <a:avLst/>
          </a:prstGeom>
          <a:noFill/>
          <a:ln w="9525">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07372" y="1608470"/>
            <a:ext cx="1285800" cy="768985"/>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21</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07440" y="3096260"/>
            <a:ext cx="5483860" cy="4524375"/>
          </a:xfrm>
          <a:prstGeom prst="rect">
            <a:avLst/>
          </a:prstGeom>
          <a:noFill/>
          <a:ln>
            <a:noFill/>
          </a:ln>
        </p:spPr>
        <p:txBody>
          <a:bodyPr spcFirstLastPara="1" wrap="square" lIns="0" tIns="0" rIns="0" bIns="0" anchor="t" anchorCtr="0">
            <a:spAutoFit/>
          </a:bodyPr>
          <a:lstStyle/>
          <a:p>
            <a:pPr>
              <a:buSzPts val="4000"/>
            </a:pPr>
            <a:r>
              <a:rPr lang="en-US" sz="4200" dirty="0">
                <a:solidFill>
                  <a:schemeClr val="bg1"/>
                </a:solidFill>
                <a:latin typeface="Arial Black" panose="020B0A04020102020204" pitchFamily="34" charset="0"/>
              </a:rPr>
              <a:t>Martha said to Jesus, </a:t>
            </a:r>
            <a:endParaRPr lang="en-US" sz="4200" dirty="0">
              <a:solidFill>
                <a:schemeClr val="bg1"/>
              </a:solidFill>
              <a:latin typeface="Arial Black" panose="020B0A04020102020204" pitchFamily="34" charset="0"/>
            </a:endParaRPr>
          </a:p>
          <a:p>
            <a:pPr>
              <a:buSzPts val="4000"/>
            </a:pPr>
            <a:endParaRPr lang="en-US" sz="4200" dirty="0">
              <a:solidFill>
                <a:schemeClr val="bg1"/>
              </a:solidFill>
              <a:latin typeface="Arial Black" panose="020B0A04020102020204" pitchFamily="34" charset="0"/>
            </a:endParaRPr>
          </a:p>
          <a:p>
            <a:pPr>
              <a:buSzPts val="4000"/>
            </a:pPr>
            <a:r>
              <a:rPr lang="en-US" sz="4200" dirty="0">
                <a:solidFill>
                  <a:schemeClr val="bg1"/>
                </a:solidFill>
                <a:latin typeface="Arial Black" panose="020B0A04020102020204" pitchFamily="34" charset="0"/>
              </a:rPr>
              <a:t>“If you had been here, Lord, my brother would not have died! </a:t>
            </a:r>
            <a:endParaRPr lang="en-US" sz="42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5" name="Picture 104"/>
          <p:cNvPicPr/>
          <p:nvPr/>
        </p:nvPicPr>
        <p:blipFill>
          <a:blip r:embed="rId1"/>
          <a:stretch>
            <a:fillRect/>
          </a:stretch>
        </p:blipFill>
        <p:spPr>
          <a:xfrm>
            <a:off x="6591300" y="1179830"/>
            <a:ext cx="10201910" cy="792670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068070" y="3870325"/>
            <a:ext cx="4996180" cy="3077845"/>
          </a:xfrm>
          <a:prstGeom prst="rect">
            <a:avLst/>
          </a:prstGeom>
          <a:noFill/>
          <a:ln>
            <a:noFill/>
          </a:ln>
        </p:spPr>
        <p:txBody>
          <a:bodyPr spcFirstLastPara="1" wrap="square" lIns="0" tIns="0" rIns="0" bIns="0" anchor="t" anchorCtr="0">
            <a:spAutoFit/>
          </a:bodyPr>
          <a:lstStyle/>
          <a:p>
            <a:pPr>
              <a:buSzPts val="4400"/>
            </a:pPr>
            <a:r>
              <a:rPr lang="en-US" sz="40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But I know that even now God will give you whatever you ask him for.”</a:t>
            </a:r>
            <a:endParaRPr lang="en-US" sz="40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56" name="Google Shape;156;p8"/>
          <p:cNvSpPr txBox="1"/>
          <p:nvPr/>
        </p:nvSpPr>
        <p:spPr>
          <a:xfrm>
            <a:off x="1067824" y="2882154"/>
            <a:ext cx="1285800" cy="768985"/>
          </a:xfrm>
          <a:prstGeom prst="rect">
            <a:avLst/>
          </a:prstGeom>
          <a:solidFill>
            <a:schemeClr val="tx2">
              <a:lumMod val="25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22</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6" name="Picture 105"/>
          <p:cNvPicPr/>
          <p:nvPr/>
        </p:nvPicPr>
        <p:blipFill>
          <a:blip r:embed="rId1"/>
          <a:stretch>
            <a:fillRect/>
          </a:stretch>
        </p:blipFill>
        <p:spPr>
          <a:xfrm>
            <a:off x="6873240" y="978535"/>
            <a:ext cx="10672445" cy="813117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050290" y="4479290"/>
            <a:ext cx="5659120" cy="1846580"/>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“Your brother will rise to life,” Jesus told her.</a:t>
            </a:r>
            <a:endParaRPr lang="en-US" sz="4000" dirty="0">
              <a:solidFill>
                <a:schemeClr val="bg1"/>
              </a:solidFill>
              <a:latin typeface="Arial Black" panose="020B0A04020102020204" pitchFamily="34" charset="0"/>
            </a:endParaRPr>
          </a:p>
        </p:txBody>
      </p:sp>
      <p:sp>
        <p:nvSpPr>
          <p:cNvPr id="131" name="Google Shape;131;p5"/>
          <p:cNvSpPr txBox="1"/>
          <p:nvPr/>
        </p:nvSpPr>
        <p:spPr>
          <a:xfrm>
            <a:off x="1050431" y="3355221"/>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23</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5" name="Picture 104"/>
          <p:cNvPicPr/>
          <p:nvPr/>
        </p:nvPicPr>
        <p:blipFill>
          <a:blip r:embed="rId1"/>
          <a:stretch>
            <a:fillRect/>
          </a:stretch>
        </p:blipFill>
        <p:spPr>
          <a:xfrm>
            <a:off x="6591300" y="1179830"/>
            <a:ext cx="10201910" cy="792670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07372" y="1722770"/>
            <a:ext cx="1285800" cy="768985"/>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33</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07440" y="2694305"/>
            <a:ext cx="5161915" cy="5816600"/>
          </a:xfrm>
          <a:prstGeom prst="rect">
            <a:avLst/>
          </a:prstGeom>
          <a:noFill/>
          <a:ln>
            <a:noFill/>
          </a:ln>
        </p:spPr>
        <p:txBody>
          <a:bodyPr spcFirstLastPara="1" wrap="square" lIns="0" tIns="0" rIns="0" bIns="0" anchor="t" anchorCtr="0">
            <a:spAutoFit/>
          </a:bodyPr>
          <a:lstStyle/>
          <a:p>
            <a:pPr>
              <a:buSzPts val="4000"/>
            </a:pPr>
            <a:r>
              <a:rPr lang="en-US" sz="4200" dirty="0">
                <a:solidFill>
                  <a:schemeClr val="bg1"/>
                </a:solidFill>
                <a:latin typeface="Arial Black" panose="020B0A04020102020204" pitchFamily="34" charset="0"/>
              </a:rPr>
              <a:t>Jesus saw her weeping, and he saw how the people with her were weeping also; his heart was touched, and he was deeply moved. </a:t>
            </a:r>
            <a:endParaRPr lang="en-US" sz="42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7" name="Picture 106"/>
          <p:cNvPicPr/>
          <p:nvPr/>
        </p:nvPicPr>
        <p:blipFill>
          <a:blip r:embed="rId1"/>
          <a:stretch>
            <a:fillRect/>
          </a:stretch>
        </p:blipFill>
        <p:spPr>
          <a:xfrm>
            <a:off x="7009765" y="1162050"/>
            <a:ext cx="10095230" cy="814578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146"/>
        <p:cNvGrpSpPr/>
        <p:nvPr/>
      </p:nvGrpSpPr>
      <p:grpSpPr>
        <a:xfrm>
          <a:off x="0" y="0"/>
          <a:ext cx="0" cy="0"/>
          <a:chOff x="0" y="0"/>
          <a:chExt cx="0" cy="0"/>
        </a:xfrm>
      </p:grpSpPr>
      <p:sp>
        <p:nvSpPr>
          <p:cNvPr id="147" name="Google Shape;147;p7"/>
          <p:cNvSpPr/>
          <p:nvPr/>
        </p:nvSpPr>
        <p:spPr>
          <a:xfrm>
            <a:off x="1197657" y="1947092"/>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34</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97610" y="3151505"/>
            <a:ext cx="5229225" cy="4524375"/>
          </a:xfrm>
          <a:prstGeom prst="rect">
            <a:avLst/>
          </a:prstGeom>
          <a:noFill/>
          <a:ln>
            <a:noFill/>
          </a:ln>
        </p:spPr>
        <p:txBody>
          <a:bodyPr spcFirstLastPara="1" wrap="square" lIns="0" tIns="0" rIns="0" bIns="0" anchor="t" anchorCtr="0">
            <a:spAutoFit/>
          </a:bodyPr>
          <a:lstStyle/>
          <a:p>
            <a:pPr>
              <a:buClr>
                <a:schemeClr val="dk1"/>
              </a:buClr>
              <a:buSzPts val="1100"/>
            </a:pPr>
            <a:r>
              <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“Where have you buried him?” </a:t>
            </a:r>
            <a:endPar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a:p>
            <a:pPr>
              <a:buClr>
                <a:schemeClr val="dk1"/>
              </a:buClr>
              <a:buSzPts val="1100"/>
            </a:pPr>
            <a:r>
              <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he asked them.</a:t>
            </a:r>
            <a:endPar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a:p>
            <a:pPr>
              <a:buClr>
                <a:schemeClr val="dk1"/>
              </a:buClr>
              <a:buSzPts val="1100"/>
            </a:pPr>
            <a:endPar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a:p>
            <a:pPr>
              <a:buClr>
                <a:schemeClr val="dk1"/>
              </a:buClr>
              <a:buSzPts val="1100"/>
            </a:pPr>
            <a:r>
              <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“Come and see, Lord,” they answered.</a:t>
            </a:r>
            <a:endPar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pic>
        <p:nvPicPr>
          <p:cNvPr id="115" name="Picture 114"/>
          <p:cNvPicPr/>
          <p:nvPr/>
        </p:nvPicPr>
        <p:blipFill>
          <a:blip r:embed="rId1"/>
          <a:stretch>
            <a:fillRect/>
          </a:stretch>
        </p:blipFill>
        <p:spPr>
          <a:xfrm>
            <a:off x="7345045" y="1139190"/>
            <a:ext cx="9455150" cy="8008620"/>
          </a:xfrm>
          <a:prstGeom prst="rect">
            <a:avLst/>
          </a:prstGeom>
          <a:noFill/>
          <a:ln w="9525">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6699"/>
        </a:solidFill>
        <a:effectLst/>
      </p:bgPr>
    </p:bg>
    <p:spTree>
      <p:nvGrpSpPr>
        <p:cNvPr id="1" name="Shape 146"/>
        <p:cNvGrpSpPr/>
        <p:nvPr/>
      </p:nvGrpSpPr>
      <p:grpSpPr>
        <a:xfrm>
          <a:off x="0" y="0"/>
          <a:ext cx="0" cy="0"/>
          <a:chOff x="0" y="0"/>
          <a:chExt cx="0" cy="0"/>
        </a:xfrm>
      </p:grpSpPr>
      <p:sp>
        <p:nvSpPr>
          <p:cNvPr id="147" name="Google Shape;147;p7"/>
          <p:cNvSpPr/>
          <p:nvPr/>
        </p:nvSpPr>
        <p:spPr>
          <a:xfrm>
            <a:off x="1677150" y="1316998"/>
            <a:ext cx="1214400" cy="857400"/>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35</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3305175" y="1423035"/>
            <a:ext cx="4821555" cy="645795"/>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Jesus wept.</a:t>
            </a:r>
            <a:endParaRPr lang="en-US" sz="4200" dirty="0">
              <a:solidFill>
                <a:schemeClr val="bg1"/>
              </a:solidFill>
              <a:latin typeface="Arial Black" panose="020B0A04020102020204" pitchFamily="34" charset="0"/>
            </a:endParaRPr>
          </a:p>
        </p:txBody>
      </p:sp>
      <p:pic>
        <p:nvPicPr>
          <p:cNvPr id="114" name="Picture 113"/>
          <p:cNvPicPr/>
          <p:nvPr/>
        </p:nvPicPr>
        <p:blipFill>
          <a:blip r:embed="rId1"/>
          <a:stretch>
            <a:fillRect/>
          </a:stretch>
        </p:blipFill>
        <p:spPr>
          <a:xfrm>
            <a:off x="1344295" y="2561590"/>
            <a:ext cx="15599410" cy="6609080"/>
          </a:xfrm>
          <a:prstGeom prst="rect">
            <a:avLst/>
          </a:prstGeom>
          <a:noFill/>
          <a:ln w="9525">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050290" y="4357370"/>
            <a:ext cx="5659120" cy="1846580"/>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See how much he loved him!” the people said.</a:t>
            </a:r>
            <a:endParaRPr lang="en-US" sz="4000" dirty="0">
              <a:solidFill>
                <a:schemeClr val="bg1"/>
              </a:solidFill>
              <a:latin typeface="Arial Black" panose="020B0A04020102020204" pitchFamily="34" charset="0"/>
            </a:endParaRPr>
          </a:p>
        </p:txBody>
      </p:sp>
      <p:sp>
        <p:nvSpPr>
          <p:cNvPr id="131" name="Google Shape;131;p5"/>
          <p:cNvSpPr txBox="1"/>
          <p:nvPr/>
        </p:nvSpPr>
        <p:spPr>
          <a:xfrm>
            <a:off x="1050431" y="3354586"/>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36</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14" name="Picture 113"/>
          <p:cNvPicPr/>
          <p:nvPr/>
        </p:nvPicPr>
        <p:blipFill>
          <a:blip r:embed="rId1"/>
          <a:stretch>
            <a:fillRect/>
          </a:stretch>
        </p:blipFill>
        <p:spPr>
          <a:xfrm>
            <a:off x="7232015" y="1382395"/>
            <a:ext cx="9726930" cy="752157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287680" y="1785951"/>
            <a:ext cx="1214400" cy="857400"/>
          </a:xfrm>
          <a:prstGeom prst="rect">
            <a:avLst/>
          </a:pr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37</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287780" y="2995295"/>
            <a:ext cx="5003800" cy="5816600"/>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But some of them said, </a:t>
            </a:r>
            <a:endParaRPr lang="en-US" sz="4200" dirty="0">
              <a:solidFill>
                <a:schemeClr val="bg1"/>
              </a:solidFill>
              <a:latin typeface="Arial Black" panose="020B0A04020102020204" pitchFamily="34" charset="0"/>
            </a:endParaRPr>
          </a:p>
          <a:p>
            <a:pPr>
              <a:buClr>
                <a:schemeClr val="dk1"/>
              </a:buClr>
              <a:buSzPts val="1100"/>
            </a:pPr>
            <a:endParaRPr lang="en-US" sz="4200" dirty="0">
              <a:solidFill>
                <a:schemeClr val="bg1"/>
              </a:solidFill>
              <a:latin typeface="Arial Black" panose="020B0A04020102020204" pitchFamily="34" charset="0"/>
            </a:endParaRPr>
          </a:p>
          <a:p>
            <a:pPr>
              <a:buClr>
                <a:schemeClr val="dk1"/>
              </a:buClr>
              <a:buSzPts val="1100"/>
            </a:pPr>
            <a:r>
              <a:rPr lang="en-US" sz="4200" dirty="0">
                <a:solidFill>
                  <a:schemeClr val="bg1"/>
                </a:solidFill>
                <a:latin typeface="Arial Black" panose="020B0A04020102020204" pitchFamily="34" charset="0"/>
              </a:rPr>
              <a:t>“He gave sight to the blind man, didn't he? Could he not have kept Lazarus from dying?”</a:t>
            </a:r>
            <a:endParaRPr lang="en-US" sz="4200" dirty="0">
              <a:solidFill>
                <a:schemeClr val="bg1"/>
              </a:solidFill>
              <a:latin typeface="Arial Black" panose="020B0A04020102020204" pitchFamily="34" charset="0"/>
            </a:endParaRPr>
          </a:p>
        </p:txBody>
      </p:sp>
      <p:pic>
        <p:nvPicPr>
          <p:cNvPr id="120" name="Picture 119"/>
          <p:cNvPicPr/>
          <p:nvPr/>
        </p:nvPicPr>
        <p:blipFill>
          <a:blip r:embed="rId1"/>
          <a:stretch>
            <a:fillRect/>
          </a:stretch>
        </p:blipFill>
        <p:spPr>
          <a:xfrm>
            <a:off x="6888480" y="1307465"/>
            <a:ext cx="10185400" cy="767207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75000"/>
          </a:schemeClr>
        </a:solidFill>
        <a:effectLst/>
      </p:bgPr>
    </p:bg>
    <p:spTree>
      <p:nvGrpSpPr>
        <p:cNvPr id="1" name="Shape 107"/>
        <p:cNvGrpSpPr/>
        <p:nvPr/>
      </p:nvGrpSpPr>
      <p:grpSpPr>
        <a:xfrm>
          <a:off x="0" y="0"/>
          <a:ext cx="0" cy="0"/>
          <a:chOff x="0" y="0"/>
          <a:chExt cx="0" cy="0"/>
        </a:xfrm>
      </p:grpSpPr>
      <p:sp>
        <p:nvSpPr>
          <p:cNvPr id="108" name="Google Shape;108;gf389fad905_0_26"/>
          <p:cNvSpPr txBox="1"/>
          <p:nvPr/>
        </p:nvSpPr>
        <p:spPr>
          <a:xfrm>
            <a:off x="560705" y="1666240"/>
            <a:ext cx="17117060" cy="8771890"/>
          </a:xfrm>
          <a:prstGeom prst="rect">
            <a:avLst/>
          </a:prstGeom>
          <a:noFill/>
          <a:ln>
            <a:noFill/>
          </a:ln>
        </p:spPr>
        <p:txBody>
          <a:bodyPr spcFirstLastPara="1" wrap="square" lIns="0" tIns="0" rIns="0" bIns="0" anchor="t" anchorCtr="0">
            <a:spAutoFit/>
          </a:bodyPr>
          <a:lstStyle/>
          <a:p>
            <a:pPr algn="just"/>
            <a:r>
              <a:rPr lang="en-US" sz="3000" dirty="0">
                <a:solidFill>
                  <a:schemeClr val="bg1"/>
                </a:solidFill>
                <a:latin typeface="Arial" panose="020B0604020202020204" pitchFamily="34" charset="0"/>
                <a:cs typeface="Arial" panose="020B0604020202020204" pitchFamily="34" charset="0"/>
              </a:rPr>
              <a:t>Lazarus has died, the brother of Mary and Martha, and the friend of Jesus. But the sisters and the Son of God saw the situation differently. They lamented that, if Jesus had been present, before he died, he could have cured him. But he was not alarmed, saying “Your brother will rise again”. Death for them had to run its course. Jesus reminds us many times that, if we have faith, nothing is impossible. Martha’s faith is indomitable. Knowing that the tomb contains the decomposing body of her beloved brother, she can still summon up the words, “even now I know that God will give you whatever you ask of him”. Do I truly believe that anything is possible for one who believes?</a:t>
            </a:r>
            <a:endParaRPr lang="en-US" sz="3000" dirty="0">
              <a:solidFill>
                <a:schemeClr val="bg1"/>
              </a:solidFill>
              <a:latin typeface="Arial" panose="020B0604020202020204" pitchFamily="34" charset="0"/>
              <a:cs typeface="Arial" panose="020B0604020202020204" pitchFamily="34" charset="0"/>
            </a:endParaRPr>
          </a:p>
          <a:p>
            <a:pPr algn="just"/>
            <a:endParaRPr lang="en-US" sz="3000" dirty="0">
              <a:solidFill>
                <a:schemeClr val="bg1"/>
              </a:solidFill>
              <a:latin typeface="Arial" panose="020B0604020202020204" pitchFamily="34" charset="0"/>
              <a:cs typeface="Arial" panose="020B0604020202020204" pitchFamily="34" charset="0"/>
            </a:endParaRPr>
          </a:p>
          <a:p>
            <a:pPr algn="just"/>
            <a:r>
              <a:rPr lang="en-US" sz="3000" dirty="0">
                <a:solidFill>
                  <a:schemeClr val="bg1"/>
                </a:solidFill>
                <a:latin typeface="Arial" panose="020B0604020202020204" pitchFamily="34" charset="0"/>
                <a:cs typeface="Arial" panose="020B0604020202020204" pitchFamily="34" charset="0"/>
              </a:rPr>
              <a:t>There are several significant things that happen in our Gospel. We see that Jesus is “deeply moved.” He loved Lazarus, and loved Martha and Mary. He wept, genuinely crying and grieving for His friend. We can know that Jesus loves us, too, and feels sad with us when we are sad. But Jesus does something else…He goes to the tomb, calls to Lazarus, and brings him back to life! He had clearly died and been buried, but through Christ he returned to life.In the case of Lazarus or Jesus, pain and hardship, and even death, took place, but ultimately restoration came, too. What does this say about our lives? Things might be challenging, but one day God is going to bring all things together and make a whole new world for us. That is a promise we can believe and take to heart. When we believe and trust God, we can be assured of eventual blessing. Life on Earth is still hard. It’s a broken, sinful, messed-up world. But God is in control!</a:t>
            </a:r>
            <a:endParaRPr lang="en-US" sz="3000" dirty="0">
              <a:solidFill>
                <a:schemeClr val="bg1"/>
              </a:solidFill>
              <a:latin typeface="Arial" panose="020B0604020202020204" pitchFamily="34" charset="0"/>
              <a:cs typeface="Arial" panose="020B0604020202020204" pitchFamily="34" charset="0"/>
            </a:endParaRPr>
          </a:p>
          <a:p>
            <a:pPr algn="just"/>
            <a:endParaRPr lang="en-US" sz="3000" dirty="0">
              <a:solidFill>
                <a:schemeClr val="bg1"/>
              </a:solidFill>
              <a:latin typeface="Arial" panose="020B0604020202020204" pitchFamily="34" charset="0"/>
              <a:cs typeface="Arial" panose="020B0604020202020204" pitchFamily="34" charset="0"/>
            </a:endParaRPr>
          </a:p>
        </p:txBody>
      </p:sp>
      <p:sp>
        <p:nvSpPr>
          <p:cNvPr id="109" name="Google Shape;109;gf389fad905_0_26"/>
          <p:cNvSpPr txBox="1"/>
          <p:nvPr/>
        </p:nvSpPr>
        <p:spPr>
          <a:xfrm>
            <a:off x="561000" y="543006"/>
            <a:ext cx="1232203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dirty="0">
                <a:solidFill>
                  <a:schemeClr val="bg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dirty="0">
              <a:solidFill>
                <a:schemeClr val="bg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068070" y="3255645"/>
            <a:ext cx="5532755" cy="4524375"/>
          </a:xfrm>
          <a:prstGeom prst="rect">
            <a:avLst/>
          </a:prstGeom>
          <a:noFill/>
          <a:ln>
            <a:noFill/>
          </a:ln>
        </p:spPr>
        <p:txBody>
          <a:bodyPr spcFirstLastPara="1" wrap="square" lIns="0" tIns="0" rIns="0" bIns="0" anchor="t" anchorCtr="0">
            <a:spAutoFit/>
          </a:bodyPr>
          <a:lstStyle/>
          <a:p>
            <a:pPr>
              <a:buSzPts val="4400"/>
            </a:pPr>
            <a:r>
              <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Deeply moved once more, Jesus went to the tomb, which was a cave with a stone placed at the entrance. </a:t>
            </a:r>
            <a:endPar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56" name="Google Shape;156;p8"/>
          <p:cNvSpPr txBox="1"/>
          <p:nvPr/>
        </p:nvSpPr>
        <p:spPr>
          <a:xfrm>
            <a:off x="1067824" y="2154444"/>
            <a:ext cx="1285800" cy="768985"/>
          </a:xfrm>
          <a:prstGeom prst="rect">
            <a:avLst/>
          </a:prstGeom>
          <a:solidFill>
            <a:schemeClr val="tx2">
              <a:lumMod val="25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38</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8" name="Picture 107"/>
          <p:cNvPicPr/>
          <p:nvPr/>
        </p:nvPicPr>
        <p:blipFill>
          <a:blip r:embed="rId1"/>
          <a:stretch>
            <a:fillRect/>
          </a:stretch>
        </p:blipFill>
        <p:spPr>
          <a:xfrm>
            <a:off x="7497445" y="1223645"/>
            <a:ext cx="9683750" cy="783971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6699"/>
        </a:solidFill>
        <a:effectLst/>
      </p:bgPr>
    </p:bg>
    <p:spTree>
      <p:nvGrpSpPr>
        <p:cNvPr id="1" name="Shape 146"/>
        <p:cNvGrpSpPr/>
        <p:nvPr/>
      </p:nvGrpSpPr>
      <p:grpSpPr>
        <a:xfrm>
          <a:off x="0" y="0"/>
          <a:ext cx="0" cy="0"/>
          <a:chOff x="0" y="0"/>
          <a:chExt cx="0" cy="0"/>
        </a:xfrm>
      </p:grpSpPr>
      <p:sp>
        <p:nvSpPr>
          <p:cNvPr id="147" name="Google Shape;147;p7"/>
          <p:cNvSpPr/>
          <p:nvPr/>
        </p:nvSpPr>
        <p:spPr>
          <a:xfrm>
            <a:off x="1083425" y="1413518"/>
            <a:ext cx="1214400" cy="857400"/>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39</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083310" y="2624455"/>
            <a:ext cx="5460365" cy="6463030"/>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“Take the stone away!” Jesus ordered.</a:t>
            </a:r>
            <a:endParaRPr lang="en-US" sz="4200" dirty="0">
              <a:solidFill>
                <a:schemeClr val="bg1"/>
              </a:solidFill>
              <a:latin typeface="Arial Black" panose="020B0A04020102020204" pitchFamily="34" charset="0"/>
            </a:endParaRPr>
          </a:p>
          <a:p>
            <a:pPr>
              <a:buClr>
                <a:schemeClr val="dk1"/>
              </a:buClr>
              <a:buSzPts val="1100"/>
            </a:pPr>
            <a:endParaRPr lang="en-US" sz="4200" dirty="0">
              <a:solidFill>
                <a:schemeClr val="bg1"/>
              </a:solidFill>
              <a:latin typeface="Arial Black" panose="020B0A04020102020204" pitchFamily="34" charset="0"/>
            </a:endParaRPr>
          </a:p>
          <a:p>
            <a:pPr>
              <a:buClr>
                <a:schemeClr val="dk1"/>
              </a:buClr>
              <a:buSzPts val="1100"/>
            </a:pPr>
            <a:r>
              <a:rPr lang="en-US" sz="4200" dirty="0">
                <a:solidFill>
                  <a:schemeClr val="bg1"/>
                </a:solidFill>
                <a:latin typeface="Arial Black" panose="020B0A04020102020204" pitchFamily="34" charset="0"/>
              </a:rPr>
              <a:t>Martha, the dead man's sister, answered, “There will be a bad smell, Lord. He has been buried four days!”</a:t>
            </a:r>
            <a:endParaRPr lang="en-US" sz="4200" dirty="0">
              <a:solidFill>
                <a:schemeClr val="bg1"/>
              </a:solidFill>
              <a:latin typeface="Arial Black" panose="020B0A04020102020204" pitchFamily="34" charset="0"/>
            </a:endParaRPr>
          </a:p>
        </p:txBody>
      </p:sp>
      <p:pic>
        <p:nvPicPr>
          <p:cNvPr id="109" name="Picture 108"/>
          <p:cNvPicPr/>
          <p:nvPr/>
        </p:nvPicPr>
        <p:blipFill>
          <a:blip r:embed="rId1"/>
          <a:stretch>
            <a:fillRect/>
          </a:stretch>
        </p:blipFill>
        <p:spPr>
          <a:xfrm>
            <a:off x="7056120" y="1063625"/>
            <a:ext cx="10459720" cy="8159750"/>
          </a:xfrm>
          <a:prstGeom prst="rect">
            <a:avLst/>
          </a:prstGeom>
          <a:noFill/>
          <a:ln w="9525">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07372" y="2604785"/>
            <a:ext cx="1285800" cy="768985"/>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40</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07440" y="3942080"/>
            <a:ext cx="4933315" cy="3877945"/>
          </a:xfrm>
          <a:prstGeom prst="rect">
            <a:avLst/>
          </a:prstGeom>
          <a:noFill/>
          <a:ln>
            <a:noFill/>
          </a:ln>
        </p:spPr>
        <p:txBody>
          <a:bodyPr spcFirstLastPara="1" wrap="square" lIns="0" tIns="0" rIns="0" bIns="0" anchor="t" anchorCtr="0">
            <a:spAutoFit/>
          </a:bodyPr>
          <a:lstStyle/>
          <a:p>
            <a:pPr>
              <a:buSzPts val="4000"/>
            </a:pPr>
            <a:r>
              <a:rPr lang="en-US" sz="4200" dirty="0">
                <a:solidFill>
                  <a:schemeClr val="bg1"/>
                </a:solidFill>
                <a:latin typeface="Arial Black" panose="020B0A04020102020204" pitchFamily="34" charset="0"/>
              </a:rPr>
              <a:t>Jesus said to her, “Didn't I tell you that you would see God's glory if you believed?”</a:t>
            </a:r>
            <a:endParaRPr lang="en-US" sz="42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16" name="Picture 115"/>
          <p:cNvPicPr/>
          <p:nvPr/>
        </p:nvPicPr>
        <p:blipFill>
          <a:blip r:embed="rId1"/>
          <a:stretch>
            <a:fillRect/>
          </a:stretch>
        </p:blipFill>
        <p:spPr>
          <a:xfrm>
            <a:off x="7025005" y="1101090"/>
            <a:ext cx="10186035" cy="808482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146"/>
        <p:cNvGrpSpPr/>
        <p:nvPr/>
      </p:nvGrpSpPr>
      <p:grpSpPr>
        <a:xfrm>
          <a:off x="0" y="0"/>
          <a:ext cx="0" cy="0"/>
          <a:chOff x="0" y="0"/>
          <a:chExt cx="0" cy="0"/>
        </a:xfrm>
      </p:grpSpPr>
      <p:sp>
        <p:nvSpPr>
          <p:cNvPr id="147" name="Google Shape;147;p7"/>
          <p:cNvSpPr/>
          <p:nvPr/>
        </p:nvSpPr>
        <p:spPr>
          <a:xfrm>
            <a:off x="1197657" y="2510337"/>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41</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97610" y="4018915"/>
            <a:ext cx="5229225" cy="3877945"/>
          </a:xfrm>
          <a:prstGeom prst="rect">
            <a:avLst/>
          </a:prstGeom>
          <a:noFill/>
          <a:ln>
            <a:noFill/>
          </a:ln>
        </p:spPr>
        <p:txBody>
          <a:bodyPr spcFirstLastPara="1" wrap="square" lIns="0" tIns="0" rIns="0" bIns="0" anchor="t" anchorCtr="0">
            <a:spAutoFit/>
          </a:bodyPr>
          <a:lstStyle/>
          <a:p>
            <a:pPr>
              <a:buClr>
                <a:schemeClr val="dk1"/>
              </a:buClr>
              <a:buSzPts val="1100"/>
            </a:pPr>
            <a:r>
              <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They took the stone away. Jesus looked up and said, “I thank you, Father, that you listen to me.</a:t>
            </a:r>
            <a:endPar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pic>
        <p:nvPicPr>
          <p:cNvPr id="111" name="Picture 110"/>
          <p:cNvPicPr/>
          <p:nvPr/>
        </p:nvPicPr>
        <p:blipFill>
          <a:blip r:embed="rId1"/>
          <a:stretch>
            <a:fillRect/>
          </a:stretch>
        </p:blipFill>
        <p:spPr>
          <a:xfrm>
            <a:off x="7268845" y="1200150"/>
            <a:ext cx="10017760" cy="7886700"/>
          </a:xfrm>
          <a:prstGeom prst="rect">
            <a:avLst/>
          </a:prstGeom>
          <a:noFill/>
          <a:ln w="9525">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050290" y="2973070"/>
            <a:ext cx="5659120" cy="4308475"/>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I know that you always listen to me, but I say this for the sake of the people here, so that they will believe that you sent me.”</a:t>
            </a:r>
            <a:endParaRPr lang="en-US" sz="4000" dirty="0">
              <a:solidFill>
                <a:schemeClr val="bg1"/>
              </a:solidFill>
              <a:latin typeface="Arial Black" panose="020B0A04020102020204" pitchFamily="34" charset="0"/>
            </a:endParaRPr>
          </a:p>
        </p:txBody>
      </p:sp>
      <p:sp>
        <p:nvSpPr>
          <p:cNvPr id="131" name="Google Shape;131;p5"/>
          <p:cNvSpPr txBox="1"/>
          <p:nvPr/>
        </p:nvSpPr>
        <p:spPr>
          <a:xfrm>
            <a:off x="1050431" y="1772801"/>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42</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12" name="Picture 111"/>
          <p:cNvPicPr/>
          <p:nvPr/>
        </p:nvPicPr>
        <p:blipFill>
          <a:blip r:embed="rId1"/>
          <a:stretch>
            <a:fillRect/>
          </a:stretch>
        </p:blipFill>
        <p:spPr>
          <a:xfrm>
            <a:off x="7299325" y="1130300"/>
            <a:ext cx="9941560" cy="7993380"/>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068070" y="3255645"/>
            <a:ext cx="5532755" cy="3231515"/>
          </a:xfrm>
          <a:prstGeom prst="rect">
            <a:avLst/>
          </a:prstGeom>
          <a:noFill/>
          <a:ln>
            <a:noFill/>
          </a:ln>
        </p:spPr>
        <p:txBody>
          <a:bodyPr spcFirstLastPara="1" wrap="square" lIns="0" tIns="0" rIns="0" bIns="0" anchor="t" anchorCtr="0">
            <a:spAutoFit/>
          </a:bodyPr>
          <a:lstStyle/>
          <a:p>
            <a:pPr>
              <a:buSzPts val="4400"/>
            </a:pPr>
            <a:r>
              <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After he had said this, he called out in a loud voice, “Lazarus, come out!”</a:t>
            </a:r>
            <a:endPar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56" name="Google Shape;156;p8"/>
          <p:cNvSpPr txBox="1"/>
          <p:nvPr/>
        </p:nvSpPr>
        <p:spPr>
          <a:xfrm>
            <a:off x="1067824" y="2154444"/>
            <a:ext cx="1285800" cy="768985"/>
          </a:xfrm>
          <a:prstGeom prst="rect">
            <a:avLst/>
          </a:prstGeom>
          <a:solidFill>
            <a:schemeClr val="tx2">
              <a:lumMod val="25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43</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12" name="Picture 111"/>
          <p:cNvPicPr/>
          <p:nvPr/>
        </p:nvPicPr>
        <p:blipFill>
          <a:blip r:embed="rId1"/>
          <a:stretch>
            <a:fillRect/>
          </a:stretch>
        </p:blipFill>
        <p:spPr>
          <a:xfrm>
            <a:off x="7299325" y="1130300"/>
            <a:ext cx="9941560" cy="799338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151155" y="1694511"/>
            <a:ext cx="1214400" cy="857400"/>
          </a:xfrm>
          <a:prstGeom prst="rect">
            <a:avLst/>
          </a:pr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44</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51255" y="2895600"/>
            <a:ext cx="5307965" cy="5170805"/>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He came out, his hands and feet wrapped in grave cloths, and with a cloth around his face. “Untie him,” Jesus told them, “and let him go.”</a:t>
            </a:r>
            <a:endParaRPr lang="en-US" sz="4200" dirty="0">
              <a:solidFill>
                <a:schemeClr val="bg1"/>
              </a:solidFill>
              <a:latin typeface="Arial Black" panose="020B0A04020102020204" pitchFamily="34" charset="0"/>
            </a:endParaRPr>
          </a:p>
        </p:txBody>
      </p:sp>
      <p:pic>
        <p:nvPicPr>
          <p:cNvPr id="113" name="Picture 112"/>
          <p:cNvPicPr/>
          <p:nvPr/>
        </p:nvPicPr>
        <p:blipFill>
          <a:blip r:embed="rId1"/>
          <a:stretch>
            <a:fillRect/>
          </a:stretch>
        </p:blipFill>
        <p:spPr>
          <a:xfrm>
            <a:off x="7481570" y="1040765"/>
            <a:ext cx="9881235" cy="8205470"/>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07372" y="2346340"/>
            <a:ext cx="1285800" cy="768985"/>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45</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07440" y="3531235"/>
            <a:ext cx="4963795" cy="4524375"/>
          </a:xfrm>
          <a:prstGeom prst="rect">
            <a:avLst/>
          </a:prstGeom>
          <a:noFill/>
          <a:ln>
            <a:noFill/>
          </a:ln>
        </p:spPr>
        <p:txBody>
          <a:bodyPr spcFirstLastPara="1" wrap="square" lIns="0" tIns="0" rIns="0" bIns="0" anchor="t" anchorCtr="0">
            <a:spAutoFit/>
          </a:bodyPr>
          <a:lstStyle/>
          <a:p>
            <a:pPr>
              <a:buSzPts val="4000"/>
            </a:pPr>
            <a:r>
              <a:rPr lang="en-US" sz="4200" dirty="0">
                <a:solidFill>
                  <a:schemeClr val="bg1"/>
                </a:solidFill>
                <a:latin typeface="Arial Black" panose="020B0A04020102020204" pitchFamily="34" charset="0"/>
              </a:rPr>
              <a:t>Many of the people who had come to visit Mary saw what Jesus did, and they believed in him.</a:t>
            </a:r>
            <a:endParaRPr lang="en-US" sz="42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17" name="Picture 116"/>
          <p:cNvPicPr/>
          <p:nvPr/>
        </p:nvPicPr>
        <p:blipFill>
          <a:blip r:embed="rId1"/>
          <a:stretch>
            <a:fillRect/>
          </a:stretch>
        </p:blipFill>
        <p:spPr>
          <a:xfrm>
            <a:off x="6554470" y="1116330"/>
            <a:ext cx="10657205" cy="8054340"/>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F2149"/>
        </a:solidFill>
        <a:effectLst/>
      </p:bgPr>
    </p:bg>
    <p:spTree>
      <p:nvGrpSpPr>
        <p:cNvPr id="1" name="Shape 210"/>
        <p:cNvGrpSpPr/>
        <p:nvPr/>
      </p:nvGrpSpPr>
      <p:grpSpPr>
        <a:xfrm>
          <a:off x="0" y="0"/>
          <a:ext cx="0" cy="0"/>
          <a:chOff x="0" y="0"/>
          <a:chExt cx="0" cy="0"/>
        </a:xfrm>
      </p:grpSpPr>
      <p:sp>
        <p:nvSpPr>
          <p:cNvPr id="3" name="Google Shape;196;p21"/>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197;p21"/>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656090"/>
            <a:ext cx="18288000" cy="182993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6" name="Google Shape;116;p3"/>
          <p:cNvSpPr txBox="1"/>
          <p:nvPr/>
        </p:nvSpPr>
        <p:spPr>
          <a:xfrm>
            <a:off x="0" y="8775836"/>
            <a:ext cx="18288000" cy="923290"/>
          </a:xfrm>
          <a:prstGeom prst="rect">
            <a:avLst/>
          </a:prstGeom>
          <a:noFill/>
          <a:ln>
            <a:noFill/>
          </a:ln>
        </p:spPr>
        <p:txBody>
          <a:bodyPr spcFirstLastPara="1" wrap="square" lIns="0" tIns="0" rIns="0" bIns="0" anchor="t" anchorCtr="0">
            <a:spAutoFit/>
          </a:bodyPr>
          <a:lstStyle/>
          <a:p>
            <a:pPr algn="ctr">
              <a:buSzPts val="6600"/>
            </a:pPr>
            <a:r>
              <a:rPr lang="en-US" sz="6000" b="1" dirty="0">
                <a:solidFill>
                  <a:srgbClr val="FFFF99"/>
                </a:solidFill>
                <a:latin typeface="Arial Black" panose="020B0A04020102020204"/>
                <a:ea typeface="Arial Black" panose="020B0A04020102020204"/>
                <a:cs typeface="Arial Black" panose="020B0A04020102020204"/>
                <a:sym typeface="Arial Black" panose="020B0A04020102020204"/>
              </a:rPr>
              <a:t>The Raising of Lazarus</a:t>
            </a:r>
            <a:endParaRPr lang="en-US" sz="6000" b="1" cap="none" dirty="0">
              <a:solidFill>
                <a:srgbClr val="FFFF99"/>
              </a:solidFill>
              <a:latin typeface="Arial Black" panose="020B0A04020102020204"/>
              <a:ea typeface="Arial Black" panose="020B0A04020102020204"/>
              <a:cs typeface="Arial Black" panose="020B0A04020102020204"/>
              <a:sym typeface="Arial Black" panose="020B0A04020102020204"/>
            </a:endParaRPr>
          </a:p>
        </p:txBody>
      </p:sp>
      <p:sp>
        <p:nvSpPr>
          <p:cNvPr id="117" name="Google Shape;117;p3"/>
          <p:cNvSpPr txBox="1"/>
          <p:nvPr/>
        </p:nvSpPr>
        <p:spPr>
          <a:xfrm>
            <a:off x="0" y="9645211"/>
            <a:ext cx="18288000" cy="738505"/>
          </a:xfrm>
          <a:prstGeom prst="rect">
            <a:avLst/>
          </a:prstGeom>
          <a:noFill/>
          <a:ln>
            <a:noFill/>
          </a:ln>
        </p:spPr>
        <p:txBody>
          <a:bodyPr spcFirstLastPara="1" wrap="square" lIns="0" tIns="0" rIns="0" bIns="0" anchor="t" anchorCtr="0">
            <a:spAutoFit/>
          </a:bodyPr>
          <a:lstStyle/>
          <a:p>
            <a:pPr algn="ctr">
              <a:buSzPts val="5000"/>
            </a:pPr>
            <a:r>
              <a:rPr lang="en-US" sz="4800" dirty="0">
                <a:solidFill>
                  <a:schemeClr val="lt1"/>
                </a:solidFill>
                <a:latin typeface="Arial Black" panose="020B0A04020102020204"/>
                <a:ea typeface="Arial Black" panose="020B0A04020102020204"/>
                <a:cs typeface="Arial Black" panose="020B0A04020102020204"/>
                <a:sym typeface="Arial Black" panose="020B0A04020102020204"/>
              </a:rPr>
              <a:t>John 11:3-7,17,20-27,33-45</a:t>
            </a:r>
            <a:endParaRPr lang="en-US" sz="48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125" name="Picture 124"/>
          <p:cNvPicPr/>
          <p:nvPr/>
        </p:nvPicPr>
        <p:blipFill>
          <a:blip r:embed="rId1"/>
          <a:stretch>
            <a:fillRect/>
          </a:stretch>
        </p:blipFill>
        <p:spPr>
          <a:xfrm>
            <a:off x="0" y="0"/>
            <a:ext cx="18288635" cy="865632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02"/>
        <p:cNvGrpSpPr/>
        <p:nvPr/>
      </p:nvGrpSpPr>
      <p:grpSpPr>
        <a:xfrm>
          <a:off x="0" y="0"/>
          <a:ext cx="0" cy="0"/>
          <a:chOff x="0" y="0"/>
          <a:chExt cx="0" cy="0"/>
        </a:xfrm>
      </p:grpSpPr>
      <p:sp>
        <p:nvSpPr>
          <p:cNvPr id="203" name="Google Shape;203;p22"/>
          <p:cNvSpPr/>
          <p:nvPr/>
        </p:nvSpPr>
        <p:spPr>
          <a:xfrm>
            <a:off x="696595" y="1383665"/>
            <a:ext cx="5807710" cy="1378585"/>
          </a:xfrm>
          <a:prstGeom prst="rect">
            <a:avLst/>
          </a:prstGeom>
          <a:solidFill>
            <a:schemeClr val="accent5">
              <a:lumMod val="40000"/>
              <a:lumOff val="60000"/>
            </a:schemeClr>
          </a:solidFill>
          <a:ln>
            <a:noFill/>
          </a:ln>
        </p:spPr>
        <p:txBody>
          <a:bodyPr spcFirstLastPara="1" wrap="square" lIns="91425" tIns="45700" rIns="91425" bIns="45700" anchor="t" anchorCtr="0">
            <a:noAutofit/>
          </a:bodyPr>
          <a:lstStyle/>
          <a:p>
            <a:pPr lvl="0" algn="l">
              <a:buSzPts val="4000"/>
            </a:pPr>
            <a:r>
              <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rPr>
              <a:t>Activity: </a:t>
            </a:r>
            <a:endPar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endParaRPr>
          </a:p>
          <a:p>
            <a:pPr lvl="0" algn="l">
              <a:buSzPts val="4000"/>
            </a:pPr>
            <a:r>
              <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rPr>
              <a:t>Lazarus Craft</a:t>
            </a:r>
            <a:endParaRPr sz="1400" b="0" i="0" u="none" strike="noStrike" cap="none" dirty="0">
              <a:solidFill>
                <a:schemeClr val="tx1"/>
              </a:solidFill>
              <a:sym typeface="Arial" panose="020B0604020202020204"/>
            </a:endParaRPr>
          </a:p>
        </p:txBody>
      </p:sp>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508000">
              <a:buClr>
                <a:schemeClr val="lt1"/>
              </a:buClr>
              <a:buSzPts val="4400"/>
              <a:buFont typeface="Calibri" panose="020F0502020204030204"/>
              <a:buChar char="-"/>
            </a:pPr>
            <a:endParaRPr sz="4400" b="1" dirty="0">
              <a:solidFill>
                <a:schemeClr val="bg1"/>
              </a:solidFill>
              <a:latin typeface="Calibri" panose="020F0502020204030204"/>
              <a:ea typeface="Calibri" panose="020F0502020204030204"/>
              <a:cs typeface="Calibri" panose="020F0502020204030204"/>
              <a:sym typeface="Calibri" panose="020F0502020204030204"/>
            </a:endParaRPr>
          </a:p>
        </p:txBody>
      </p:sp>
      <p:sp>
        <p:nvSpPr>
          <p:cNvPr id="5" name="Google Shape;155;p8"/>
          <p:cNvSpPr txBox="1"/>
          <p:nvPr/>
        </p:nvSpPr>
        <p:spPr>
          <a:xfrm>
            <a:off x="696595" y="2989580"/>
            <a:ext cx="7042785" cy="2954655"/>
          </a:xfrm>
          <a:prstGeom prst="rect">
            <a:avLst/>
          </a:prstGeom>
          <a:noFill/>
          <a:ln>
            <a:noFill/>
          </a:ln>
        </p:spPr>
        <p:txBody>
          <a:bodyPr spcFirstLastPara="1" wrap="square" lIns="0" tIns="0" rIns="0" bIns="0" anchor="t" anchorCtr="0">
            <a:spAutoFit/>
          </a:bodyPr>
          <a:lstStyle/>
          <a:p>
            <a:pPr marL="457200" indent="-457200">
              <a:lnSpc>
                <a:spcPct val="150000"/>
              </a:lnSpc>
              <a:buSzPts val="4400"/>
              <a:buFont typeface="Arial" panose="020B0604020202020204" pitchFamily="34" charset="0"/>
              <a:buChar char="•"/>
            </a:pPr>
            <a:r>
              <a:rPr lang="en-US" sz="3200" dirty="0">
                <a:solidFill>
                  <a:schemeClr val="bg1"/>
                </a:solidFill>
                <a:latin typeface="Arial Black" panose="020B0A04020102020204" pitchFamily="34" charset="0"/>
              </a:rPr>
              <a:t>Paper tube</a:t>
            </a:r>
            <a:endParaRPr lang="en-US" sz="3200" dirty="0">
              <a:solidFill>
                <a:schemeClr val="bg1"/>
              </a:solidFill>
              <a:latin typeface="Arial Black" panose="020B0A04020102020204" pitchFamily="34" charset="0"/>
            </a:endParaRPr>
          </a:p>
          <a:p>
            <a:pPr marL="457200" indent="-457200">
              <a:lnSpc>
                <a:spcPct val="150000"/>
              </a:lnSpc>
              <a:buSzPts val="4400"/>
              <a:buFont typeface="Arial" panose="020B0604020202020204" pitchFamily="34" charset="0"/>
              <a:buChar char="•"/>
            </a:pPr>
            <a:r>
              <a:rPr lang="en-US" sz="3200" dirty="0">
                <a:solidFill>
                  <a:schemeClr val="bg1"/>
                </a:solidFill>
                <a:latin typeface="Arial Black" panose="020B0A04020102020204" pitchFamily="34" charset="0"/>
              </a:rPr>
              <a:t>Gauze</a:t>
            </a:r>
            <a:endParaRPr lang="en-US" sz="3200" dirty="0">
              <a:solidFill>
                <a:schemeClr val="bg1"/>
              </a:solidFill>
              <a:latin typeface="Arial Black" panose="020B0A04020102020204" pitchFamily="34" charset="0"/>
            </a:endParaRPr>
          </a:p>
          <a:p>
            <a:pPr marL="457200" indent="-457200">
              <a:lnSpc>
                <a:spcPct val="150000"/>
              </a:lnSpc>
              <a:buSzPts val="4400"/>
              <a:buFont typeface="Arial" panose="020B0604020202020204" pitchFamily="34" charset="0"/>
              <a:buChar char="•"/>
            </a:pPr>
            <a:r>
              <a:rPr lang="en-US" sz="3200" dirty="0">
                <a:solidFill>
                  <a:schemeClr val="bg1"/>
                </a:solidFill>
                <a:latin typeface="Arial Black" panose="020B0A04020102020204" pitchFamily="34" charset="0"/>
              </a:rPr>
              <a:t>Googly eyes</a:t>
            </a:r>
            <a:endParaRPr lang="en-US" sz="3200" dirty="0">
              <a:solidFill>
                <a:schemeClr val="bg1"/>
              </a:solidFill>
              <a:latin typeface="Arial Black" panose="020B0A04020102020204" pitchFamily="34" charset="0"/>
            </a:endParaRPr>
          </a:p>
          <a:p>
            <a:pPr marL="457200" indent="-457200">
              <a:lnSpc>
                <a:spcPct val="150000"/>
              </a:lnSpc>
              <a:buSzPts val="4400"/>
              <a:buFont typeface="Arial" panose="020B0604020202020204" pitchFamily="34" charset="0"/>
              <a:buChar char="•"/>
            </a:pPr>
            <a:r>
              <a:rPr lang="en-US" sz="3200" dirty="0">
                <a:solidFill>
                  <a:schemeClr val="bg1"/>
                </a:solidFill>
                <a:latin typeface="Arial Black" panose="020B0A04020102020204" pitchFamily="34" charset="0"/>
              </a:rPr>
              <a:t>White Glue</a:t>
            </a:r>
            <a:endParaRPr lang="en-US" sz="3200" dirty="0">
              <a:solidFill>
                <a:schemeClr val="bg1"/>
              </a:solidFill>
              <a:latin typeface="Arial Black" panose="020B0A04020102020204" pitchFamily="34" charset="0"/>
            </a:endParaRPr>
          </a:p>
        </p:txBody>
      </p:sp>
      <p:pic>
        <p:nvPicPr>
          <p:cNvPr id="123" name="Picture 122"/>
          <p:cNvPicPr/>
          <p:nvPr/>
        </p:nvPicPr>
        <p:blipFill>
          <a:blip r:embed="rId1"/>
          <a:srcRect r="787" b="30926"/>
          <a:stretch>
            <a:fillRect/>
          </a:stretch>
        </p:blipFill>
        <p:spPr>
          <a:xfrm>
            <a:off x="6854190" y="1383665"/>
            <a:ext cx="5271135" cy="7519670"/>
          </a:xfrm>
          <a:prstGeom prst="rect">
            <a:avLst/>
          </a:prstGeom>
          <a:noFill/>
          <a:ln w="9525">
            <a:noFill/>
          </a:ln>
        </p:spPr>
      </p:pic>
      <p:pic>
        <p:nvPicPr>
          <p:cNvPr id="124" name="Picture 123"/>
          <p:cNvPicPr/>
          <p:nvPr/>
        </p:nvPicPr>
        <p:blipFill>
          <a:blip r:embed="rId2"/>
          <a:stretch>
            <a:fillRect/>
          </a:stretch>
        </p:blipFill>
        <p:spPr>
          <a:xfrm>
            <a:off x="12125325" y="1383665"/>
            <a:ext cx="5524500" cy="7519670"/>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02"/>
        <p:cNvGrpSpPr/>
        <p:nvPr/>
      </p:nvGrpSpPr>
      <p:grpSpPr>
        <a:xfrm>
          <a:off x="0" y="0"/>
          <a:ext cx="0" cy="0"/>
          <a:chOff x="0" y="0"/>
          <a:chExt cx="0" cy="0"/>
        </a:xfrm>
      </p:grpSpPr>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508000">
              <a:buClr>
                <a:schemeClr val="lt1"/>
              </a:buClr>
              <a:buSzPts val="4400"/>
              <a:buFont typeface="Calibri" panose="020F0502020204030204"/>
              <a:buChar char="-"/>
            </a:pPr>
            <a:endParaRPr sz="4400" b="1" dirty="0">
              <a:solidFill>
                <a:schemeClr val="bg1"/>
              </a:solidFill>
              <a:latin typeface="Calibri" panose="020F0502020204030204"/>
              <a:ea typeface="Calibri" panose="020F0502020204030204"/>
              <a:cs typeface="Calibri" panose="020F0502020204030204"/>
              <a:sym typeface="Calibri" panose="020F0502020204030204"/>
            </a:endParaRPr>
          </a:p>
        </p:txBody>
      </p:sp>
      <p:sp>
        <p:nvSpPr>
          <p:cNvPr id="5" name="Google Shape;155;p8"/>
          <p:cNvSpPr txBox="1"/>
          <p:nvPr/>
        </p:nvSpPr>
        <p:spPr>
          <a:xfrm>
            <a:off x="703522" y="1118333"/>
            <a:ext cx="6212013" cy="830580"/>
          </a:xfrm>
          <a:prstGeom prst="rect">
            <a:avLst/>
          </a:prstGeom>
          <a:noFill/>
          <a:ln>
            <a:noFill/>
          </a:ln>
        </p:spPr>
        <p:txBody>
          <a:bodyPr spcFirstLastPara="1" wrap="square" lIns="0" tIns="0" rIns="0" bIns="0" anchor="t" anchorCtr="0">
            <a:spAutoFit/>
          </a:bodyPr>
          <a:lstStyle/>
          <a:p>
            <a:pPr>
              <a:lnSpc>
                <a:spcPct val="150000"/>
              </a:lnSpc>
              <a:buSzPts val="4400"/>
            </a:pPr>
            <a:r>
              <a:rPr lang="en-US" sz="3600" dirty="0">
                <a:solidFill>
                  <a:schemeClr val="bg1"/>
                </a:solidFill>
                <a:latin typeface="Arial Black" panose="020B0A04020102020204" pitchFamily="34" charset="0"/>
              </a:rPr>
              <a:t>Instructions:</a:t>
            </a:r>
            <a:endParaRPr lang="en-US" sz="3600" dirty="0">
              <a:solidFill>
                <a:schemeClr val="bg1"/>
              </a:solidFill>
              <a:latin typeface="Arial Black" panose="020B0A04020102020204" pitchFamily="34" charset="0"/>
            </a:endParaRPr>
          </a:p>
        </p:txBody>
      </p:sp>
      <p:sp>
        <p:nvSpPr>
          <p:cNvPr id="2" name="Google Shape;155;p8"/>
          <p:cNvSpPr txBox="1"/>
          <p:nvPr/>
        </p:nvSpPr>
        <p:spPr>
          <a:xfrm>
            <a:off x="703580" y="1948815"/>
            <a:ext cx="6972300" cy="6155690"/>
          </a:xfrm>
          <a:prstGeom prst="rect">
            <a:avLst/>
          </a:prstGeom>
          <a:noFill/>
          <a:ln>
            <a:noFill/>
          </a:ln>
        </p:spPr>
        <p:txBody>
          <a:bodyPr spcFirstLastPara="1" wrap="square" lIns="0" tIns="0" rIns="0" bIns="0" anchor="t" anchorCtr="0">
            <a:spAutoFit/>
          </a:bodyPr>
          <a:p>
            <a:pPr marL="342900" indent="-342900">
              <a:buSzPts val="4400"/>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Put glue all over paper tube. Your child can help. Squeezing the glue bottle builds fine-motor skills.</a:t>
            </a:r>
            <a:endParaRPr lang="en-US" sz="40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endParaRPr lang="en-US" sz="40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Wrap gauze around the paper tube.</a:t>
            </a:r>
            <a:endParaRPr lang="en-US" sz="40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endParaRPr lang="en-US" sz="40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Finally, glue on some googly eyes!</a:t>
            </a:r>
            <a:endParaRPr lang="en-US" sz="4000" dirty="0">
              <a:solidFill>
                <a:schemeClr val="bg1"/>
              </a:solidFill>
              <a:latin typeface="Arial" panose="020B0604020202020204" pitchFamily="34" charset="0"/>
              <a:cs typeface="Arial" panose="020B0604020202020204" pitchFamily="34" charset="0"/>
            </a:endParaRPr>
          </a:p>
        </p:txBody>
      </p:sp>
      <p:pic>
        <p:nvPicPr>
          <p:cNvPr id="123" name="Picture 122"/>
          <p:cNvPicPr/>
          <p:nvPr/>
        </p:nvPicPr>
        <p:blipFill>
          <a:blip r:embed="rId1"/>
          <a:srcRect r="787" b="30926"/>
          <a:stretch>
            <a:fillRect/>
          </a:stretch>
        </p:blipFill>
        <p:spPr>
          <a:xfrm>
            <a:off x="8634730" y="1156970"/>
            <a:ext cx="8526145" cy="7972425"/>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008324" y="1323197"/>
            <a:ext cx="5857800" cy="7458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gf7e905350f_0_52"/>
          <p:cNvSpPr/>
          <p:nvPr/>
        </p:nvSpPr>
        <p:spPr>
          <a:xfrm>
            <a:off x="1008380" y="2351405"/>
            <a:ext cx="9237980" cy="6374765"/>
          </a:xfrm>
          <a:prstGeom prst="rect">
            <a:avLst/>
          </a:prstGeom>
          <a:noFill/>
          <a:ln>
            <a:noFill/>
          </a:ln>
        </p:spPr>
        <p:txBody>
          <a:bodyPr spcFirstLastPara="1" wrap="square" lIns="91425" tIns="45700" rIns="91425" bIns="45700" anchor="ctr" anchorCtr="0">
            <a:noAutofit/>
          </a:bodyPr>
          <a:lstStyle/>
          <a:p>
            <a:pPr algn="just" fontAlgn="base"/>
            <a:r>
              <a:rPr lang="en-US" sz="3400" dirty="0" smtClean="0">
                <a:solidFill>
                  <a:schemeClr val="bg1"/>
                </a:solidFill>
                <a:latin typeface="Arial" panose="020B0604020202020204" pitchFamily="34" charset="0"/>
                <a:cs typeface="Arial" panose="020B0604020202020204" pitchFamily="34" charset="0"/>
              </a:rPr>
              <a:t>Dear God,</a:t>
            </a:r>
            <a:endParaRPr lang="en-US" sz="3400" dirty="0" smtClean="0">
              <a:solidFill>
                <a:schemeClr val="bg1"/>
              </a:solidFill>
              <a:latin typeface="Arial" panose="020B0604020202020204" pitchFamily="34" charset="0"/>
              <a:cs typeface="Arial" panose="020B0604020202020204" pitchFamily="34" charset="0"/>
            </a:endParaRPr>
          </a:p>
          <a:p>
            <a:pPr algn="just" fontAlgn="base"/>
            <a:endParaRPr lang="en-US" sz="3400" dirty="0">
              <a:solidFill>
                <a:schemeClr val="bg1"/>
              </a:solidFill>
              <a:latin typeface="Arial" panose="020B0604020202020204" pitchFamily="34" charset="0"/>
              <a:cs typeface="Arial" panose="020B0604020202020204" pitchFamily="34" charset="0"/>
            </a:endParaRPr>
          </a:p>
          <a:p>
            <a:pPr algn="just" fontAlgn="base"/>
            <a:r>
              <a:rPr lang="en-US" sz="3400" dirty="0">
                <a:solidFill>
                  <a:schemeClr val="bg1"/>
                </a:solidFill>
                <a:latin typeface="Arial" panose="020B0604020202020204" pitchFamily="34" charset="0"/>
                <a:cs typeface="Arial" panose="020B0604020202020204" pitchFamily="34" charset="0"/>
              </a:rPr>
              <a:t>Thank you for your unending love for us!  it is comforting to know that when we cry, You cry with us. But it is even more comforting to know that You have power over death and the grave and that one day we will be in heaven with You--and then there will be no more tears.</a:t>
            </a:r>
            <a:endParaRPr lang="en-US" sz="3400" dirty="0">
              <a:solidFill>
                <a:schemeClr val="bg1"/>
              </a:solidFill>
              <a:latin typeface="Arial" panose="020B0604020202020204" pitchFamily="34" charset="0"/>
              <a:cs typeface="Arial" panose="020B0604020202020204" pitchFamily="34" charset="0"/>
            </a:endParaRPr>
          </a:p>
          <a:p>
            <a:pPr algn="just" fontAlgn="base"/>
            <a:endParaRPr lang="en-US" sz="3400" dirty="0">
              <a:solidFill>
                <a:schemeClr val="bg1"/>
              </a:solidFill>
              <a:latin typeface="Arial" panose="020B0604020202020204" pitchFamily="34" charset="0"/>
              <a:cs typeface="Arial" panose="020B0604020202020204" pitchFamily="34" charset="0"/>
            </a:endParaRPr>
          </a:p>
          <a:p>
            <a:pPr algn="just" fontAlgn="base"/>
            <a:r>
              <a:rPr lang="en-US" sz="3400" dirty="0">
                <a:solidFill>
                  <a:schemeClr val="bg1"/>
                </a:solidFill>
                <a:latin typeface="Arial" panose="020B0604020202020204" pitchFamily="34" charset="0"/>
                <a:cs typeface="Arial" panose="020B0604020202020204" pitchFamily="34" charset="0"/>
              </a:rPr>
              <a:t>In Jesus’ name, Amen!</a:t>
            </a:r>
            <a:endParaRPr lang="en-US" sz="3400" dirty="0" smtClean="0">
              <a:solidFill>
                <a:schemeClr val="bg1"/>
              </a:solidFill>
              <a:latin typeface="Arial" panose="020B0604020202020204" pitchFamily="34" charset="0"/>
              <a:cs typeface="Arial" panose="020B0604020202020204" pitchFamily="34" charset="0"/>
            </a:endParaRPr>
          </a:p>
        </p:txBody>
      </p:sp>
      <p:pic>
        <p:nvPicPr>
          <p:cNvPr id="220" name="Google Shape;220;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41285C"/>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969818" y="6548586"/>
            <a:ext cx="8458200" cy="808178"/>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smtClean="0">
                <a:solidFill>
                  <a:srgbClr val="FFFFFF"/>
                </a:solidFill>
              </a:rPr>
              <a:t>5th Sunday</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of Lent |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Cycle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John</a:t>
            </a:r>
            <a:r>
              <a:rPr lang="en-US" sz="72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32988" y="2778296"/>
            <a:ext cx="1285800" cy="768985"/>
          </a:xfrm>
          <a:prstGeom prst="rect">
            <a:avLst/>
          </a:prstGeom>
          <a:solidFill>
            <a:schemeClr val="accent2">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3</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233170" y="4037965"/>
            <a:ext cx="5356860" cy="3077845"/>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The sisters of Lazarus sent Jesus a message: “Lord, your dear friend is sick.”</a:t>
            </a:r>
            <a:endParaRPr lang="en-US" sz="40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0" name="Picture 99"/>
          <p:cNvPicPr/>
          <p:nvPr/>
        </p:nvPicPr>
        <p:blipFill>
          <a:blip r:embed="rId1"/>
          <a:stretch>
            <a:fillRect/>
          </a:stretch>
        </p:blipFill>
        <p:spPr>
          <a:xfrm>
            <a:off x="6888480" y="1322070"/>
            <a:ext cx="10216515" cy="764222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864167" y="1057925"/>
            <a:ext cx="1285800" cy="768985"/>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4</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864235" y="2096135"/>
            <a:ext cx="5969000" cy="6771005"/>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When Jesus heard it, he said, “The final result of this sickness will not be the death of Lazarus; this has happened in order to bring glory to God, and it will be the means by which the Son of God will receive glory.”</a:t>
            </a:r>
            <a:endParaRPr lang="en-US" sz="40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1" name="Picture 100"/>
          <p:cNvPicPr/>
          <p:nvPr/>
        </p:nvPicPr>
        <p:blipFill>
          <a:blip r:embed="rId1"/>
          <a:stretch>
            <a:fillRect/>
          </a:stretch>
        </p:blipFill>
        <p:spPr>
          <a:xfrm>
            <a:off x="7482205" y="1289685"/>
            <a:ext cx="10124440" cy="770826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385570" y="3059430"/>
            <a:ext cx="4806315" cy="2461895"/>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Jesus loved Martha and her sister and Lazarus.</a:t>
            </a:r>
            <a:endParaRPr lang="en-US" sz="4000" dirty="0">
              <a:solidFill>
                <a:schemeClr val="bg1"/>
              </a:solidFill>
              <a:latin typeface="Arial Black" panose="020B0A04020102020204" pitchFamily="34" charset="0"/>
            </a:endParaRPr>
          </a:p>
        </p:txBody>
      </p:sp>
      <p:sp>
        <p:nvSpPr>
          <p:cNvPr id="131" name="Google Shape;131;p5"/>
          <p:cNvSpPr txBox="1"/>
          <p:nvPr/>
        </p:nvSpPr>
        <p:spPr>
          <a:xfrm>
            <a:off x="1385711" y="1760736"/>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5</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18" name="Picture 117"/>
          <p:cNvPicPr/>
          <p:nvPr/>
        </p:nvPicPr>
        <p:blipFill>
          <a:blip r:embed="rId1"/>
          <a:stretch>
            <a:fillRect/>
          </a:stretch>
        </p:blipFill>
        <p:spPr>
          <a:xfrm>
            <a:off x="6341110" y="1268730"/>
            <a:ext cx="10443210" cy="774954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946150" y="3662045"/>
            <a:ext cx="5754370" cy="3877945"/>
          </a:xfrm>
          <a:prstGeom prst="rect">
            <a:avLst/>
          </a:prstGeom>
          <a:noFill/>
          <a:ln>
            <a:noFill/>
          </a:ln>
        </p:spPr>
        <p:txBody>
          <a:bodyPr spcFirstLastPara="1" wrap="square" lIns="0" tIns="0" rIns="0" bIns="0" anchor="t" anchorCtr="0">
            <a:spAutoFit/>
          </a:bodyPr>
          <a:lstStyle/>
          <a:p>
            <a:pPr>
              <a:buSzPts val="4400"/>
            </a:pPr>
            <a:r>
              <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Yet when he received the news that Lazarus was sick, he stayed where he was for two more days.</a:t>
            </a:r>
            <a:endPar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56" name="Google Shape;156;p8"/>
          <p:cNvSpPr txBox="1"/>
          <p:nvPr/>
        </p:nvSpPr>
        <p:spPr>
          <a:xfrm>
            <a:off x="945904" y="2412889"/>
            <a:ext cx="1285800" cy="768985"/>
          </a:xfrm>
          <a:prstGeom prst="rect">
            <a:avLst/>
          </a:prstGeom>
          <a:solidFill>
            <a:schemeClr val="tx2">
              <a:lumMod val="25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6</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2" name="Picture 101"/>
          <p:cNvPicPr/>
          <p:nvPr/>
        </p:nvPicPr>
        <p:blipFill>
          <a:blip r:embed="rId1"/>
          <a:stretch>
            <a:fillRect/>
          </a:stretch>
        </p:blipFill>
        <p:spPr>
          <a:xfrm>
            <a:off x="6700520" y="1139190"/>
            <a:ext cx="10429240" cy="800862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287680" y="2379041"/>
            <a:ext cx="1214400" cy="857400"/>
          </a:xfrm>
          <a:prstGeom prst="rect">
            <a:avLst/>
          </a:pr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7</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287780" y="3850640"/>
            <a:ext cx="5003800" cy="2585085"/>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Then he said to the disciples, “Let us go back to Judea.”</a:t>
            </a:r>
            <a:endParaRPr lang="en-US" sz="4200" dirty="0">
              <a:solidFill>
                <a:schemeClr val="bg1"/>
              </a:solidFill>
              <a:latin typeface="Arial Black" panose="020B0A04020102020204" pitchFamily="34" charset="0"/>
            </a:endParaRPr>
          </a:p>
        </p:txBody>
      </p:sp>
      <p:pic>
        <p:nvPicPr>
          <p:cNvPr id="119" name="Picture 118"/>
          <p:cNvPicPr/>
          <p:nvPr/>
        </p:nvPicPr>
        <p:blipFill>
          <a:blip r:embed="rId1"/>
          <a:stretch>
            <a:fillRect/>
          </a:stretch>
        </p:blipFill>
        <p:spPr>
          <a:xfrm>
            <a:off x="6614160" y="1313815"/>
            <a:ext cx="10642600" cy="7658100"/>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4664</Words>
  <Application>WPS Presentation</Application>
  <PresentationFormat>Custom</PresentationFormat>
  <Paragraphs>157</Paragraphs>
  <Slides>33</Slides>
  <Notes>22</Notes>
  <HiddenSlides>1</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33</vt:i4>
      </vt:variant>
    </vt:vector>
  </HeadingPairs>
  <TitlesOfParts>
    <vt:vector size="44" baseType="lpstr">
      <vt:lpstr>Arial</vt:lpstr>
      <vt:lpstr>SimSun</vt:lpstr>
      <vt:lpstr>Wingdings</vt:lpstr>
      <vt:lpstr>Arial</vt:lpstr>
      <vt:lpstr>Calibri</vt:lpstr>
      <vt:lpstr>Arial Black</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Bianca Palangan</cp:lastModifiedBy>
  <cp:revision>105</cp:revision>
  <dcterms:created xsi:type="dcterms:W3CDTF">2020-09-06T06:27:00Z</dcterms:created>
  <dcterms:modified xsi:type="dcterms:W3CDTF">2023-03-20T14:38:47Z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C779644C4DDD45729CE69FE6421FCB61</vt:lpwstr>
  </property>
  <property fmtid="{D5CDD505-2E9C-101B-9397-08002B2CF9AE}" pid="3" name="KSOProductBuildVer">
    <vt:lpwstr>1033-11.2.0.11486</vt:lpwstr>
  </property>
</Properties>
</file>