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79" r:id="rId6"/>
    <p:sldId id="258" r:id="rId7"/>
    <p:sldId id="259" r:id="rId8"/>
    <p:sldId id="261" r:id="rId9"/>
    <p:sldId id="287" r:id="rId10"/>
    <p:sldId id="260" r:id="rId11"/>
    <p:sldId id="318" r:id="rId12"/>
    <p:sldId id="288" r:id="rId13"/>
    <p:sldId id="290" r:id="rId14"/>
    <p:sldId id="289" r:id="rId15"/>
    <p:sldId id="322" r:id="rId16"/>
    <p:sldId id="263" r:id="rId17"/>
    <p:sldId id="321" r:id="rId18"/>
    <p:sldId id="315" r:id="rId19"/>
    <p:sldId id="319" r:id="rId20"/>
    <p:sldId id="316" r:id="rId21"/>
    <p:sldId id="308" r:id="rId22"/>
    <p:sldId id="307" r:id="rId23"/>
    <p:sldId id="323" r:id="rId24"/>
    <p:sldId id="320" r:id="rId25"/>
    <p:sldId id="324" r:id="rId26"/>
    <p:sldId id="325" r:id="rId27"/>
    <p:sldId id="326" r:id="rId28"/>
    <p:sldId id="267" r:id="rId29"/>
    <p:sldId id="270" r:id="rId30"/>
    <p:sldId id="269" r:id="rId31"/>
    <p:sldId id="304" r:id="rId32"/>
    <p:sldId id="271" r:id="rId33"/>
    <p:sldId id="297" r:id="rId34"/>
  </p:sldIdLst>
  <p:sldSz cx="18288000" cy="10287000"/>
  <p:notesSz cx="6858000" cy="9144000"/>
  <p:embeddedFontLst>
    <p:embeddedFont>
      <p:font typeface="Calibri" panose="020F0502020204030204"/>
      <p:regular r:id="rId38"/>
      <p:bold r:id="rId39"/>
      <p:italic r:id="rId40"/>
      <p:boldItalic r:id="rId41"/>
    </p:embeddedFont>
    <p:embeddedFont>
      <p:font typeface="Arial Black" panose="020B0A04020102020204"/>
      <p:bold r:id="rId42"/>
    </p:embeddedFont>
    <p:embeddedFont>
      <p:font typeface="Arial Black" panose="020B0A04020102020204" pitchFamily="34" charset="0"/>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2149"/>
    <a:srgbClr val="55482D"/>
    <a:srgbClr val="A68A78"/>
    <a:srgbClr val="8B191D"/>
    <a:srgbClr val="733D13"/>
    <a:srgbClr val="4B2A0E"/>
    <a:srgbClr val="FF9933"/>
    <a:srgbClr val="FF9900"/>
    <a:srgbClr val="660066"/>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91057" autoAdjust="0"/>
  </p:normalViewPr>
  <p:slideViewPr>
    <p:cSldViewPr snapToGrid="0">
      <p:cViewPr>
        <p:scale>
          <a:sx n="64" d="100"/>
          <a:sy n="64" d="100"/>
        </p:scale>
        <p:origin x="426" y="216"/>
      </p:cViewPr>
      <p:guideLst>
        <p:guide orient="horz" pos="213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3" Type="http://schemas.openxmlformats.org/officeDocument/2006/relationships/font" Target="fonts/font6.fntdata"/><Relationship Id="rId42" Type="http://schemas.openxmlformats.org/officeDocument/2006/relationships/font" Target="fonts/font5.fntdata"/><Relationship Id="rId41" Type="http://schemas.openxmlformats.org/officeDocument/2006/relationships/font" Target="fonts/font4.fntdata"/><Relationship Id="rId40" Type="http://schemas.openxmlformats.org/officeDocument/2006/relationships/font" Target="fonts/font3.fntdata"/><Relationship Id="rId4" Type="http://schemas.openxmlformats.org/officeDocument/2006/relationships/slide" Target="slides/slide1.xml"/><Relationship Id="rId39" Type="http://schemas.openxmlformats.org/officeDocument/2006/relationships/font" Target="fonts/font2.fntdata"/><Relationship Id="rId38" Type="http://schemas.openxmlformats.org/officeDocument/2006/relationships/font" Target="fonts/font1.fntdata"/><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285C"/>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969818" y="6548586"/>
            <a:ext cx="8458200" cy="808178"/>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smtClean="0">
                <a:solidFill>
                  <a:srgbClr val="FFFFFF"/>
                </a:solidFill>
              </a:rPr>
              <a:t>3rd Sunday</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of Lent |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Cycle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6699"/>
        </a:solidFill>
        <a:effectLst/>
      </p:bgPr>
    </p:bg>
    <p:spTree>
      <p:nvGrpSpPr>
        <p:cNvPr id="1" name="Shape 146"/>
        <p:cNvGrpSpPr/>
        <p:nvPr/>
      </p:nvGrpSpPr>
      <p:grpSpPr>
        <a:xfrm>
          <a:off x="0" y="0"/>
          <a:ext cx="0" cy="0"/>
          <a:chOff x="0" y="0"/>
          <a:chExt cx="0" cy="0"/>
        </a:xfrm>
      </p:grpSpPr>
      <p:sp>
        <p:nvSpPr>
          <p:cNvPr id="147" name="Google Shape;147;p7"/>
          <p:cNvSpPr/>
          <p:nvPr/>
        </p:nvSpPr>
        <p:spPr>
          <a:xfrm>
            <a:off x="1059295" y="1210318"/>
            <a:ext cx="1214400" cy="857400"/>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10</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059180" y="2235200"/>
            <a:ext cx="5781040" cy="6463030"/>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Jesus answered and said to her, </a:t>
            </a:r>
            <a:endParaRPr lang="en-US" sz="4200" dirty="0">
              <a:solidFill>
                <a:schemeClr val="bg1"/>
              </a:solidFill>
              <a:latin typeface="Arial Black" panose="020B0A04020102020204" pitchFamily="34" charset="0"/>
            </a:endParaRPr>
          </a:p>
          <a:p>
            <a:pPr>
              <a:buClr>
                <a:schemeClr val="dk1"/>
              </a:buClr>
              <a:buSzPts val="1100"/>
            </a:pPr>
            <a:r>
              <a:rPr lang="en-US" sz="4200" dirty="0">
                <a:solidFill>
                  <a:schemeClr val="bg1"/>
                </a:solidFill>
                <a:latin typeface="Arial Black" panose="020B0A04020102020204" pitchFamily="34" charset="0"/>
              </a:rPr>
              <a:t>“If you knew the gift of God and who is saying to you, ‘Give me a drink,’ you would have asked him and he would have given you living water.”</a:t>
            </a:r>
            <a:endParaRPr lang="en-US" sz="4200" dirty="0">
              <a:solidFill>
                <a:schemeClr val="bg1"/>
              </a:solidFill>
              <a:latin typeface="Arial Black" panose="020B0A04020102020204" pitchFamily="34" charset="0"/>
            </a:endParaRPr>
          </a:p>
        </p:txBody>
      </p:sp>
      <p:pic>
        <p:nvPicPr>
          <p:cNvPr id="104" name="Picture 103"/>
          <p:cNvPicPr/>
          <p:nvPr/>
        </p:nvPicPr>
        <p:blipFill>
          <a:blip r:embed="rId1"/>
          <a:stretch>
            <a:fillRect/>
          </a:stretch>
        </p:blipFill>
        <p:spPr>
          <a:xfrm>
            <a:off x="7307580" y="1395730"/>
            <a:ext cx="10099040" cy="7496175"/>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146"/>
        <p:cNvGrpSpPr/>
        <p:nvPr/>
      </p:nvGrpSpPr>
      <p:grpSpPr>
        <a:xfrm>
          <a:off x="0" y="0"/>
          <a:ext cx="0" cy="0"/>
          <a:chOff x="0" y="0"/>
          <a:chExt cx="0" cy="0"/>
        </a:xfrm>
      </p:grpSpPr>
      <p:sp>
        <p:nvSpPr>
          <p:cNvPr id="147" name="Google Shape;147;p7"/>
          <p:cNvSpPr/>
          <p:nvPr/>
        </p:nvSpPr>
        <p:spPr>
          <a:xfrm>
            <a:off x="1061132" y="2175057"/>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11</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061085" y="3383915"/>
            <a:ext cx="7054850" cy="3877945"/>
          </a:xfrm>
          <a:prstGeom prst="rect">
            <a:avLst/>
          </a:prstGeom>
          <a:noFill/>
          <a:ln>
            <a:noFill/>
          </a:ln>
        </p:spPr>
        <p:txBody>
          <a:bodyPr spcFirstLastPara="1" wrap="square" lIns="0" tIns="0" rIns="0" bIns="0" anchor="t" anchorCtr="0">
            <a:spAutoFit/>
          </a:bodyPr>
          <a:lstStyle/>
          <a:p>
            <a:pPr>
              <a:buClr>
                <a:schemeClr val="dk1"/>
              </a:buClr>
              <a:buSzPts val="1100"/>
            </a:pPr>
            <a:r>
              <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The woman</a:t>
            </a:r>
            <a:r>
              <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 </a:t>
            </a:r>
            <a:r>
              <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said to him, </a:t>
            </a:r>
            <a:endPar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a:p>
            <a:pPr>
              <a:buClr>
                <a:schemeClr val="dk1"/>
              </a:buClr>
              <a:buSzPts val="1100"/>
            </a:pPr>
            <a:r>
              <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“Sir, you do not even have a bucket and the well is deep; where then can you get this living water? </a:t>
            </a:r>
            <a:endPar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pic>
        <p:nvPicPr>
          <p:cNvPr id="105" name="Picture 104"/>
          <p:cNvPicPr/>
          <p:nvPr/>
        </p:nvPicPr>
        <p:blipFill>
          <a:blip r:embed="rId1"/>
          <a:stretch>
            <a:fillRect/>
          </a:stretch>
        </p:blipFill>
        <p:spPr>
          <a:xfrm>
            <a:off x="8677275" y="1343660"/>
            <a:ext cx="8785225" cy="7599680"/>
          </a:xfrm>
          <a:prstGeom prst="rect">
            <a:avLst/>
          </a:prstGeom>
          <a:noFill/>
          <a:ln w="9525">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07372" y="1973595"/>
            <a:ext cx="1285800" cy="768985"/>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12</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07440" y="3172460"/>
            <a:ext cx="5179695" cy="5170805"/>
          </a:xfrm>
          <a:prstGeom prst="rect">
            <a:avLst/>
          </a:prstGeom>
          <a:noFill/>
          <a:ln>
            <a:noFill/>
          </a:ln>
        </p:spPr>
        <p:txBody>
          <a:bodyPr spcFirstLastPara="1" wrap="square" lIns="0" tIns="0" rIns="0" bIns="0" anchor="t" anchorCtr="0">
            <a:spAutoFit/>
          </a:bodyPr>
          <a:lstStyle/>
          <a:p>
            <a:pPr>
              <a:buSzPts val="4000"/>
            </a:pPr>
            <a:r>
              <a:rPr lang="en-US" sz="4200" dirty="0">
                <a:solidFill>
                  <a:schemeClr val="bg1"/>
                </a:solidFill>
                <a:latin typeface="Arial Black" panose="020B0A04020102020204" pitchFamily="34" charset="0"/>
              </a:rPr>
              <a:t>Are you greater than our father Jacob, who gave us this well and drank from it himself with his children and his flocks?”</a:t>
            </a:r>
            <a:endParaRPr lang="en-US" sz="42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7" name="Picture 106"/>
          <p:cNvPicPr/>
          <p:nvPr/>
        </p:nvPicPr>
        <p:blipFill>
          <a:blip r:embed="rId1"/>
          <a:stretch>
            <a:fillRect/>
          </a:stretch>
        </p:blipFill>
        <p:spPr>
          <a:xfrm>
            <a:off x="7381875" y="1587500"/>
            <a:ext cx="9285605" cy="711200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068070" y="2974975"/>
            <a:ext cx="6685280" cy="3877945"/>
          </a:xfrm>
          <a:prstGeom prst="rect">
            <a:avLst/>
          </a:prstGeom>
          <a:noFill/>
          <a:ln>
            <a:noFill/>
          </a:ln>
        </p:spPr>
        <p:txBody>
          <a:bodyPr spcFirstLastPara="1" wrap="square" lIns="0" tIns="0" rIns="0" bIns="0" anchor="t" anchorCtr="0">
            <a:spAutoFit/>
          </a:bodyPr>
          <a:lstStyle/>
          <a:p>
            <a:pPr>
              <a:buSzPts val="4400"/>
            </a:pPr>
            <a:r>
              <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Jesus answered and said to her, </a:t>
            </a:r>
            <a:endPar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a:p>
            <a:pPr>
              <a:buSzPts val="4400"/>
            </a:pPr>
            <a:endPar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a:p>
            <a:pPr>
              <a:buSzPts val="4400"/>
            </a:pPr>
            <a:r>
              <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“Everyone who drinks this water will be thirsty again;</a:t>
            </a:r>
            <a:endPar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56" name="Google Shape;156;p8"/>
          <p:cNvSpPr txBox="1"/>
          <p:nvPr/>
        </p:nvSpPr>
        <p:spPr>
          <a:xfrm>
            <a:off x="1067824" y="1725819"/>
            <a:ext cx="1285800" cy="768985"/>
          </a:xfrm>
          <a:prstGeom prst="rect">
            <a:avLst/>
          </a:prstGeom>
          <a:solidFill>
            <a:schemeClr val="tx2">
              <a:lumMod val="25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13</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6" name="Picture 105"/>
          <p:cNvPicPr/>
          <p:nvPr/>
        </p:nvPicPr>
        <p:blipFill>
          <a:blip r:embed="rId1"/>
          <a:stretch>
            <a:fillRect/>
          </a:stretch>
        </p:blipFill>
        <p:spPr>
          <a:xfrm>
            <a:off x="7842250" y="1118235"/>
            <a:ext cx="9392920" cy="805053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217930" y="2698750"/>
            <a:ext cx="5659120" cy="5539740"/>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but whoever drinks the water I shall give will never thirst; the water I shall give will become in him a spring of water welling up to eternal life.” </a:t>
            </a:r>
            <a:endParaRPr lang="en-US" sz="4000" dirty="0">
              <a:solidFill>
                <a:schemeClr val="bg1"/>
              </a:solidFill>
              <a:latin typeface="Arial Black" panose="020B0A04020102020204" pitchFamily="34" charset="0"/>
            </a:endParaRPr>
          </a:p>
        </p:txBody>
      </p:sp>
      <p:sp>
        <p:nvSpPr>
          <p:cNvPr id="131" name="Google Shape;131;p5"/>
          <p:cNvSpPr txBox="1"/>
          <p:nvPr/>
        </p:nvSpPr>
        <p:spPr>
          <a:xfrm>
            <a:off x="1218071" y="1757561"/>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14</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8" name="Picture 107"/>
          <p:cNvPicPr/>
          <p:nvPr/>
        </p:nvPicPr>
        <p:blipFill>
          <a:blip r:embed="rId1"/>
          <a:stretch>
            <a:fillRect/>
          </a:stretch>
        </p:blipFill>
        <p:spPr>
          <a:xfrm>
            <a:off x="7720965" y="1373505"/>
            <a:ext cx="9197340" cy="754062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068070" y="3255645"/>
            <a:ext cx="5532755" cy="4524375"/>
          </a:xfrm>
          <a:prstGeom prst="rect">
            <a:avLst/>
          </a:prstGeom>
          <a:noFill/>
          <a:ln>
            <a:noFill/>
          </a:ln>
        </p:spPr>
        <p:txBody>
          <a:bodyPr spcFirstLastPara="1" wrap="square" lIns="0" tIns="0" rIns="0" bIns="0" anchor="t" anchorCtr="0">
            <a:spAutoFit/>
          </a:bodyPr>
          <a:lstStyle/>
          <a:p>
            <a:pPr>
              <a:buSzPts val="4400"/>
            </a:pPr>
            <a:r>
              <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The woman said to him, “Sir, give me this water, so that I may not be thirsty or have to keep coming here to draw water.”</a:t>
            </a:r>
            <a:endPar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56" name="Google Shape;156;p8"/>
          <p:cNvSpPr txBox="1"/>
          <p:nvPr/>
        </p:nvSpPr>
        <p:spPr>
          <a:xfrm>
            <a:off x="1067824" y="2154444"/>
            <a:ext cx="1285800" cy="768985"/>
          </a:xfrm>
          <a:prstGeom prst="rect">
            <a:avLst/>
          </a:prstGeom>
          <a:solidFill>
            <a:schemeClr val="tx2">
              <a:lumMod val="25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15</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9" name="Picture 108"/>
          <p:cNvPicPr/>
          <p:nvPr/>
        </p:nvPicPr>
        <p:blipFill>
          <a:blip r:embed="rId1"/>
          <a:stretch>
            <a:fillRect/>
          </a:stretch>
        </p:blipFill>
        <p:spPr>
          <a:xfrm>
            <a:off x="7632700" y="1403350"/>
            <a:ext cx="9714230" cy="748030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6699"/>
        </a:solidFill>
        <a:effectLst/>
      </p:bgPr>
    </p:bg>
    <p:spTree>
      <p:nvGrpSpPr>
        <p:cNvPr id="1" name="Shape 146"/>
        <p:cNvGrpSpPr/>
        <p:nvPr/>
      </p:nvGrpSpPr>
      <p:grpSpPr>
        <a:xfrm>
          <a:off x="0" y="0"/>
          <a:ext cx="0" cy="0"/>
          <a:chOff x="0" y="0"/>
          <a:chExt cx="0" cy="0"/>
        </a:xfrm>
      </p:grpSpPr>
      <p:sp>
        <p:nvSpPr>
          <p:cNvPr id="147" name="Google Shape;147;p7"/>
          <p:cNvSpPr/>
          <p:nvPr/>
        </p:nvSpPr>
        <p:spPr>
          <a:xfrm>
            <a:off x="1251065" y="2554613"/>
            <a:ext cx="1214400" cy="857400"/>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19</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250950" y="3963670"/>
            <a:ext cx="4821555" cy="3877945"/>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The woman said to him, </a:t>
            </a:r>
            <a:endParaRPr lang="en-US" sz="4200" dirty="0">
              <a:solidFill>
                <a:schemeClr val="bg1"/>
              </a:solidFill>
              <a:latin typeface="Arial Black" panose="020B0A04020102020204" pitchFamily="34" charset="0"/>
            </a:endParaRPr>
          </a:p>
          <a:p>
            <a:pPr>
              <a:buClr>
                <a:schemeClr val="dk1"/>
              </a:buClr>
              <a:buSzPts val="1100"/>
            </a:pPr>
            <a:endParaRPr lang="en-US" sz="4200" dirty="0">
              <a:solidFill>
                <a:schemeClr val="bg1"/>
              </a:solidFill>
              <a:latin typeface="Arial Black" panose="020B0A04020102020204" pitchFamily="34" charset="0"/>
            </a:endParaRPr>
          </a:p>
          <a:p>
            <a:pPr>
              <a:buClr>
                <a:schemeClr val="dk1"/>
              </a:buClr>
              <a:buSzPts val="1100"/>
            </a:pPr>
            <a:r>
              <a:rPr lang="en-US" sz="4200" dirty="0">
                <a:solidFill>
                  <a:schemeClr val="bg1"/>
                </a:solidFill>
                <a:latin typeface="Arial Black" panose="020B0A04020102020204" pitchFamily="34" charset="0"/>
              </a:rPr>
              <a:t>“Sir, I can see that you are a prophet.</a:t>
            </a:r>
            <a:endParaRPr lang="en-US" sz="4200" dirty="0">
              <a:solidFill>
                <a:schemeClr val="bg1"/>
              </a:solidFill>
              <a:latin typeface="Arial Black" panose="020B0A04020102020204" pitchFamily="34" charset="0"/>
            </a:endParaRPr>
          </a:p>
        </p:txBody>
      </p:sp>
      <p:pic>
        <p:nvPicPr>
          <p:cNvPr id="110" name="Picture 109"/>
          <p:cNvPicPr/>
          <p:nvPr/>
        </p:nvPicPr>
        <p:blipFill>
          <a:blip r:embed="rId1"/>
          <a:stretch>
            <a:fillRect/>
          </a:stretch>
        </p:blipFill>
        <p:spPr>
          <a:xfrm>
            <a:off x="6899275" y="1262380"/>
            <a:ext cx="10615930" cy="7762240"/>
          </a:xfrm>
          <a:prstGeom prst="rect">
            <a:avLst/>
          </a:prstGeom>
          <a:noFill/>
          <a:ln w="9525">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213385" y="1660221"/>
            <a:ext cx="1214400" cy="857400"/>
          </a:xfrm>
          <a:prstGeom prst="rect">
            <a:avLst/>
          </a:pr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20</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213485" y="2757170"/>
            <a:ext cx="5347335" cy="5170805"/>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Our ancestors worshiped on this mountain; </a:t>
            </a:r>
            <a:endParaRPr lang="en-US" sz="4200" dirty="0">
              <a:solidFill>
                <a:schemeClr val="bg1"/>
              </a:solidFill>
              <a:latin typeface="Arial Black" panose="020B0A04020102020204" pitchFamily="34" charset="0"/>
            </a:endParaRPr>
          </a:p>
          <a:p>
            <a:pPr>
              <a:buClr>
                <a:schemeClr val="dk1"/>
              </a:buClr>
              <a:buSzPts val="1100"/>
            </a:pPr>
            <a:endParaRPr lang="en-US" sz="4200" dirty="0">
              <a:solidFill>
                <a:schemeClr val="bg1"/>
              </a:solidFill>
              <a:latin typeface="Arial Black" panose="020B0A04020102020204" pitchFamily="34" charset="0"/>
            </a:endParaRPr>
          </a:p>
          <a:p>
            <a:pPr>
              <a:buClr>
                <a:schemeClr val="dk1"/>
              </a:buClr>
              <a:buSzPts val="1100"/>
            </a:pPr>
            <a:r>
              <a:rPr lang="en-US" sz="4200" dirty="0">
                <a:solidFill>
                  <a:schemeClr val="bg1"/>
                </a:solidFill>
                <a:latin typeface="Arial Black" panose="020B0A04020102020204" pitchFamily="34" charset="0"/>
              </a:rPr>
              <a:t>but you people say that the place to worship is in Jerusalem.” </a:t>
            </a:r>
            <a:endParaRPr lang="en-US" sz="4200" dirty="0">
              <a:solidFill>
                <a:schemeClr val="bg1"/>
              </a:solidFill>
              <a:latin typeface="Arial Black" panose="020B0A04020102020204" pitchFamily="34" charset="0"/>
            </a:endParaRPr>
          </a:p>
        </p:txBody>
      </p:sp>
      <p:pic>
        <p:nvPicPr>
          <p:cNvPr id="111" name="Picture 110"/>
          <p:cNvPicPr/>
          <p:nvPr/>
        </p:nvPicPr>
        <p:blipFill>
          <a:blip r:embed="rId1"/>
          <a:stretch>
            <a:fillRect/>
          </a:stretch>
        </p:blipFill>
        <p:spPr>
          <a:xfrm>
            <a:off x="7567295" y="1369060"/>
            <a:ext cx="9166225" cy="754951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217930" y="3200400"/>
            <a:ext cx="5659120" cy="4924425"/>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Jesus said to her, “Believe me, woman, the hour is coming when you will worship the Father neither on this mountain nor in Jerusalem.</a:t>
            </a:r>
            <a:endParaRPr lang="en-US" sz="4000" dirty="0">
              <a:solidFill>
                <a:schemeClr val="bg1"/>
              </a:solidFill>
              <a:latin typeface="Arial Black" panose="020B0A04020102020204" pitchFamily="34" charset="0"/>
            </a:endParaRPr>
          </a:p>
        </p:txBody>
      </p:sp>
      <p:sp>
        <p:nvSpPr>
          <p:cNvPr id="131" name="Google Shape;131;p5"/>
          <p:cNvSpPr txBox="1"/>
          <p:nvPr/>
        </p:nvSpPr>
        <p:spPr>
          <a:xfrm>
            <a:off x="1218071" y="1836301"/>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21</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12" name="Picture 111"/>
          <p:cNvPicPr/>
          <p:nvPr/>
        </p:nvPicPr>
        <p:blipFill>
          <a:blip r:embed="rId1"/>
          <a:stretch>
            <a:fillRect/>
          </a:stretch>
        </p:blipFill>
        <p:spPr>
          <a:xfrm>
            <a:off x="7677150" y="1276985"/>
            <a:ext cx="9375775" cy="773303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07372" y="2239660"/>
            <a:ext cx="1285800" cy="768985"/>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22</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07440" y="3231515"/>
            <a:ext cx="6271895" cy="4524375"/>
          </a:xfrm>
          <a:prstGeom prst="rect">
            <a:avLst/>
          </a:prstGeom>
          <a:noFill/>
          <a:ln>
            <a:noFill/>
          </a:ln>
        </p:spPr>
        <p:txBody>
          <a:bodyPr spcFirstLastPara="1" wrap="square" lIns="0" tIns="0" rIns="0" bIns="0" anchor="t" anchorCtr="0">
            <a:spAutoFit/>
          </a:bodyPr>
          <a:lstStyle/>
          <a:p>
            <a:pPr>
              <a:buSzPts val="4000"/>
            </a:pPr>
            <a:r>
              <a:rPr lang="en-US" sz="4200" dirty="0">
                <a:solidFill>
                  <a:schemeClr val="bg1"/>
                </a:solidFill>
                <a:latin typeface="Arial Black" panose="020B0A04020102020204" pitchFamily="34" charset="0"/>
              </a:rPr>
              <a:t>You people worship what you do not understand; we worship what we understand, because salvation is from the Jews. </a:t>
            </a:r>
            <a:endParaRPr lang="en-US" sz="42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12" name="Picture 111"/>
          <p:cNvPicPr/>
          <p:nvPr/>
        </p:nvPicPr>
        <p:blipFill>
          <a:blip r:embed="rId1"/>
          <a:stretch>
            <a:fillRect/>
          </a:stretch>
        </p:blipFill>
        <p:spPr>
          <a:xfrm>
            <a:off x="7677150" y="1276985"/>
            <a:ext cx="9375775" cy="773303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75000"/>
          </a:schemeClr>
        </a:solidFill>
        <a:effectLst/>
      </p:bgPr>
    </p:bg>
    <p:spTree>
      <p:nvGrpSpPr>
        <p:cNvPr id="1" name="Shape 107"/>
        <p:cNvGrpSpPr/>
        <p:nvPr/>
      </p:nvGrpSpPr>
      <p:grpSpPr>
        <a:xfrm>
          <a:off x="0" y="0"/>
          <a:ext cx="0" cy="0"/>
          <a:chOff x="0" y="0"/>
          <a:chExt cx="0" cy="0"/>
        </a:xfrm>
      </p:grpSpPr>
      <p:sp>
        <p:nvSpPr>
          <p:cNvPr id="108" name="Google Shape;108;gf389fad905_0_26"/>
          <p:cNvSpPr txBox="1"/>
          <p:nvPr/>
        </p:nvSpPr>
        <p:spPr>
          <a:xfrm>
            <a:off x="560705" y="1666240"/>
            <a:ext cx="17117060" cy="8310245"/>
          </a:xfrm>
          <a:prstGeom prst="rect">
            <a:avLst/>
          </a:prstGeom>
          <a:noFill/>
          <a:ln>
            <a:noFill/>
          </a:ln>
        </p:spPr>
        <p:txBody>
          <a:bodyPr spcFirstLastPara="1" wrap="square" lIns="0" tIns="0" rIns="0" bIns="0" anchor="t" anchorCtr="0">
            <a:spAutoFit/>
          </a:bodyPr>
          <a:lstStyle/>
          <a:p>
            <a:pPr algn="just"/>
            <a:r>
              <a:rPr lang="en-US" sz="3000" dirty="0">
                <a:solidFill>
                  <a:schemeClr val="bg1"/>
                </a:solidFill>
                <a:latin typeface="Arial" panose="020B0604020202020204" pitchFamily="34" charset="0"/>
                <a:cs typeface="Arial" panose="020B0604020202020204" pitchFamily="34" charset="0"/>
              </a:rPr>
              <a:t>The story of Jesus and the woman at the well reminds us of a couple of essential insights. For one thing, we see Christ’s love for all, and desire that all would know Him and be saved. This reminds us that we want to share the message of Jesus with everyone. Another key element is the blessed hope that Jesus is the “living water” that will truly satisfy. This might be an abstract idea, but kids can understand the idea of being thirsty. In our lives, we can be spiritually “thirsty”, as well, and need to know that we need Jesus every day to survive.</a:t>
            </a:r>
            <a:endParaRPr lang="en-US" sz="3000" dirty="0">
              <a:solidFill>
                <a:schemeClr val="bg1"/>
              </a:solidFill>
              <a:latin typeface="Arial" panose="020B0604020202020204" pitchFamily="34" charset="0"/>
              <a:cs typeface="Arial" panose="020B0604020202020204" pitchFamily="34" charset="0"/>
            </a:endParaRPr>
          </a:p>
          <a:p>
            <a:pPr algn="just"/>
            <a:endParaRPr lang="en-US" sz="3000" dirty="0">
              <a:solidFill>
                <a:schemeClr val="bg1"/>
              </a:solidFill>
              <a:latin typeface="Arial" panose="020B0604020202020204" pitchFamily="34" charset="0"/>
              <a:cs typeface="Arial" panose="020B0604020202020204" pitchFamily="34" charset="0"/>
            </a:endParaRPr>
          </a:p>
          <a:p>
            <a:pPr algn="just"/>
            <a:r>
              <a:rPr lang="en-US" sz="3000" dirty="0">
                <a:solidFill>
                  <a:schemeClr val="bg1"/>
                </a:solidFill>
                <a:latin typeface="Arial" panose="020B0604020202020204" pitchFamily="34" charset="0"/>
                <a:cs typeface="Arial" panose="020B0604020202020204" pitchFamily="34" charset="0"/>
              </a:rPr>
              <a:t>Jesus told the woman that He had water that would keep her from ever being thirsty again. She was a little confused, and asked where she could get such amazing water. Jesus told her that He was the answer to what she needed. He shared with her some information about her life that only she knew, revealing that He knew who she was… she realized that this man was someone amazing. She was so excited that she ran and told her friends who she had found, and when they heard about it, they believed as well!</a:t>
            </a:r>
            <a:endParaRPr lang="en-US" sz="3000" dirty="0">
              <a:solidFill>
                <a:schemeClr val="bg1"/>
              </a:solidFill>
              <a:latin typeface="Arial" panose="020B0604020202020204" pitchFamily="34" charset="0"/>
              <a:cs typeface="Arial" panose="020B0604020202020204" pitchFamily="34" charset="0"/>
            </a:endParaRPr>
          </a:p>
          <a:p>
            <a:pPr algn="just"/>
            <a:endParaRPr lang="en-US" sz="3000" dirty="0">
              <a:solidFill>
                <a:schemeClr val="bg1"/>
              </a:solidFill>
              <a:latin typeface="Arial" panose="020B0604020202020204" pitchFamily="34" charset="0"/>
              <a:cs typeface="Arial" panose="020B0604020202020204" pitchFamily="34" charset="0"/>
            </a:endParaRPr>
          </a:p>
          <a:p>
            <a:pPr algn="just"/>
            <a:r>
              <a:rPr lang="en-US" sz="3000" dirty="0">
                <a:solidFill>
                  <a:schemeClr val="bg1"/>
                </a:solidFill>
                <a:latin typeface="Arial" panose="020B0604020202020204" pitchFamily="34" charset="0"/>
                <a:cs typeface="Arial" panose="020B0604020202020204" pitchFamily="34" charset="0"/>
              </a:rPr>
              <a:t>When Jesus fills our insides, it allows us to serve and share with other people. We also know that Jesus will satisfy our needs. We know we need to drink water every day in order to survive. Well, we also need the love of Jesus in our lives every day. We connect with that by reading God’s word, living in His presence, and of course by praying</a:t>
            </a:r>
            <a:endParaRPr lang="en-US" sz="3000" dirty="0">
              <a:solidFill>
                <a:schemeClr val="bg1"/>
              </a:solidFill>
              <a:latin typeface="Arial" panose="020B0604020202020204" pitchFamily="34" charset="0"/>
              <a:cs typeface="Arial" panose="020B0604020202020204" pitchFamily="34" charset="0"/>
            </a:endParaRPr>
          </a:p>
        </p:txBody>
      </p:sp>
      <p:sp>
        <p:nvSpPr>
          <p:cNvPr id="109" name="Google Shape;109;gf389fad905_0_26"/>
          <p:cNvSpPr txBox="1"/>
          <p:nvPr/>
        </p:nvSpPr>
        <p:spPr>
          <a:xfrm>
            <a:off x="561000" y="543006"/>
            <a:ext cx="1232203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dirty="0">
                <a:solidFill>
                  <a:schemeClr val="bg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dirty="0">
              <a:solidFill>
                <a:schemeClr val="bg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068070" y="2634615"/>
            <a:ext cx="6137910" cy="6463030"/>
          </a:xfrm>
          <a:prstGeom prst="rect">
            <a:avLst/>
          </a:prstGeom>
          <a:noFill/>
          <a:ln>
            <a:noFill/>
          </a:ln>
        </p:spPr>
        <p:txBody>
          <a:bodyPr spcFirstLastPara="1" wrap="square" lIns="0" tIns="0" rIns="0" bIns="0" anchor="t" anchorCtr="0">
            <a:spAutoFit/>
          </a:bodyPr>
          <a:lstStyle/>
          <a:p>
            <a:pPr>
              <a:buSzPts val="4400"/>
            </a:pPr>
            <a:r>
              <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But the hour is coming, and is now here, when true worshipers will worship the Father in Spirit and truth; and indeed the Father seeks such people to worship him. </a:t>
            </a:r>
            <a:endPar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56" name="Google Shape;156;p8"/>
          <p:cNvSpPr txBox="1"/>
          <p:nvPr/>
        </p:nvSpPr>
        <p:spPr>
          <a:xfrm>
            <a:off x="1067824" y="1504204"/>
            <a:ext cx="1285800" cy="768985"/>
          </a:xfrm>
          <a:prstGeom prst="rect">
            <a:avLst/>
          </a:prstGeom>
          <a:solidFill>
            <a:schemeClr val="tx2">
              <a:lumMod val="25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23</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15" name="Picture 114"/>
          <p:cNvPicPr/>
          <p:nvPr/>
        </p:nvPicPr>
        <p:blipFill>
          <a:blip r:embed="rId1"/>
          <a:stretch>
            <a:fillRect/>
          </a:stretch>
        </p:blipFill>
        <p:spPr>
          <a:xfrm>
            <a:off x="7205980" y="1234440"/>
            <a:ext cx="10042525" cy="781875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146"/>
        <p:cNvGrpSpPr/>
        <p:nvPr/>
      </p:nvGrpSpPr>
      <p:grpSpPr>
        <a:xfrm>
          <a:off x="0" y="0"/>
          <a:ext cx="0" cy="0"/>
          <a:chOff x="0" y="0"/>
          <a:chExt cx="0" cy="0"/>
        </a:xfrm>
      </p:grpSpPr>
      <p:sp>
        <p:nvSpPr>
          <p:cNvPr id="147" name="Google Shape;147;p7"/>
          <p:cNvSpPr/>
          <p:nvPr/>
        </p:nvSpPr>
        <p:spPr>
          <a:xfrm>
            <a:off x="1400857" y="2617652"/>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24</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400810" y="3810635"/>
            <a:ext cx="5073650" cy="3231515"/>
          </a:xfrm>
          <a:prstGeom prst="rect">
            <a:avLst/>
          </a:prstGeom>
          <a:noFill/>
          <a:ln>
            <a:noFill/>
          </a:ln>
        </p:spPr>
        <p:txBody>
          <a:bodyPr spcFirstLastPara="1" wrap="square" lIns="0" tIns="0" rIns="0" bIns="0" anchor="t" anchorCtr="0">
            <a:spAutoFit/>
          </a:bodyPr>
          <a:lstStyle/>
          <a:p>
            <a:pPr>
              <a:buClr>
                <a:schemeClr val="dk1"/>
              </a:buClr>
              <a:buSzPts val="1100"/>
            </a:pPr>
            <a:r>
              <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God is Spirit, and those who worship him must worship in Spirit and truth.”</a:t>
            </a:r>
            <a:endPar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pic>
        <p:nvPicPr>
          <p:cNvPr id="116" name="Picture 115"/>
          <p:cNvPicPr/>
          <p:nvPr/>
        </p:nvPicPr>
        <p:blipFill>
          <a:blip r:embed="rId1"/>
          <a:stretch>
            <a:fillRect/>
          </a:stretch>
        </p:blipFill>
        <p:spPr>
          <a:xfrm>
            <a:off x="8135620" y="1413510"/>
            <a:ext cx="8296275" cy="7459980"/>
          </a:xfrm>
          <a:prstGeom prst="rect">
            <a:avLst/>
          </a:prstGeom>
          <a:noFill/>
          <a:ln w="9525">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405790" y="1483056"/>
            <a:ext cx="1214400" cy="857400"/>
          </a:xfrm>
          <a:prstGeom prst="rect">
            <a:avLst/>
          </a:pr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25</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405890" y="2609215"/>
            <a:ext cx="6322060" cy="5816600"/>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The woman said to him, </a:t>
            </a:r>
            <a:endParaRPr lang="en-US" sz="4200" dirty="0">
              <a:solidFill>
                <a:schemeClr val="bg1"/>
              </a:solidFill>
              <a:latin typeface="Arial Black" panose="020B0A04020102020204" pitchFamily="34" charset="0"/>
            </a:endParaRPr>
          </a:p>
          <a:p>
            <a:pPr>
              <a:buClr>
                <a:schemeClr val="dk1"/>
              </a:buClr>
              <a:buSzPts val="1100"/>
            </a:pPr>
            <a:endParaRPr lang="en-US" sz="4200" dirty="0">
              <a:solidFill>
                <a:schemeClr val="bg1"/>
              </a:solidFill>
              <a:latin typeface="Arial Black" panose="020B0A04020102020204" pitchFamily="34" charset="0"/>
            </a:endParaRPr>
          </a:p>
          <a:p>
            <a:pPr>
              <a:buClr>
                <a:schemeClr val="dk1"/>
              </a:buClr>
              <a:buSzPts val="1100"/>
            </a:pPr>
            <a:r>
              <a:rPr lang="en-US" sz="4200" dirty="0">
                <a:solidFill>
                  <a:schemeClr val="bg1"/>
                </a:solidFill>
                <a:latin typeface="Arial Black" panose="020B0A04020102020204" pitchFamily="34" charset="0"/>
              </a:rPr>
              <a:t>“I know that the Messiah is coming, the one called the Anointed; when he comes, he will tell us everything.”</a:t>
            </a:r>
            <a:endParaRPr lang="en-US" sz="4200" dirty="0">
              <a:solidFill>
                <a:schemeClr val="bg1"/>
              </a:solidFill>
              <a:latin typeface="Arial Black" panose="020B0A04020102020204" pitchFamily="34" charset="0"/>
            </a:endParaRPr>
          </a:p>
        </p:txBody>
      </p:sp>
      <p:pic>
        <p:nvPicPr>
          <p:cNvPr id="113" name="Picture 112"/>
          <p:cNvPicPr/>
          <p:nvPr/>
        </p:nvPicPr>
        <p:blipFill>
          <a:blip r:embed="rId1"/>
          <a:stretch>
            <a:fillRect/>
          </a:stretch>
        </p:blipFill>
        <p:spPr>
          <a:xfrm>
            <a:off x="8341360" y="1232535"/>
            <a:ext cx="8902700" cy="760031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080770" y="3604260"/>
            <a:ext cx="5659120" cy="3077845"/>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Jesus said to her, </a:t>
            </a:r>
            <a:endParaRPr lang="en-US" sz="4000" dirty="0">
              <a:solidFill>
                <a:schemeClr val="bg1"/>
              </a:solidFill>
              <a:latin typeface="Arial Black" panose="020B0A04020102020204" pitchFamily="34" charset="0"/>
            </a:endParaRPr>
          </a:p>
          <a:p>
            <a:pPr>
              <a:buSzPts val="4000"/>
            </a:pPr>
            <a:endParaRPr lang="en-US" sz="4000" dirty="0">
              <a:solidFill>
                <a:schemeClr val="bg1"/>
              </a:solidFill>
              <a:latin typeface="Arial Black" panose="020B0A04020102020204" pitchFamily="34" charset="0"/>
            </a:endParaRPr>
          </a:p>
          <a:p>
            <a:pPr>
              <a:buSzPts val="4000"/>
            </a:pPr>
            <a:r>
              <a:rPr lang="en-US" sz="4000" dirty="0">
                <a:solidFill>
                  <a:schemeClr val="bg1"/>
                </a:solidFill>
                <a:latin typeface="Arial Black" panose="020B0A04020102020204" pitchFamily="34" charset="0"/>
              </a:rPr>
              <a:t>“I am he, the one who is speaking with you.”</a:t>
            </a:r>
            <a:endParaRPr lang="en-US" sz="4000" dirty="0">
              <a:solidFill>
                <a:schemeClr val="bg1"/>
              </a:solidFill>
              <a:latin typeface="Arial Black" panose="020B0A04020102020204" pitchFamily="34" charset="0"/>
            </a:endParaRPr>
          </a:p>
        </p:txBody>
      </p:sp>
      <p:sp>
        <p:nvSpPr>
          <p:cNvPr id="131" name="Google Shape;131;p5"/>
          <p:cNvSpPr txBox="1"/>
          <p:nvPr/>
        </p:nvSpPr>
        <p:spPr>
          <a:xfrm>
            <a:off x="1080911" y="2598301"/>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26</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18" name="Picture 117"/>
          <p:cNvPicPr/>
          <p:nvPr/>
        </p:nvPicPr>
        <p:blipFill>
          <a:blip r:embed="rId1"/>
          <a:stretch>
            <a:fillRect/>
          </a:stretch>
        </p:blipFill>
        <p:spPr>
          <a:xfrm>
            <a:off x="6507480" y="1264920"/>
            <a:ext cx="10835005" cy="775652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07372" y="1247790"/>
            <a:ext cx="1285800" cy="768985"/>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39</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07440" y="2449195"/>
            <a:ext cx="6611620" cy="6463030"/>
          </a:xfrm>
          <a:prstGeom prst="rect">
            <a:avLst/>
          </a:prstGeom>
          <a:noFill/>
          <a:ln>
            <a:noFill/>
          </a:ln>
        </p:spPr>
        <p:txBody>
          <a:bodyPr spcFirstLastPara="1" wrap="square" lIns="0" tIns="0" rIns="0" bIns="0" anchor="t" anchorCtr="0">
            <a:spAutoFit/>
          </a:bodyPr>
          <a:lstStyle/>
          <a:p>
            <a:pPr>
              <a:buSzPts val="4000"/>
            </a:pPr>
            <a:r>
              <a:rPr lang="en-US" sz="4200" dirty="0">
                <a:solidFill>
                  <a:schemeClr val="bg1"/>
                </a:solidFill>
                <a:latin typeface="Arial Black" panose="020B0A04020102020204" pitchFamily="34" charset="0"/>
              </a:rPr>
              <a:t>Many of the Samaritans of that town began to believe in him because of the word of the woman who testified, </a:t>
            </a:r>
            <a:endParaRPr lang="en-US" sz="4200" dirty="0">
              <a:solidFill>
                <a:schemeClr val="bg1"/>
              </a:solidFill>
              <a:latin typeface="Arial Black" panose="020B0A04020102020204" pitchFamily="34" charset="0"/>
            </a:endParaRPr>
          </a:p>
          <a:p>
            <a:pPr>
              <a:buSzPts val="4000"/>
            </a:pPr>
            <a:endParaRPr lang="en-US" sz="4200" dirty="0">
              <a:solidFill>
                <a:schemeClr val="bg1"/>
              </a:solidFill>
              <a:latin typeface="Arial Black" panose="020B0A04020102020204" pitchFamily="34" charset="0"/>
            </a:endParaRPr>
          </a:p>
          <a:p>
            <a:pPr>
              <a:buSzPts val="4000"/>
            </a:pPr>
            <a:r>
              <a:rPr lang="en-US" sz="4200" dirty="0">
                <a:solidFill>
                  <a:schemeClr val="bg1"/>
                </a:solidFill>
                <a:latin typeface="Arial Black" panose="020B0A04020102020204" pitchFamily="34" charset="0"/>
              </a:rPr>
              <a:t>“He told me everything I have done.”</a:t>
            </a:r>
            <a:endParaRPr lang="en-US" sz="42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19" name="Picture 118"/>
          <p:cNvPicPr/>
          <p:nvPr/>
        </p:nvPicPr>
        <p:blipFill>
          <a:blip r:embed="rId1"/>
          <a:stretch>
            <a:fillRect/>
          </a:stretch>
        </p:blipFill>
        <p:spPr>
          <a:xfrm>
            <a:off x="7856220" y="956310"/>
            <a:ext cx="9478645" cy="837501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F2149"/>
        </a:solidFill>
        <a:effectLst/>
      </p:bgPr>
    </p:bg>
    <p:spTree>
      <p:nvGrpSpPr>
        <p:cNvPr id="1" name="Shape 210"/>
        <p:cNvGrpSpPr/>
        <p:nvPr/>
      </p:nvGrpSpPr>
      <p:grpSpPr>
        <a:xfrm>
          <a:off x="0" y="0"/>
          <a:ext cx="0" cy="0"/>
          <a:chOff x="0" y="0"/>
          <a:chExt cx="0" cy="0"/>
        </a:xfrm>
      </p:grpSpPr>
      <p:sp>
        <p:nvSpPr>
          <p:cNvPr id="3" name="Google Shape;196;p21"/>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197;p21"/>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02"/>
        <p:cNvGrpSpPr/>
        <p:nvPr/>
      </p:nvGrpSpPr>
      <p:grpSpPr>
        <a:xfrm>
          <a:off x="0" y="0"/>
          <a:ext cx="0" cy="0"/>
          <a:chOff x="0" y="0"/>
          <a:chExt cx="0" cy="0"/>
        </a:xfrm>
      </p:grpSpPr>
      <p:sp>
        <p:nvSpPr>
          <p:cNvPr id="203" name="Google Shape;203;p22"/>
          <p:cNvSpPr/>
          <p:nvPr/>
        </p:nvSpPr>
        <p:spPr>
          <a:xfrm>
            <a:off x="1012825" y="1478915"/>
            <a:ext cx="7145655" cy="585470"/>
          </a:xfrm>
          <a:prstGeom prst="rect">
            <a:avLst/>
          </a:prstGeom>
          <a:solidFill>
            <a:schemeClr val="accent5">
              <a:lumMod val="40000"/>
              <a:lumOff val="60000"/>
            </a:schemeClr>
          </a:solidFill>
          <a:ln>
            <a:noFill/>
          </a:ln>
        </p:spPr>
        <p:txBody>
          <a:bodyPr spcFirstLastPara="1" wrap="square" lIns="91425" tIns="45700" rIns="91425" bIns="45700" anchor="t" anchorCtr="0">
            <a:noAutofit/>
          </a:bodyPr>
          <a:lstStyle/>
          <a:p>
            <a:pPr lvl="0" algn="l">
              <a:buSzPts val="4000"/>
            </a:pPr>
            <a:r>
              <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rPr>
              <a:t>Activity: Well of Life</a:t>
            </a:r>
            <a:endParaRPr sz="1400" b="0" i="0" u="none" strike="noStrike" cap="none" dirty="0">
              <a:solidFill>
                <a:schemeClr val="tx1"/>
              </a:solidFill>
              <a:sym typeface="Arial" panose="020B0604020202020204"/>
            </a:endParaRPr>
          </a:p>
        </p:txBody>
      </p:sp>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508000">
              <a:buClr>
                <a:schemeClr val="lt1"/>
              </a:buClr>
              <a:buSzPts val="4400"/>
              <a:buFont typeface="Calibri" panose="020F0502020204030204"/>
              <a:buChar char="-"/>
            </a:pPr>
            <a:endParaRPr sz="4400" b="1" dirty="0">
              <a:solidFill>
                <a:schemeClr val="bg1"/>
              </a:solidFill>
              <a:latin typeface="Calibri" panose="020F0502020204030204"/>
              <a:ea typeface="Calibri" panose="020F0502020204030204"/>
              <a:cs typeface="Calibri" panose="020F0502020204030204"/>
              <a:sym typeface="Calibri" panose="020F0502020204030204"/>
            </a:endParaRPr>
          </a:p>
        </p:txBody>
      </p:sp>
      <p:sp>
        <p:nvSpPr>
          <p:cNvPr id="5" name="Google Shape;155;p8"/>
          <p:cNvSpPr txBox="1"/>
          <p:nvPr/>
        </p:nvSpPr>
        <p:spPr>
          <a:xfrm>
            <a:off x="1012825" y="2660650"/>
            <a:ext cx="7042785" cy="5170805"/>
          </a:xfrm>
          <a:prstGeom prst="rect">
            <a:avLst/>
          </a:prstGeom>
          <a:noFill/>
          <a:ln>
            <a:noFill/>
          </a:ln>
        </p:spPr>
        <p:txBody>
          <a:bodyPr spcFirstLastPara="1" wrap="square" lIns="0" tIns="0" rIns="0" bIns="0" anchor="t" anchorCtr="0">
            <a:spAutoFit/>
          </a:bodyPr>
          <a:lstStyle/>
          <a:p>
            <a:pPr marL="457200" indent="-457200">
              <a:lnSpc>
                <a:spcPct val="150000"/>
              </a:lnSpc>
              <a:buSzPts val="4400"/>
              <a:buFont typeface="Arial" panose="020B0604020202020204" pitchFamily="34" charset="0"/>
              <a:buChar char="•"/>
            </a:pPr>
            <a:r>
              <a:rPr lang="en-US" sz="3200" dirty="0">
                <a:solidFill>
                  <a:schemeClr val="bg1"/>
                </a:solidFill>
                <a:latin typeface="Arial Black" panose="020B0A04020102020204" pitchFamily="34" charset="0"/>
              </a:rPr>
              <a:t>Scissors</a:t>
            </a:r>
            <a:endParaRPr lang="en-US" sz="3200" dirty="0">
              <a:solidFill>
                <a:schemeClr val="bg1"/>
              </a:solidFill>
              <a:latin typeface="Arial Black" panose="020B0A04020102020204" pitchFamily="34" charset="0"/>
            </a:endParaRPr>
          </a:p>
          <a:p>
            <a:pPr marL="457200" indent="-457200">
              <a:lnSpc>
                <a:spcPct val="150000"/>
              </a:lnSpc>
              <a:buSzPts val="4400"/>
              <a:buFont typeface="Arial" panose="020B0604020202020204" pitchFamily="34" charset="0"/>
              <a:buChar char="•"/>
            </a:pPr>
            <a:r>
              <a:rPr lang="en-US" sz="3200" dirty="0">
                <a:solidFill>
                  <a:schemeClr val="bg1"/>
                </a:solidFill>
                <a:latin typeface="Arial Black" panose="020B0A04020102020204" pitchFamily="34" charset="0"/>
              </a:rPr>
              <a:t>Construction paper</a:t>
            </a:r>
            <a:endParaRPr lang="en-US" sz="3200" dirty="0">
              <a:solidFill>
                <a:schemeClr val="bg1"/>
              </a:solidFill>
              <a:latin typeface="Arial Black" panose="020B0A04020102020204" pitchFamily="34" charset="0"/>
            </a:endParaRPr>
          </a:p>
          <a:p>
            <a:pPr marL="457200" indent="-457200">
              <a:lnSpc>
                <a:spcPct val="150000"/>
              </a:lnSpc>
              <a:buSzPts val="4400"/>
              <a:buFont typeface="Arial" panose="020B0604020202020204" pitchFamily="34" charset="0"/>
              <a:buChar char="•"/>
            </a:pPr>
            <a:r>
              <a:rPr lang="en-US" sz="3200" dirty="0">
                <a:solidFill>
                  <a:schemeClr val="bg1"/>
                </a:solidFill>
                <a:latin typeface="Arial Black" panose="020B0A04020102020204" pitchFamily="34" charset="0"/>
              </a:rPr>
              <a:t>Paper cups</a:t>
            </a:r>
            <a:endParaRPr lang="en-US" sz="3200" dirty="0">
              <a:solidFill>
                <a:schemeClr val="bg1"/>
              </a:solidFill>
              <a:latin typeface="Arial Black" panose="020B0A04020102020204" pitchFamily="34" charset="0"/>
            </a:endParaRPr>
          </a:p>
          <a:p>
            <a:pPr marL="457200" indent="-457200">
              <a:lnSpc>
                <a:spcPct val="150000"/>
              </a:lnSpc>
              <a:buSzPts val="4400"/>
              <a:buFont typeface="Arial" panose="020B0604020202020204" pitchFamily="34" charset="0"/>
              <a:buChar char="•"/>
            </a:pPr>
            <a:r>
              <a:rPr lang="en-US" sz="3200" dirty="0">
                <a:solidFill>
                  <a:schemeClr val="bg1"/>
                </a:solidFill>
                <a:latin typeface="Arial Black" panose="020B0A04020102020204" pitchFamily="34" charset="0"/>
              </a:rPr>
              <a:t>Markers or decorating materials</a:t>
            </a:r>
            <a:endParaRPr lang="en-US" sz="3200" dirty="0">
              <a:solidFill>
                <a:schemeClr val="bg1"/>
              </a:solidFill>
              <a:latin typeface="Arial Black" panose="020B0A04020102020204" pitchFamily="34" charset="0"/>
            </a:endParaRPr>
          </a:p>
          <a:p>
            <a:pPr marL="457200" indent="-457200">
              <a:lnSpc>
                <a:spcPct val="150000"/>
              </a:lnSpc>
              <a:buSzPts val="4400"/>
              <a:buFont typeface="Arial" panose="020B0604020202020204" pitchFamily="34" charset="0"/>
              <a:buChar char="•"/>
            </a:pPr>
            <a:r>
              <a:rPr lang="en-US" sz="3200" dirty="0">
                <a:solidFill>
                  <a:schemeClr val="bg1"/>
                </a:solidFill>
                <a:latin typeface="Arial Black" panose="020B0A04020102020204" pitchFamily="34" charset="0"/>
              </a:rPr>
              <a:t>String or yarn</a:t>
            </a:r>
            <a:endParaRPr lang="en-US" sz="3200" dirty="0">
              <a:solidFill>
                <a:schemeClr val="bg1"/>
              </a:solidFill>
              <a:latin typeface="Arial Black" panose="020B0A04020102020204" pitchFamily="34" charset="0"/>
            </a:endParaRPr>
          </a:p>
          <a:p>
            <a:pPr marL="457200" indent="-457200">
              <a:lnSpc>
                <a:spcPct val="150000"/>
              </a:lnSpc>
              <a:buSzPts val="4400"/>
              <a:buFont typeface="Arial" panose="020B0604020202020204" pitchFamily="34" charset="0"/>
              <a:buChar char="•"/>
            </a:pPr>
            <a:r>
              <a:rPr lang="en-US" sz="3200" dirty="0">
                <a:solidFill>
                  <a:schemeClr val="bg1"/>
                </a:solidFill>
                <a:latin typeface="Arial Black" panose="020B0A04020102020204" pitchFamily="34" charset="0"/>
              </a:rPr>
              <a:t>Hole punch</a:t>
            </a:r>
            <a:endParaRPr lang="en-US" sz="3200" dirty="0">
              <a:solidFill>
                <a:schemeClr val="bg1"/>
              </a:solidFill>
              <a:latin typeface="Arial Black" panose="020B0A04020102020204" pitchFamily="34" charset="0"/>
            </a:endParaRPr>
          </a:p>
        </p:txBody>
      </p:sp>
      <p:pic>
        <p:nvPicPr>
          <p:cNvPr id="100" name="Picture 99"/>
          <p:cNvPicPr/>
          <p:nvPr/>
        </p:nvPicPr>
        <p:blipFill>
          <a:blip r:embed="rId1"/>
          <a:stretch>
            <a:fillRect/>
          </a:stretch>
        </p:blipFill>
        <p:spPr>
          <a:xfrm>
            <a:off x="8453755" y="1052830"/>
            <a:ext cx="8637270" cy="8181975"/>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02"/>
        <p:cNvGrpSpPr/>
        <p:nvPr/>
      </p:nvGrpSpPr>
      <p:grpSpPr>
        <a:xfrm>
          <a:off x="0" y="0"/>
          <a:ext cx="0" cy="0"/>
          <a:chOff x="0" y="0"/>
          <a:chExt cx="0" cy="0"/>
        </a:xfrm>
      </p:grpSpPr>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508000">
              <a:buClr>
                <a:schemeClr val="lt1"/>
              </a:buClr>
              <a:buSzPts val="4400"/>
              <a:buFont typeface="Calibri" panose="020F0502020204030204"/>
              <a:buChar char="-"/>
            </a:pPr>
            <a:endParaRPr sz="4400" b="1" dirty="0">
              <a:solidFill>
                <a:schemeClr val="bg1"/>
              </a:solidFill>
              <a:latin typeface="Calibri" panose="020F0502020204030204"/>
              <a:ea typeface="Calibri" panose="020F0502020204030204"/>
              <a:cs typeface="Calibri" panose="020F0502020204030204"/>
              <a:sym typeface="Calibri" panose="020F0502020204030204"/>
            </a:endParaRPr>
          </a:p>
        </p:txBody>
      </p:sp>
      <p:sp>
        <p:nvSpPr>
          <p:cNvPr id="5" name="Google Shape;155;p8"/>
          <p:cNvSpPr txBox="1"/>
          <p:nvPr/>
        </p:nvSpPr>
        <p:spPr>
          <a:xfrm>
            <a:off x="703522" y="707488"/>
            <a:ext cx="6212013" cy="830580"/>
          </a:xfrm>
          <a:prstGeom prst="rect">
            <a:avLst/>
          </a:prstGeom>
          <a:noFill/>
          <a:ln>
            <a:noFill/>
          </a:ln>
        </p:spPr>
        <p:txBody>
          <a:bodyPr spcFirstLastPara="1" wrap="square" lIns="0" tIns="0" rIns="0" bIns="0" anchor="t" anchorCtr="0">
            <a:spAutoFit/>
          </a:bodyPr>
          <a:lstStyle/>
          <a:p>
            <a:pPr>
              <a:lnSpc>
                <a:spcPct val="150000"/>
              </a:lnSpc>
              <a:buSzPts val="4400"/>
            </a:pPr>
            <a:r>
              <a:rPr lang="en-US" sz="3600" dirty="0">
                <a:solidFill>
                  <a:schemeClr val="bg1"/>
                </a:solidFill>
                <a:latin typeface="Arial Black" panose="020B0A04020102020204" pitchFamily="34" charset="0"/>
              </a:rPr>
              <a:t>Instructions:</a:t>
            </a:r>
            <a:endParaRPr lang="en-US" sz="3600" dirty="0">
              <a:solidFill>
                <a:schemeClr val="bg1"/>
              </a:solidFill>
              <a:latin typeface="Arial Black" panose="020B0A04020102020204" pitchFamily="34" charset="0"/>
            </a:endParaRPr>
          </a:p>
        </p:txBody>
      </p:sp>
      <p:sp>
        <p:nvSpPr>
          <p:cNvPr id="2" name="Google Shape;155;p8"/>
          <p:cNvSpPr txBox="1"/>
          <p:nvPr/>
        </p:nvSpPr>
        <p:spPr>
          <a:xfrm>
            <a:off x="703580" y="1751330"/>
            <a:ext cx="9467850" cy="7109460"/>
          </a:xfrm>
          <a:prstGeom prst="rect">
            <a:avLst/>
          </a:prstGeom>
          <a:noFill/>
          <a:ln>
            <a:noFill/>
          </a:ln>
        </p:spPr>
        <p:txBody>
          <a:bodyPr spcFirstLastPara="1" wrap="square" lIns="0" tIns="0" rIns="0" bIns="0" anchor="t" anchorCtr="0">
            <a:spAutoFit/>
          </a:bodyPr>
          <a:p>
            <a:pPr marL="342900" indent="-342900">
              <a:buSzPts val="44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Decorate the paper to look like a “well”.</a:t>
            </a:r>
            <a:endParaRPr lang="en-US" sz="33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Punch a hole in the top and bottom of the paper, about two inches from each border (or as much as your hole punch allows).</a:t>
            </a:r>
            <a:endParaRPr lang="en-US" sz="33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Punch a hole in the side of a small paper cup, which will serve as a “bucket.”</a:t>
            </a:r>
            <a:endParaRPr lang="en-US" sz="33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Cut a piece of string long enough to go up and down the length of paper. Insert the string into one side of the paper, then through the cup, and then through the other side of the paper. Tie the string at the back and trim any extra ends.</a:t>
            </a:r>
            <a:endParaRPr lang="en-US" sz="33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Add a verse caption, and any extra “water drops” or stickers that you like. Have fun tugging the string to raise and lower the “bucket”!</a:t>
            </a:r>
            <a:endParaRPr lang="en-US" sz="3300" dirty="0">
              <a:solidFill>
                <a:schemeClr val="bg1"/>
              </a:solidFill>
              <a:latin typeface="Arial" panose="020B0604020202020204" pitchFamily="34" charset="0"/>
              <a:cs typeface="Arial" panose="020B0604020202020204" pitchFamily="34" charset="0"/>
            </a:endParaRPr>
          </a:p>
        </p:txBody>
      </p:sp>
      <p:pic>
        <p:nvPicPr>
          <p:cNvPr id="100" name="Picture 99"/>
          <p:cNvPicPr/>
          <p:nvPr/>
        </p:nvPicPr>
        <p:blipFill>
          <a:blip r:embed="rId1"/>
          <a:stretch>
            <a:fillRect/>
          </a:stretch>
        </p:blipFill>
        <p:spPr>
          <a:xfrm>
            <a:off x="10476865" y="1052830"/>
            <a:ext cx="6918325" cy="818197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008324" y="1323197"/>
            <a:ext cx="5857800" cy="7458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gf7e905350f_0_52"/>
          <p:cNvSpPr/>
          <p:nvPr/>
        </p:nvSpPr>
        <p:spPr>
          <a:xfrm>
            <a:off x="1008380" y="2351405"/>
            <a:ext cx="9237980" cy="6374765"/>
          </a:xfrm>
          <a:prstGeom prst="rect">
            <a:avLst/>
          </a:prstGeom>
          <a:noFill/>
          <a:ln>
            <a:noFill/>
          </a:ln>
        </p:spPr>
        <p:txBody>
          <a:bodyPr spcFirstLastPara="1" wrap="square" lIns="91425" tIns="45700" rIns="91425" bIns="45700" anchor="ctr" anchorCtr="0">
            <a:noAutofit/>
          </a:bodyPr>
          <a:lstStyle/>
          <a:p>
            <a:pPr algn="just" fontAlgn="base"/>
            <a:r>
              <a:rPr lang="en-US" sz="3200" dirty="0" smtClean="0">
                <a:solidFill>
                  <a:schemeClr val="bg1"/>
                </a:solidFill>
              </a:rPr>
              <a:t>Dear God,</a:t>
            </a:r>
            <a:endParaRPr lang="en-US" sz="3200" dirty="0" smtClean="0">
              <a:solidFill>
                <a:schemeClr val="bg1"/>
              </a:solidFill>
            </a:endParaRPr>
          </a:p>
          <a:p>
            <a:pPr algn="just" fontAlgn="base"/>
            <a:endParaRPr lang="en-US" sz="3200" dirty="0">
              <a:solidFill>
                <a:schemeClr val="bg1"/>
              </a:solidFill>
            </a:endParaRPr>
          </a:p>
          <a:p>
            <a:pPr algn="just" fontAlgn="base"/>
            <a:r>
              <a:rPr lang="en-US" sz="3200" dirty="0">
                <a:solidFill>
                  <a:schemeClr val="bg1"/>
                </a:solidFill>
              </a:rPr>
              <a:t>Thank you for our savior Jesus. Thank you that His “water” will help us. Please help us to share His message. And to love all those around us. Thank you for your love and your providence. Keep us and our family safe always. </a:t>
            </a:r>
            <a:endParaRPr lang="en-US" sz="3200" dirty="0">
              <a:solidFill>
                <a:schemeClr val="bg1"/>
              </a:solidFill>
            </a:endParaRPr>
          </a:p>
          <a:p>
            <a:pPr algn="just" fontAlgn="base"/>
            <a:r>
              <a:rPr lang="en-US" sz="3200" dirty="0">
                <a:solidFill>
                  <a:schemeClr val="bg1"/>
                </a:solidFill>
              </a:rPr>
              <a:t>We love you, God!</a:t>
            </a:r>
            <a:endParaRPr lang="en-US" sz="3200" dirty="0">
              <a:solidFill>
                <a:schemeClr val="bg1"/>
              </a:solidFill>
            </a:endParaRPr>
          </a:p>
          <a:p>
            <a:pPr algn="just" fontAlgn="base"/>
            <a:endParaRPr lang="en-US" sz="3200" dirty="0">
              <a:solidFill>
                <a:schemeClr val="bg1"/>
              </a:solidFill>
            </a:endParaRPr>
          </a:p>
          <a:p>
            <a:pPr algn="just" fontAlgn="base"/>
            <a:endParaRPr lang="en-US" sz="3200" dirty="0">
              <a:solidFill>
                <a:schemeClr val="bg1"/>
              </a:solidFill>
            </a:endParaRPr>
          </a:p>
          <a:p>
            <a:pPr algn="just" fontAlgn="base"/>
            <a:r>
              <a:rPr lang="en-US" sz="3200" dirty="0">
                <a:solidFill>
                  <a:schemeClr val="bg1"/>
                </a:solidFill>
              </a:rPr>
              <a:t>In Jesus’s name, Amen!</a:t>
            </a:r>
            <a:endParaRPr lang="en-US" sz="3200" dirty="0" smtClean="0">
              <a:solidFill>
                <a:schemeClr val="bg1"/>
              </a:solidFill>
            </a:endParaRPr>
          </a:p>
        </p:txBody>
      </p:sp>
      <p:pic>
        <p:nvPicPr>
          <p:cNvPr id="220" name="Google Shape;220;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656090"/>
            <a:ext cx="18288000" cy="182993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6" name="Google Shape;116;p3"/>
          <p:cNvSpPr txBox="1"/>
          <p:nvPr/>
        </p:nvSpPr>
        <p:spPr>
          <a:xfrm>
            <a:off x="0" y="8775836"/>
            <a:ext cx="18288000" cy="923290"/>
          </a:xfrm>
          <a:prstGeom prst="rect">
            <a:avLst/>
          </a:prstGeom>
          <a:noFill/>
          <a:ln>
            <a:noFill/>
          </a:ln>
        </p:spPr>
        <p:txBody>
          <a:bodyPr spcFirstLastPara="1" wrap="square" lIns="0" tIns="0" rIns="0" bIns="0" anchor="t" anchorCtr="0">
            <a:spAutoFit/>
          </a:bodyPr>
          <a:lstStyle/>
          <a:p>
            <a:pPr algn="ctr">
              <a:buSzPts val="6600"/>
            </a:pPr>
            <a:r>
              <a:rPr lang="en-US" sz="6000" b="1" dirty="0">
                <a:solidFill>
                  <a:srgbClr val="FFFF99"/>
                </a:solidFill>
                <a:latin typeface="Arial Black" panose="020B0A04020102020204"/>
                <a:ea typeface="Arial Black" panose="020B0A04020102020204"/>
                <a:cs typeface="Arial Black" panose="020B0A04020102020204"/>
                <a:sym typeface="Arial Black" panose="020B0A04020102020204"/>
              </a:rPr>
              <a:t>Jesus and the Samaritan Woman</a:t>
            </a:r>
            <a:endParaRPr lang="en-US" sz="6000" b="1" cap="none" dirty="0">
              <a:solidFill>
                <a:srgbClr val="FFFF99"/>
              </a:solidFill>
              <a:latin typeface="Arial Black" panose="020B0A04020102020204"/>
              <a:ea typeface="Arial Black" panose="020B0A04020102020204"/>
              <a:cs typeface="Arial Black" panose="020B0A04020102020204"/>
              <a:sym typeface="Arial Black" panose="020B0A04020102020204"/>
            </a:endParaRPr>
          </a:p>
        </p:txBody>
      </p:sp>
      <p:sp>
        <p:nvSpPr>
          <p:cNvPr id="117" name="Google Shape;117;p3"/>
          <p:cNvSpPr txBox="1"/>
          <p:nvPr/>
        </p:nvSpPr>
        <p:spPr>
          <a:xfrm>
            <a:off x="0" y="9645211"/>
            <a:ext cx="18288000" cy="738505"/>
          </a:xfrm>
          <a:prstGeom prst="rect">
            <a:avLst/>
          </a:prstGeom>
          <a:noFill/>
          <a:ln>
            <a:noFill/>
          </a:ln>
        </p:spPr>
        <p:txBody>
          <a:bodyPr spcFirstLastPara="1" wrap="square" lIns="0" tIns="0" rIns="0" bIns="0" anchor="t" anchorCtr="0">
            <a:spAutoFit/>
          </a:bodyPr>
          <a:lstStyle/>
          <a:p>
            <a:pPr algn="ctr">
              <a:buSzPts val="5000"/>
            </a:pPr>
            <a:r>
              <a:rPr lang="en-US" sz="4800" dirty="0">
                <a:solidFill>
                  <a:schemeClr val="lt1"/>
                </a:solidFill>
                <a:latin typeface="Arial Black" panose="020B0A04020102020204"/>
                <a:ea typeface="Arial Black" panose="020B0A04020102020204"/>
                <a:cs typeface="Arial Black" panose="020B0A04020102020204"/>
                <a:sym typeface="Arial Black" panose="020B0A04020102020204"/>
              </a:rPr>
              <a:t>John 4:5-15, 19-26, 39</a:t>
            </a:r>
            <a:endParaRPr lang="en-US" sz="48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120" name="Picture 119"/>
          <p:cNvPicPr/>
          <p:nvPr/>
        </p:nvPicPr>
        <p:blipFill>
          <a:blip r:embed="rId1"/>
          <a:stretch>
            <a:fillRect/>
          </a:stretch>
        </p:blipFill>
        <p:spPr>
          <a:xfrm>
            <a:off x="3177540" y="0"/>
            <a:ext cx="11932920" cy="865632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1285C"/>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969818" y="6548586"/>
            <a:ext cx="8458200" cy="808178"/>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smtClean="0">
                <a:solidFill>
                  <a:srgbClr val="FFFFFF"/>
                </a:solidFill>
              </a:rPr>
              <a:t>3rd Sunday</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of Lent |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Cycle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John</a:t>
            </a:r>
            <a:r>
              <a:rPr lang="en-US" sz="72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32988" y="2184571"/>
            <a:ext cx="1285800" cy="768985"/>
          </a:xfrm>
          <a:prstGeom prst="rect">
            <a:avLst/>
          </a:prstGeom>
          <a:solidFill>
            <a:schemeClr val="accent2">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5</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233170" y="3538855"/>
            <a:ext cx="5356860" cy="4308475"/>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Jesus came to a town of Samaria called Sychar, which was not far from the field that Jacob had given to his son Joseph.</a:t>
            </a:r>
            <a:endParaRPr lang="en-US" sz="40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0" name="Picture 99"/>
          <p:cNvPicPr/>
          <p:nvPr/>
        </p:nvPicPr>
        <p:blipFill>
          <a:blip r:embed="rId1"/>
          <a:stretch>
            <a:fillRect/>
          </a:stretch>
        </p:blipFill>
        <p:spPr>
          <a:xfrm>
            <a:off x="7322185" y="1476375"/>
            <a:ext cx="9877425" cy="733425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07372" y="1788810"/>
            <a:ext cx="1285800" cy="768985"/>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6</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07440" y="2978785"/>
            <a:ext cx="4324985" cy="5170805"/>
          </a:xfrm>
          <a:prstGeom prst="rect">
            <a:avLst/>
          </a:prstGeom>
          <a:noFill/>
          <a:ln>
            <a:noFill/>
          </a:ln>
        </p:spPr>
        <p:txBody>
          <a:bodyPr spcFirstLastPara="1" wrap="square" lIns="0" tIns="0" rIns="0" bIns="0" anchor="t" anchorCtr="0">
            <a:spAutoFit/>
          </a:bodyPr>
          <a:lstStyle/>
          <a:p>
            <a:pPr>
              <a:buSzPts val="4000"/>
            </a:pPr>
            <a:r>
              <a:rPr lang="en-US" sz="4200" dirty="0">
                <a:solidFill>
                  <a:schemeClr val="bg1"/>
                </a:solidFill>
                <a:latin typeface="Arial Black" panose="020B0A04020102020204" pitchFamily="34" charset="0"/>
              </a:rPr>
              <a:t>Jacob's well was there, and Jesus, tired out by the trip, sat down by the well. It was about noon.</a:t>
            </a:r>
            <a:endParaRPr lang="en-US" sz="42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1" name="Picture 100"/>
          <p:cNvPicPr/>
          <p:nvPr/>
        </p:nvPicPr>
        <p:blipFill>
          <a:blip r:embed="rId1"/>
          <a:stretch>
            <a:fillRect/>
          </a:stretch>
        </p:blipFill>
        <p:spPr>
          <a:xfrm>
            <a:off x="5991225" y="1483995"/>
            <a:ext cx="10867390" cy="731901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385570" y="3439795"/>
            <a:ext cx="4806315" cy="4308475"/>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A Samaritan woman came to draw some water, and Jesus said to her, “Give me a drink of water.”</a:t>
            </a:r>
            <a:endParaRPr lang="en-US" sz="4000" dirty="0">
              <a:solidFill>
                <a:schemeClr val="bg1"/>
              </a:solidFill>
              <a:latin typeface="Arial Black" panose="020B0A04020102020204" pitchFamily="34" charset="0"/>
            </a:endParaRPr>
          </a:p>
        </p:txBody>
      </p:sp>
      <p:sp>
        <p:nvSpPr>
          <p:cNvPr id="131" name="Google Shape;131;p5"/>
          <p:cNvSpPr txBox="1"/>
          <p:nvPr/>
        </p:nvSpPr>
        <p:spPr>
          <a:xfrm>
            <a:off x="1385711" y="2308106"/>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7</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2" name="Picture 101"/>
          <p:cNvPicPr/>
          <p:nvPr/>
        </p:nvPicPr>
        <p:blipFill>
          <a:blip r:embed="rId1"/>
          <a:stretch>
            <a:fillRect/>
          </a:stretch>
        </p:blipFill>
        <p:spPr>
          <a:xfrm>
            <a:off x="6671945" y="1424305"/>
            <a:ext cx="9892665" cy="721550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068070" y="4392930"/>
            <a:ext cx="5754370" cy="1938655"/>
          </a:xfrm>
          <a:prstGeom prst="rect">
            <a:avLst/>
          </a:prstGeom>
          <a:noFill/>
          <a:ln>
            <a:noFill/>
          </a:ln>
        </p:spPr>
        <p:txBody>
          <a:bodyPr spcFirstLastPara="1" wrap="square" lIns="0" tIns="0" rIns="0" bIns="0" anchor="t" anchorCtr="0">
            <a:spAutoFit/>
          </a:bodyPr>
          <a:lstStyle/>
          <a:p>
            <a:pPr>
              <a:buSzPts val="4400"/>
            </a:pPr>
            <a:r>
              <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His disciples had gone into town to buy food</a:t>
            </a:r>
            <a:endPar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56" name="Google Shape;156;p8"/>
          <p:cNvSpPr txBox="1"/>
          <p:nvPr/>
        </p:nvSpPr>
        <p:spPr>
          <a:xfrm>
            <a:off x="1067824" y="3173619"/>
            <a:ext cx="1285800" cy="768985"/>
          </a:xfrm>
          <a:prstGeom prst="rect">
            <a:avLst/>
          </a:prstGeom>
          <a:solidFill>
            <a:schemeClr val="tx2">
              <a:lumMod val="25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8</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2" name="Picture 101"/>
          <p:cNvPicPr/>
          <p:nvPr/>
        </p:nvPicPr>
        <p:blipFill>
          <a:blip r:embed="rId1"/>
          <a:stretch>
            <a:fillRect/>
          </a:stretch>
        </p:blipFill>
        <p:spPr>
          <a:xfrm>
            <a:off x="7336155" y="1536065"/>
            <a:ext cx="9892665" cy="721550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287680" y="1572591"/>
            <a:ext cx="1214400" cy="857400"/>
          </a:xfrm>
          <a:prstGeom prst="rect">
            <a:avLst/>
          </a:pr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9</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287780" y="2712720"/>
            <a:ext cx="7665720" cy="5170805"/>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The woman answered, </a:t>
            </a:r>
            <a:endParaRPr lang="en-US" sz="4200" dirty="0">
              <a:solidFill>
                <a:schemeClr val="bg1"/>
              </a:solidFill>
              <a:latin typeface="Arial Black" panose="020B0A04020102020204" pitchFamily="34" charset="0"/>
            </a:endParaRPr>
          </a:p>
          <a:p>
            <a:pPr>
              <a:buClr>
                <a:schemeClr val="dk1"/>
              </a:buClr>
              <a:buSzPts val="1100"/>
            </a:pPr>
            <a:r>
              <a:rPr lang="en-US" sz="4200" dirty="0">
                <a:solidFill>
                  <a:schemeClr val="bg1"/>
                </a:solidFill>
                <a:latin typeface="Arial Black" panose="020B0A04020102020204" pitchFamily="34" charset="0"/>
              </a:rPr>
              <a:t>“You are a Jew, </a:t>
            </a:r>
            <a:endParaRPr lang="en-US" sz="4200" dirty="0">
              <a:solidFill>
                <a:schemeClr val="bg1"/>
              </a:solidFill>
              <a:latin typeface="Arial Black" panose="020B0A04020102020204" pitchFamily="34" charset="0"/>
            </a:endParaRPr>
          </a:p>
          <a:p>
            <a:pPr>
              <a:buClr>
                <a:schemeClr val="dk1"/>
              </a:buClr>
              <a:buSzPts val="1100"/>
            </a:pPr>
            <a:r>
              <a:rPr lang="en-US" sz="4200" dirty="0">
                <a:solidFill>
                  <a:schemeClr val="bg1"/>
                </a:solidFill>
                <a:latin typeface="Arial Black" panose="020B0A04020102020204" pitchFamily="34" charset="0"/>
              </a:rPr>
              <a:t>and I am a Samaritan</a:t>
            </a:r>
            <a:endParaRPr lang="en-US" sz="4200" dirty="0">
              <a:solidFill>
                <a:schemeClr val="bg1"/>
              </a:solidFill>
              <a:latin typeface="Arial Black" panose="020B0A04020102020204" pitchFamily="34" charset="0"/>
            </a:endParaRPr>
          </a:p>
          <a:p>
            <a:pPr>
              <a:buClr>
                <a:schemeClr val="dk1"/>
              </a:buClr>
              <a:buSzPts val="1100"/>
            </a:pPr>
            <a:r>
              <a:rPr lang="en-US" sz="4200" dirty="0">
                <a:solidFill>
                  <a:schemeClr val="bg1"/>
                </a:solidFill>
                <a:latin typeface="Arial Black" panose="020B0A04020102020204" pitchFamily="34" charset="0"/>
              </a:rPr>
              <a:t>—so how can you ask </a:t>
            </a:r>
            <a:endParaRPr lang="en-US" sz="4200" dirty="0">
              <a:solidFill>
                <a:schemeClr val="bg1"/>
              </a:solidFill>
              <a:latin typeface="Arial Black" panose="020B0A04020102020204" pitchFamily="34" charset="0"/>
            </a:endParaRPr>
          </a:p>
          <a:p>
            <a:pPr>
              <a:buClr>
                <a:schemeClr val="dk1"/>
              </a:buClr>
              <a:buSzPts val="1100"/>
            </a:pPr>
            <a:r>
              <a:rPr lang="en-US" sz="4200" dirty="0">
                <a:solidFill>
                  <a:schemeClr val="bg1"/>
                </a:solidFill>
                <a:latin typeface="Arial Black" panose="020B0A04020102020204" pitchFamily="34" charset="0"/>
              </a:rPr>
              <a:t>me for a drink?” </a:t>
            </a:r>
            <a:endParaRPr lang="en-US" sz="4200" dirty="0">
              <a:solidFill>
                <a:schemeClr val="bg1"/>
              </a:solidFill>
              <a:latin typeface="Arial Black" panose="020B0A04020102020204" pitchFamily="34" charset="0"/>
            </a:endParaRPr>
          </a:p>
          <a:p>
            <a:pPr>
              <a:buClr>
                <a:schemeClr val="dk1"/>
              </a:buClr>
              <a:buSzPts val="1100"/>
            </a:pPr>
            <a:r>
              <a:rPr lang="en-US" sz="4200" dirty="0">
                <a:solidFill>
                  <a:schemeClr val="bg1"/>
                </a:solidFill>
                <a:latin typeface="Arial Black" panose="020B0A04020102020204" pitchFamily="34" charset="0"/>
              </a:rPr>
              <a:t>(Jews will not use the same cups and bowls </a:t>
            </a:r>
            <a:endParaRPr lang="en-US" sz="4200" dirty="0">
              <a:solidFill>
                <a:schemeClr val="bg1"/>
              </a:solidFill>
              <a:latin typeface="Arial Black" panose="020B0A04020102020204" pitchFamily="34" charset="0"/>
            </a:endParaRPr>
          </a:p>
          <a:p>
            <a:pPr>
              <a:buClr>
                <a:schemeClr val="dk1"/>
              </a:buClr>
              <a:buSzPts val="1100"/>
            </a:pPr>
            <a:r>
              <a:rPr lang="en-US" sz="4200" dirty="0">
                <a:solidFill>
                  <a:schemeClr val="bg1"/>
                </a:solidFill>
                <a:latin typeface="Arial Black" panose="020B0A04020102020204" pitchFamily="34" charset="0"/>
              </a:rPr>
              <a:t>that Samaritans use.)</a:t>
            </a:r>
            <a:endParaRPr lang="en-US" sz="4200" dirty="0">
              <a:solidFill>
                <a:schemeClr val="bg1"/>
              </a:solidFill>
              <a:latin typeface="Arial Black" panose="020B0A04020102020204" pitchFamily="34" charset="0"/>
            </a:endParaRPr>
          </a:p>
        </p:txBody>
      </p:sp>
      <p:pic>
        <p:nvPicPr>
          <p:cNvPr id="103" name="Picture 102"/>
          <p:cNvPicPr/>
          <p:nvPr/>
        </p:nvPicPr>
        <p:blipFill>
          <a:blip r:embed="rId1"/>
          <a:stretch>
            <a:fillRect/>
          </a:stretch>
        </p:blipFill>
        <p:spPr>
          <a:xfrm>
            <a:off x="8770620" y="1365885"/>
            <a:ext cx="8163560" cy="7554595"/>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5097</Words>
  <Application>WPS Presentation</Application>
  <PresentationFormat>Custom</PresentationFormat>
  <Paragraphs>160</Paragraphs>
  <Slides>30</Slides>
  <Notes>22</Notes>
  <HiddenSlides>1</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30</vt:i4>
      </vt:variant>
    </vt:vector>
  </HeadingPairs>
  <TitlesOfParts>
    <vt:vector size="41" baseType="lpstr">
      <vt:lpstr>Arial</vt:lpstr>
      <vt:lpstr>SimSun</vt:lpstr>
      <vt:lpstr>Wingdings</vt:lpstr>
      <vt:lpstr>Arial</vt:lpstr>
      <vt:lpstr>Calibri</vt:lpstr>
      <vt:lpstr>Arial Black</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ASUS</cp:lastModifiedBy>
  <cp:revision>101</cp:revision>
  <dcterms:created xsi:type="dcterms:W3CDTF">2020-09-06T06:27:00Z</dcterms:created>
  <dcterms:modified xsi:type="dcterms:W3CDTF">2023-03-07T06:08:44Z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230BA1DD6B0945CCA71381AC3A8C314E</vt:lpwstr>
  </property>
  <property fmtid="{D5CDD505-2E9C-101B-9397-08002B2CF9AE}" pid="3" name="KSOProductBuildVer">
    <vt:lpwstr>1033-11.2.0.11486</vt:lpwstr>
  </property>
</Properties>
</file>