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 id="2147483673" r:id="rId3"/>
  </p:sldMasterIdLst>
  <p:notesMasterIdLst>
    <p:notesMasterId r:id="rId34"/>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75" r:id="rId16"/>
    <p:sldId id="277" r:id="rId17"/>
    <p:sldId id="276" r:id="rId18"/>
    <p:sldId id="278" r:id="rId19"/>
    <p:sldId id="279" r:id="rId20"/>
    <p:sldId id="280" r:id="rId21"/>
    <p:sldId id="281" r:id="rId22"/>
    <p:sldId id="282" r:id="rId23"/>
    <p:sldId id="283" r:id="rId24"/>
    <p:sldId id="284" r:id="rId25"/>
    <p:sldId id="285" r:id="rId26"/>
    <p:sldId id="268" r:id="rId27"/>
    <p:sldId id="269" r:id="rId28"/>
    <p:sldId id="270" r:id="rId29"/>
    <p:sldId id="271" r:id="rId30"/>
    <p:sldId id="272" r:id="rId31"/>
    <p:sldId id="273" r:id="rId32"/>
    <p:sldId id="274" r:id="rId33"/>
  </p:sldIdLst>
  <p:sldSz cx="9144000" cy="5143500" type="screen16x9"/>
  <p:notesSz cx="6858000" cy="9144000"/>
  <p:embeddedFontLst>
    <p:embeddedFont>
      <p:font typeface="Arial Black" panose="020B0A04020102020204" pitchFamily="34" charset="0"/>
      <p:regular r:id="rId35"/>
      <p:bold r:id="rId36"/>
    </p:embeddedFont>
    <p:embeddedFont>
      <p:font typeface="Calibri" panose="020F050202020403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C4"/>
    <a:srgbClr val="B6244E"/>
    <a:srgbClr val="5FD9E9"/>
    <a:srgbClr val="E068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96"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5.fntdata"/><Relationship Id="rId21" Type="http://schemas.openxmlformats.org/officeDocument/2006/relationships/slide" Target="slides/slide18.xml"/><Relationship Id="rId34" Type="http://schemas.openxmlformats.org/officeDocument/2006/relationships/notesMaster" Target="notesMasters/notesMaster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3.fntdata"/><Relationship Id="rId40" Type="http://schemas.openxmlformats.org/officeDocument/2006/relationships/font" Target="fonts/font6.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2.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1.fntdata"/><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280ccaaf60_2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g2280ccaaf60_2_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38" name="Google Shape;138;g2280ccaaf60_2_7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2ecebfe9be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g22ecebfe9be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g22ecebfe9be_0_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2ecebfe9be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g22ecebfe9be_0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2" name="Google Shape;222;g22ecebfe9be_0_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2ecebfe9be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g22ecebfe9be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 name="Google Shape;230;g22ecebfe9be_0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2ecebfe9be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g22ecebfe9be_0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2" name="Google Shape;222;g22ecebfe9be_0_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13</a:t>
            </a:fld>
            <a:endParaRPr/>
          </a:p>
        </p:txBody>
      </p:sp>
    </p:spTree>
    <p:extLst>
      <p:ext uri="{BB962C8B-B14F-4D97-AF65-F5344CB8AC3E}">
        <p14:creationId xmlns:p14="http://schemas.microsoft.com/office/powerpoint/2010/main" val="1777630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2ecebfe9be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g22ecebfe9be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g22ecebfe9be_0_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14</a:t>
            </a:fld>
            <a:endParaRPr/>
          </a:p>
        </p:txBody>
      </p:sp>
    </p:spTree>
    <p:extLst>
      <p:ext uri="{BB962C8B-B14F-4D97-AF65-F5344CB8AC3E}">
        <p14:creationId xmlns:p14="http://schemas.microsoft.com/office/powerpoint/2010/main" val="644488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2ecebfe9be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g22ecebfe9be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 name="Google Shape;230;g22ecebfe9be_0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15</a:t>
            </a:fld>
            <a:endParaRPr/>
          </a:p>
        </p:txBody>
      </p:sp>
    </p:spTree>
    <p:extLst>
      <p:ext uri="{BB962C8B-B14F-4D97-AF65-F5344CB8AC3E}">
        <p14:creationId xmlns:p14="http://schemas.microsoft.com/office/powerpoint/2010/main" val="2143789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280ccaaf60_2_1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g2280ccaaf60_2_1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g2280ccaaf60_2_1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16</a:t>
            </a:fld>
            <a:endParaRPr/>
          </a:p>
        </p:txBody>
      </p:sp>
    </p:spTree>
    <p:extLst>
      <p:ext uri="{BB962C8B-B14F-4D97-AF65-F5344CB8AC3E}">
        <p14:creationId xmlns:p14="http://schemas.microsoft.com/office/powerpoint/2010/main" val="3290454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2ecebfe9be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g22ecebfe9be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g22ecebfe9be_0_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17</a:t>
            </a:fld>
            <a:endParaRPr/>
          </a:p>
        </p:txBody>
      </p:sp>
    </p:spTree>
    <p:extLst>
      <p:ext uri="{BB962C8B-B14F-4D97-AF65-F5344CB8AC3E}">
        <p14:creationId xmlns:p14="http://schemas.microsoft.com/office/powerpoint/2010/main" val="22139136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2ecebfe9be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g22ecebfe9be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 name="Google Shape;230;g22ecebfe9be_0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18</a:t>
            </a:fld>
            <a:endParaRPr/>
          </a:p>
        </p:txBody>
      </p:sp>
    </p:spTree>
    <p:extLst>
      <p:ext uri="{BB962C8B-B14F-4D97-AF65-F5344CB8AC3E}">
        <p14:creationId xmlns:p14="http://schemas.microsoft.com/office/powerpoint/2010/main" val="27663035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2ecebfe9be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g22ecebfe9be_0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2" name="Google Shape;222;g22ecebfe9be_0_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19</a:t>
            </a:fld>
            <a:endParaRPr/>
          </a:p>
        </p:txBody>
      </p:sp>
    </p:spTree>
    <p:extLst>
      <p:ext uri="{BB962C8B-B14F-4D97-AF65-F5344CB8AC3E}">
        <p14:creationId xmlns:p14="http://schemas.microsoft.com/office/powerpoint/2010/main" val="340978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280ccaaf60_2_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g2280ccaaf60_2_10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 name="Google Shape;147;g2280ccaaf60_2_10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280ccaaf60_2_1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g2280ccaaf60_2_1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g2280ccaaf60_2_1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20</a:t>
            </a:fld>
            <a:endParaRPr/>
          </a:p>
        </p:txBody>
      </p:sp>
    </p:spTree>
    <p:extLst>
      <p:ext uri="{BB962C8B-B14F-4D97-AF65-F5344CB8AC3E}">
        <p14:creationId xmlns:p14="http://schemas.microsoft.com/office/powerpoint/2010/main" val="42313100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2ecebfe9be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g22ecebfe9be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g22ecebfe9be_0_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21</a:t>
            </a:fld>
            <a:endParaRPr/>
          </a:p>
        </p:txBody>
      </p:sp>
    </p:spTree>
    <p:extLst>
      <p:ext uri="{BB962C8B-B14F-4D97-AF65-F5344CB8AC3E}">
        <p14:creationId xmlns:p14="http://schemas.microsoft.com/office/powerpoint/2010/main" val="6308045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2ecebfe9be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g22ecebfe9be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 name="Google Shape;230;g22ecebfe9be_0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22</a:t>
            </a:fld>
            <a:endParaRPr/>
          </a:p>
        </p:txBody>
      </p:sp>
    </p:spTree>
    <p:extLst>
      <p:ext uri="{BB962C8B-B14F-4D97-AF65-F5344CB8AC3E}">
        <p14:creationId xmlns:p14="http://schemas.microsoft.com/office/powerpoint/2010/main" val="36631452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2ecebfe9be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g22ecebfe9be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g22ecebfe9be_0_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23</a:t>
            </a:fld>
            <a:endParaRPr/>
          </a:p>
        </p:txBody>
      </p:sp>
    </p:spTree>
    <p:extLst>
      <p:ext uri="{BB962C8B-B14F-4D97-AF65-F5344CB8AC3E}">
        <p14:creationId xmlns:p14="http://schemas.microsoft.com/office/powerpoint/2010/main" val="11184675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2bfecf9ada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237" name="Google Shape;237;g22bfecf9ada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280ccaaf60_2_2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g2280ccaaf60_2_28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100"/>
              <a:buFont typeface="Arial"/>
              <a:buNone/>
            </a:pPr>
            <a:r>
              <a:rPr lang="en" sz="1500">
                <a:solidFill>
                  <a:schemeClr val="lt1"/>
                </a:solidFill>
              </a:rPr>
              <a:t>Jesus told a story about a farmer because many of his listeners were farmers. He knew they would relate to the struggles of this farmer to plant his seed in good soil so it would produce a good crop. But Jesus was not interested in helping farmers to grow more lettuce and broccoli. He wanted us to grow in our faith.</a:t>
            </a:r>
            <a:endParaRPr sz="1500">
              <a:solidFill>
                <a:schemeClr val="lt1"/>
              </a:solidFill>
            </a:endParaRPr>
          </a:p>
          <a:p>
            <a:pPr marL="0" lvl="0" indent="0" algn="just" rtl="0">
              <a:spcBef>
                <a:spcPts val="0"/>
              </a:spcBef>
              <a:spcAft>
                <a:spcPts val="0"/>
              </a:spcAft>
              <a:buClr>
                <a:schemeClr val="dk1"/>
              </a:buClr>
              <a:buSzPts val="1100"/>
              <a:buFont typeface="Arial"/>
              <a:buNone/>
            </a:pPr>
            <a:endParaRPr sz="1500">
              <a:solidFill>
                <a:schemeClr val="lt1"/>
              </a:solidFill>
            </a:endParaRPr>
          </a:p>
          <a:p>
            <a:pPr marL="0" lvl="0" indent="0" algn="just" rtl="0">
              <a:spcBef>
                <a:spcPts val="0"/>
              </a:spcBef>
              <a:spcAft>
                <a:spcPts val="0"/>
              </a:spcAft>
              <a:buClr>
                <a:schemeClr val="dk1"/>
              </a:buClr>
              <a:buSzPts val="1100"/>
              <a:buFont typeface="Arial"/>
              <a:buNone/>
            </a:pPr>
            <a:r>
              <a:rPr lang="en" sz="1500">
                <a:solidFill>
                  <a:schemeClr val="lt1"/>
                </a:solidFill>
              </a:rPr>
              <a:t>Some seed fell on the path and was eaten or swept away. This seed represents people who hear the stories of the Bible but aren’t really listening. Some seed fell in the rocky places and among the thorns. These people hear the message of the Bible, but they are so distracted by other things, they quickly forget the message and never grow.</a:t>
            </a:r>
            <a:endParaRPr sz="1500">
              <a:solidFill>
                <a:schemeClr val="lt1"/>
              </a:solidFill>
            </a:endParaRPr>
          </a:p>
          <a:p>
            <a:pPr marL="0" lvl="0" indent="0" algn="just" rtl="0">
              <a:spcBef>
                <a:spcPts val="0"/>
              </a:spcBef>
              <a:spcAft>
                <a:spcPts val="0"/>
              </a:spcAft>
              <a:buClr>
                <a:schemeClr val="dk1"/>
              </a:buClr>
              <a:buSzPts val="1100"/>
              <a:buFont typeface="Arial"/>
              <a:buNone/>
            </a:pPr>
            <a:endParaRPr sz="1500">
              <a:solidFill>
                <a:schemeClr val="lt1"/>
              </a:solidFill>
            </a:endParaRPr>
          </a:p>
          <a:p>
            <a:pPr marL="0" lvl="0" indent="0" algn="just" rtl="0">
              <a:spcBef>
                <a:spcPts val="0"/>
              </a:spcBef>
              <a:spcAft>
                <a:spcPts val="0"/>
              </a:spcAft>
              <a:buClr>
                <a:schemeClr val="dk1"/>
              </a:buClr>
              <a:buSzPts val="1100"/>
              <a:buFont typeface="Arial"/>
              <a:buNone/>
            </a:pPr>
            <a:r>
              <a:rPr lang="en" sz="1500">
                <a:solidFill>
                  <a:schemeClr val="lt1"/>
                </a:solidFill>
              </a:rPr>
              <a:t>Some of the seed fell in good soil and produced a huge crop. This is where God wants us to be, planted in good soil. He wants us to read the Word of God daily. He wants us to spend time in prayer. If we take the time to nurture our faith, it will grow, and God will use us to spread His Word to the world.</a:t>
            </a:r>
            <a:endParaRPr sz="1500">
              <a:solidFill>
                <a:schemeClr val="lt1"/>
              </a:solidFill>
            </a:endParaRPr>
          </a:p>
          <a:p>
            <a:pPr marL="0" lvl="0" indent="0" algn="just" rtl="0">
              <a:spcBef>
                <a:spcPts val="0"/>
              </a:spcBef>
              <a:spcAft>
                <a:spcPts val="0"/>
              </a:spcAft>
              <a:buClr>
                <a:schemeClr val="dk1"/>
              </a:buClr>
              <a:buSzPts val="1100"/>
              <a:buFont typeface="Arial"/>
              <a:buNone/>
            </a:pPr>
            <a:r>
              <a:rPr lang="en" sz="1500">
                <a:solidFill>
                  <a:schemeClr val="lt1"/>
                </a:solidFill>
              </a:rPr>
              <a:t>Jesus told a story about a farmer because many of his listeners were farmers. He knew they would relate to the struggles of this farmer to plant his seed in good soil so it would produce a good crop. But Jesus was not interested in helping farmers to grow more lettuce and broccoli. He wanted us to grow in our faith.</a:t>
            </a:r>
            <a:endParaRPr sz="1500">
              <a:solidFill>
                <a:schemeClr val="lt1"/>
              </a:solidFill>
            </a:endParaRPr>
          </a:p>
          <a:p>
            <a:pPr marL="0" lvl="0" indent="0" algn="just" rtl="0">
              <a:spcBef>
                <a:spcPts val="0"/>
              </a:spcBef>
              <a:spcAft>
                <a:spcPts val="0"/>
              </a:spcAft>
              <a:buClr>
                <a:schemeClr val="dk1"/>
              </a:buClr>
              <a:buSzPts val="1100"/>
              <a:buFont typeface="Arial"/>
              <a:buNone/>
            </a:pPr>
            <a:endParaRPr sz="1500">
              <a:solidFill>
                <a:schemeClr val="lt1"/>
              </a:solidFill>
            </a:endParaRPr>
          </a:p>
          <a:p>
            <a:pPr marL="0" lvl="0" indent="0" algn="just" rtl="0">
              <a:spcBef>
                <a:spcPts val="0"/>
              </a:spcBef>
              <a:spcAft>
                <a:spcPts val="0"/>
              </a:spcAft>
              <a:buClr>
                <a:schemeClr val="dk1"/>
              </a:buClr>
              <a:buSzPts val="1100"/>
              <a:buFont typeface="Arial"/>
              <a:buNone/>
            </a:pPr>
            <a:r>
              <a:rPr lang="en" sz="1500">
                <a:solidFill>
                  <a:schemeClr val="lt1"/>
                </a:solidFill>
              </a:rPr>
              <a:t>Some seed fell on the path and was eaten or swept away. This seed represents people who hear the stories of the Bible but aren’t really listening. Some seed fell in the rocky places and among the thorns. These people hear the message of the Bible, but they are so distracted by other things, they quickly forget the message and never grow.</a:t>
            </a:r>
            <a:endParaRPr sz="1500">
              <a:solidFill>
                <a:schemeClr val="lt1"/>
              </a:solidFill>
            </a:endParaRPr>
          </a:p>
          <a:p>
            <a:pPr marL="0" lvl="0" indent="0" algn="just" rtl="0">
              <a:spcBef>
                <a:spcPts val="0"/>
              </a:spcBef>
              <a:spcAft>
                <a:spcPts val="0"/>
              </a:spcAft>
              <a:buClr>
                <a:schemeClr val="dk1"/>
              </a:buClr>
              <a:buSzPts val="1100"/>
              <a:buFont typeface="Arial"/>
              <a:buNone/>
            </a:pPr>
            <a:endParaRPr sz="1500">
              <a:solidFill>
                <a:schemeClr val="lt1"/>
              </a:solidFill>
            </a:endParaRPr>
          </a:p>
          <a:p>
            <a:pPr marL="0" lvl="0" indent="0" algn="just" rtl="0">
              <a:spcBef>
                <a:spcPts val="0"/>
              </a:spcBef>
              <a:spcAft>
                <a:spcPts val="0"/>
              </a:spcAft>
              <a:buClr>
                <a:schemeClr val="dk1"/>
              </a:buClr>
              <a:buSzPts val="1100"/>
              <a:buFont typeface="Arial"/>
              <a:buNone/>
            </a:pPr>
            <a:r>
              <a:rPr lang="en" sz="1500">
                <a:solidFill>
                  <a:schemeClr val="lt1"/>
                </a:solidFill>
              </a:rPr>
              <a:t>Some of the seed fell in good soil and produced a huge crop. This is where God wants us to be, planted in good soil. He wants us to read the Word of God daily. He wants us to spend time in prayer. If we take the time to nurture our faith, it will grow, and God will use us to spread His Word to the world.</a:t>
            </a:r>
            <a:endParaRPr sz="1500">
              <a:solidFill>
                <a:schemeClr val="lt1"/>
              </a:solidFill>
            </a:endParaRPr>
          </a:p>
          <a:p>
            <a:pPr marL="0" lvl="0" indent="0" algn="just" rtl="0">
              <a:spcBef>
                <a:spcPts val="0"/>
              </a:spcBef>
              <a:spcAft>
                <a:spcPts val="0"/>
              </a:spcAft>
              <a:buClr>
                <a:schemeClr val="dk1"/>
              </a:buClr>
              <a:buSzPts val="1100"/>
              <a:buFont typeface="Arial"/>
              <a:buNone/>
            </a:pPr>
            <a:r>
              <a:rPr lang="en" sz="1500">
                <a:solidFill>
                  <a:schemeClr val="lt1"/>
                </a:solidFill>
              </a:rPr>
              <a:t>Jesus told a story about a farmer because many of his listeners were farmers. He knew they would relate to the struggles of this farmer to plant his seed in good soil so it would produce a good crop. But Jesus was not interested in helping farmers to grow more lettuce and broccoli. He wanted us to grow in our faith.</a:t>
            </a:r>
            <a:endParaRPr sz="1500">
              <a:solidFill>
                <a:schemeClr val="lt1"/>
              </a:solidFill>
            </a:endParaRPr>
          </a:p>
          <a:p>
            <a:pPr marL="0" lvl="0" indent="0" algn="just" rtl="0">
              <a:spcBef>
                <a:spcPts val="0"/>
              </a:spcBef>
              <a:spcAft>
                <a:spcPts val="0"/>
              </a:spcAft>
              <a:buClr>
                <a:schemeClr val="dk1"/>
              </a:buClr>
              <a:buSzPts val="1100"/>
              <a:buFont typeface="Arial"/>
              <a:buNone/>
            </a:pPr>
            <a:endParaRPr sz="1500">
              <a:solidFill>
                <a:schemeClr val="lt1"/>
              </a:solidFill>
            </a:endParaRPr>
          </a:p>
          <a:p>
            <a:pPr marL="0" lvl="0" indent="0" algn="just" rtl="0">
              <a:spcBef>
                <a:spcPts val="0"/>
              </a:spcBef>
              <a:spcAft>
                <a:spcPts val="0"/>
              </a:spcAft>
              <a:buClr>
                <a:schemeClr val="dk1"/>
              </a:buClr>
              <a:buSzPts val="1100"/>
              <a:buFont typeface="Arial"/>
              <a:buNone/>
            </a:pPr>
            <a:r>
              <a:rPr lang="en" sz="1500">
                <a:solidFill>
                  <a:schemeClr val="lt1"/>
                </a:solidFill>
              </a:rPr>
              <a:t>Some seed fell on the path and was eaten or swept away. This seed represents people who hear the stories of the Bible but aren’t really listening. Some seed fell in the rocky places and among the thorns. These people hear the message of the Bible, but they are so distracted by other things, they quickly forget the message and never grow.</a:t>
            </a:r>
            <a:endParaRPr sz="1500">
              <a:solidFill>
                <a:schemeClr val="lt1"/>
              </a:solidFill>
            </a:endParaRPr>
          </a:p>
          <a:p>
            <a:pPr marL="0" lvl="0" indent="0" algn="just" rtl="0">
              <a:spcBef>
                <a:spcPts val="0"/>
              </a:spcBef>
              <a:spcAft>
                <a:spcPts val="0"/>
              </a:spcAft>
              <a:buClr>
                <a:schemeClr val="dk1"/>
              </a:buClr>
              <a:buSzPts val="1100"/>
              <a:buFont typeface="Arial"/>
              <a:buNone/>
            </a:pPr>
            <a:endParaRPr sz="1500">
              <a:solidFill>
                <a:schemeClr val="lt1"/>
              </a:solidFill>
            </a:endParaRPr>
          </a:p>
          <a:p>
            <a:pPr marL="0" lvl="0" indent="0" algn="just" rtl="0">
              <a:spcBef>
                <a:spcPts val="0"/>
              </a:spcBef>
              <a:spcAft>
                <a:spcPts val="0"/>
              </a:spcAft>
              <a:buClr>
                <a:schemeClr val="dk1"/>
              </a:buClr>
              <a:buSzPts val="1100"/>
              <a:buFont typeface="Arial"/>
              <a:buNone/>
            </a:pPr>
            <a:r>
              <a:rPr lang="en" sz="1500">
                <a:solidFill>
                  <a:schemeClr val="lt1"/>
                </a:solidFill>
              </a:rPr>
              <a:t>Some of the seed fell in good soil and produced a huge crop. This is where God wants us to be, planted in good soil. He wants us to read the Word of God daily. He wants us to spend time in prayer. If we take the time to nurture our faith, it will grow, and God will use us to spread His Word to the world.</a:t>
            </a:r>
            <a:endParaRPr sz="1500">
              <a:solidFill>
                <a:schemeClr val="lt1"/>
              </a:solidFill>
            </a:endParaRPr>
          </a:p>
          <a:p>
            <a:pPr marL="0" lvl="0" indent="0" algn="just" rtl="0">
              <a:spcBef>
                <a:spcPts val="0"/>
              </a:spcBef>
              <a:spcAft>
                <a:spcPts val="0"/>
              </a:spcAft>
              <a:buClr>
                <a:schemeClr val="dk1"/>
              </a:buClr>
              <a:buSzPts val="1100"/>
              <a:buFont typeface="Arial"/>
              <a:buNone/>
            </a:pPr>
            <a:r>
              <a:rPr lang="en" sz="1500">
                <a:solidFill>
                  <a:schemeClr val="lt1"/>
                </a:solidFill>
              </a:rPr>
              <a:t>Jesus told a story about a farmer because many of his listeners were farmers. He knew they would relate to the struggles of this farmer to plant his seed in good soil so it would produce a good crop. But Jesus was not interested in helping farmers to grow more lettuce and broccoli. He wanted us to grow in our faith.</a:t>
            </a:r>
            <a:endParaRPr sz="1500">
              <a:solidFill>
                <a:schemeClr val="lt1"/>
              </a:solidFill>
            </a:endParaRPr>
          </a:p>
          <a:p>
            <a:pPr marL="0" lvl="0" indent="0" algn="just" rtl="0">
              <a:spcBef>
                <a:spcPts val="0"/>
              </a:spcBef>
              <a:spcAft>
                <a:spcPts val="0"/>
              </a:spcAft>
              <a:buClr>
                <a:schemeClr val="dk1"/>
              </a:buClr>
              <a:buSzPts val="1100"/>
              <a:buFont typeface="Arial"/>
              <a:buNone/>
            </a:pPr>
            <a:endParaRPr sz="1500">
              <a:solidFill>
                <a:schemeClr val="lt1"/>
              </a:solidFill>
            </a:endParaRPr>
          </a:p>
          <a:p>
            <a:pPr marL="0" lvl="0" indent="0" algn="just" rtl="0">
              <a:spcBef>
                <a:spcPts val="0"/>
              </a:spcBef>
              <a:spcAft>
                <a:spcPts val="0"/>
              </a:spcAft>
              <a:buClr>
                <a:schemeClr val="dk1"/>
              </a:buClr>
              <a:buSzPts val="1100"/>
              <a:buFont typeface="Arial"/>
              <a:buNone/>
            </a:pPr>
            <a:r>
              <a:rPr lang="en" sz="1500">
                <a:solidFill>
                  <a:schemeClr val="lt1"/>
                </a:solidFill>
              </a:rPr>
              <a:t>Some seed fell on the path and was eaten or swept away. This seed represents people who hear the stories of the Bible but aren’t really listening. Some seed fell in the rocky places and among the thorns. These people hear the message of the Bible, but they are so distracted by other things, they quickly forget the message and never grow.</a:t>
            </a:r>
            <a:endParaRPr sz="1500">
              <a:solidFill>
                <a:schemeClr val="lt1"/>
              </a:solidFill>
            </a:endParaRPr>
          </a:p>
          <a:p>
            <a:pPr marL="0" lvl="0" indent="0" algn="just" rtl="0">
              <a:spcBef>
                <a:spcPts val="0"/>
              </a:spcBef>
              <a:spcAft>
                <a:spcPts val="0"/>
              </a:spcAft>
              <a:buClr>
                <a:schemeClr val="dk1"/>
              </a:buClr>
              <a:buSzPts val="1100"/>
              <a:buFont typeface="Arial"/>
              <a:buNone/>
            </a:pPr>
            <a:endParaRPr sz="1500">
              <a:solidFill>
                <a:schemeClr val="lt1"/>
              </a:solidFill>
            </a:endParaRPr>
          </a:p>
          <a:p>
            <a:pPr marL="0" lvl="0" indent="0" algn="just" rtl="0">
              <a:spcBef>
                <a:spcPts val="0"/>
              </a:spcBef>
              <a:spcAft>
                <a:spcPts val="0"/>
              </a:spcAft>
              <a:buClr>
                <a:schemeClr val="dk1"/>
              </a:buClr>
              <a:buSzPts val="1100"/>
              <a:buFont typeface="Arial"/>
              <a:buNone/>
            </a:pPr>
            <a:r>
              <a:rPr lang="en" sz="1500">
                <a:solidFill>
                  <a:schemeClr val="lt1"/>
                </a:solidFill>
              </a:rPr>
              <a:t>Some of the seed fell in good soil and produced a huge crop. This is where God wants us to be, planted in good soil. He wants us to read the Word of God daily. He wants us to spend time in prayer. If we take the time to nurture our faith, it will grow, and God will use us to spread His Word to the world.</a:t>
            </a:r>
            <a:endParaRPr sz="1500">
              <a:solidFill>
                <a:schemeClr val="lt1"/>
              </a:solidFill>
            </a:endParaRPr>
          </a:p>
          <a:p>
            <a:pPr marL="0" lvl="0" indent="0" algn="just" rtl="0">
              <a:spcBef>
                <a:spcPts val="0"/>
              </a:spcBef>
              <a:spcAft>
                <a:spcPts val="0"/>
              </a:spcAft>
              <a:buClr>
                <a:schemeClr val="dk1"/>
              </a:buClr>
              <a:buSzPts val="1100"/>
              <a:buFont typeface="Arial"/>
              <a:buNone/>
            </a:pPr>
            <a:r>
              <a:rPr lang="en" sz="1500">
                <a:solidFill>
                  <a:schemeClr val="lt1"/>
                </a:solidFill>
              </a:rPr>
              <a:t>Jesus told a story about a farmer because many of his listeners were farmers. He knew they would relate to the struggles of this farmer to plant his seed in good soil so it would produce a good crop. But Jesus was not interested in helping farmers to grow more lettuce and broccoli. He wanted us to grow in our faith.</a:t>
            </a:r>
            <a:endParaRPr sz="1500">
              <a:solidFill>
                <a:schemeClr val="lt1"/>
              </a:solidFill>
            </a:endParaRPr>
          </a:p>
          <a:p>
            <a:pPr marL="0" lvl="0" indent="0" algn="just" rtl="0">
              <a:spcBef>
                <a:spcPts val="0"/>
              </a:spcBef>
              <a:spcAft>
                <a:spcPts val="0"/>
              </a:spcAft>
              <a:buClr>
                <a:schemeClr val="dk1"/>
              </a:buClr>
              <a:buSzPts val="1100"/>
              <a:buFont typeface="Arial"/>
              <a:buNone/>
            </a:pPr>
            <a:endParaRPr sz="1500">
              <a:solidFill>
                <a:schemeClr val="lt1"/>
              </a:solidFill>
            </a:endParaRPr>
          </a:p>
          <a:p>
            <a:pPr marL="0" lvl="0" indent="0" algn="just" rtl="0">
              <a:spcBef>
                <a:spcPts val="0"/>
              </a:spcBef>
              <a:spcAft>
                <a:spcPts val="0"/>
              </a:spcAft>
              <a:buClr>
                <a:schemeClr val="dk1"/>
              </a:buClr>
              <a:buSzPts val="1100"/>
              <a:buFont typeface="Arial"/>
              <a:buNone/>
            </a:pPr>
            <a:r>
              <a:rPr lang="en" sz="1500">
                <a:solidFill>
                  <a:schemeClr val="lt1"/>
                </a:solidFill>
              </a:rPr>
              <a:t>Some seed fell on the path and was eaten or swept away. This seed represents people who hear the stories of the Bible but aren’t really listening. Some seed fell in the rocky places and among the thorns. These people hear the message of the Bible, but they are so distracted by other things, they quickly forget the message and never grow.</a:t>
            </a:r>
            <a:endParaRPr sz="1500">
              <a:solidFill>
                <a:schemeClr val="lt1"/>
              </a:solidFill>
            </a:endParaRPr>
          </a:p>
          <a:p>
            <a:pPr marL="0" lvl="0" indent="0" algn="just" rtl="0">
              <a:spcBef>
                <a:spcPts val="0"/>
              </a:spcBef>
              <a:spcAft>
                <a:spcPts val="0"/>
              </a:spcAft>
              <a:buClr>
                <a:schemeClr val="dk1"/>
              </a:buClr>
              <a:buSzPts val="1100"/>
              <a:buFont typeface="Arial"/>
              <a:buNone/>
            </a:pPr>
            <a:endParaRPr sz="1500">
              <a:solidFill>
                <a:schemeClr val="lt1"/>
              </a:solidFill>
            </a:endParaRPr>
          </a:p>
          <a:p>
            <a:pPr marL="0" lvl="0" indent="0" algn="just" rtl="0">
              <a:spcBef>
                <a:spcPts val="0"/>
              </a:spcBef>
              <a:spcAft>
                <a:spcPts val="0"/>
              </a:spcAft>
              <a:buClr>
                <a:schemeClr val="dk1"/>
              </a:buClr>
              <a:buSzPts val="1100"/>
              <a:buFont typeface="Arial"/>
              <a:buNone/>
            </a:pPr>
            <a:r>
              <a:rPr lang="en" sz="1500">
                <a:solidFill>
                  <a:schemeClr val="lt1"/>
                </a:solidFill>
              </a:rPr>
              <a:t>Some of the seed fell in good soil and produced a huge crop. This is where God wants us to be, planted in good soil. He wants us to read the Word of God daily. He wants us to spend time in prayer. If we take the time to nurture our faith, it will grow, and God will use us to spread His Word to the world.</a:t>
            </a:r>
            <a:endParaRPr sz="1500">
              <a:solidFill>
                <a:schemeClr val="lt1"/>
              </a:solidFill>
            </a:endParaRPr>
          </a:p>
          <a:p>
            <a:pPr marL="0" lvl="0" indent="0" algn="just" rtl="0">
              <a:spcBef>
                <a:spcPts val="0"/>
              </a:spcBef>
              <a:spcAft>
                <a:spcPts val="0"/>
              </a:spcAft>
              <a:buClr>
                <a:schemeClr val="dk1"/>
              </a:buClr>
              <a:buSzPts val="1100"/>
              <a:buFont typeface="Arial"/>
              <a:buNone/>
            </a:pPr>
            <a:r>
              <a:rPr lang="en" sz="1500">
                <a:solidFill>
                  <a:schemeClr val="lt1"/>
                </a:solidFill>
              </a:rPr>
              <a:t>Jesus told a story about a farmer because many of his listeners were farmers. He knew they would relate to the struggles of this farmer to plant his seed in good soil so it would produce a good crop. But Jesus was not interested in helping farmers to grow more lettuce and broccoli. He wanted us to grow in our faith.</a:t>
            </a:r>
            <a:endParaRPr sz="1500">
              <a:solidFill>
                <a:schemeClr val="lt1"/>
              </a:solidFill>
            </a:endParaRPr>
          </a:p>
          <a:p>
            <a:pPr marL="0" lvl="0" indent="0" algn="just" rtl="0">
              <a:spcBef>
                <a:spcPts val="0"/>
              </a:spcBef>
              <a:spcAft>
                <a:spcPts val="0"/>
              </a:spcAft>
              <a:buClr>
                <a:schemeClr val="dk1"/>
              </a:buClr>
              <a:buSzPts val="1100"/>
              <a:buFont typeface="Arial"/>
              <a:buNone/>
            </a:pPr>
            <a:endParaRPr sz="1500">
              <a:solidFill>
                <a:schemeClr val="lt1"/>
              </a:solidFill>
            </a:endParaRPr>
          </a:p>
          <a:p>
            <a:pPr marL="0" lvl="0" indent="0" algn="just" rtl="0">
              <a:spcBef>
                <a:spcPts val="0"/>
              </a:spcBef>
              <a:spcAft>
                <a:spcPts val="0"/>
              </a:spcAft>
              <a:buClr>
                <a:schemeClr val="dk1"/>
              </a:buClr>
              <a:buSzPts val="1100"/>
              <a:buFont typeface="Arial"/>
              <a:buNone/>
            </a:pPr>
            <a:r>
              <a:rPr lang="en" sz="1500">
                <a:solidFill>
                  <a:schemeClr val="lt1"/>
                </a:solidFill>
              </a:rPr>
              <a:t>Some seed fell on the path and was eaten or swept away. This seed represents people who hear the stories of the Bible but aren’t really listening. Some seed fell in the rocky places and among the thorns. These people hear the message of the Bible, but they are so distracted by other things, they quickly forget the message and never grow.</a:t>
            </a:r>
            <a:endParaRPr sz="1500">
              <a:solidFill>
                <a:schemeClr val="lt1"/>
              </a:solidFill>
            </a:endParaRPr>
          </a:p>
          <a:p>
            <a:pPr marL="0" lvl="0" indent="0" algn="just" rtl="0">
              <a:spcBef>
                <a:spcPts val="0"/>
              </a:spcBef>
              <a:spcAft>
                <a:spcPts val="0"/>
              </a:spcAft>
              <a:buClr>
                <a:schemeClr val="dk1"/>
              </a:buClr>
              <a:buSzPts val="1100"/>
              <a:buFont typeface="Arial"/>
              <a:buNone/>
            </a:pPr>
            <a:endParaRPr sz="1500">
              <a:solidFill>
                <a:schemeClr val="lt1"/>
              </a:solidFill>
            </a:endParaRPr>
          </a:p>
          <a:p>
            <a:pPr marL="0" lvl="0" indent="0" algn="just" rtl="0">
              <a:spcBef>
                <a:spcPts val="0"/>
              </a:spcBef>
              <a:spcAft>
                <a:spcPts val="0"/>
              </a:spcAft>
              <a:buClr>
                <a:schemeClr val="dk1"/>
              </a:buClr>
              <a:buSzPts val="1100"/>
              <a:buFont typeface="Arial"/>
              <a:buNone/>
            </a:pPr>
            <a:r>
              <a:rPr lang="en" sz="1500">
                <a:solidFill>
                  <a:schemeClr val="lt1"/>
                </a:solidFill>
              </a:rPr>
              <a:t>Some of the seed fell in good soil and produced a huge crop. This is where God wants us to be, planted in good soil. He wants us to read the Word of God daily. He wants us to spend time in prayer. If we take the time to nurture our faith, it will grow, and God will use us to spread His Word to the world.</a:t>
            </a:r>
            <a:endParaRPr sz="1500">
              <a:solidFill>
                <a:schemeClr val="lt1"/>
              </a:solidFill>
            </a:endParaRPr>
          </a:p>
          <a:p>
            <a:pPr marL="0" lvl="0" indent="0" algn="just" rtl="0">
              <a:spcBef>
                <a:spcPts val="0"/>
              </a:spcBef>
              <a:spcAft>
                <a:spcPts val="0"/>
              </a:spcAft>
              <a:buClr>
                <a:schemeClr val="dk1"/>
              </a:buClr>
              <a:buSzPts val="1100"/>
              <a:buFont typeface="Arial"/>
              <a:buNone/>
            </a:pPr>
            <a:r>
              <a:rPr lang="en" sz="1500">
                <a:solidFill>
                  <a:schemeClr val="lt1"/>
                </a:solidFill>
              </a:rPr>
              <a:t>Jesus told a story about a farmer because many of his listeners were farmers. He knew they would relate to the struggles of this farmer to plant his seed in good soil so it would produce a good crop. But Jesus was not interested in helping farmers to grow more lettuce and broccoli. He wanted us to grow in our faith.</a:t>
            </a:r>
            <a:endParaRPr sz="1500">
              <a:solidFill>
                <a:schemeClr val="lt1"/>
              </a:solidFill>
            </a:endParaRPr>
          </a:p>
          <a:p>
            <a:pPr marL="0" lvl="0" indent="0" algn="just" rtl="0">
              <a:spcBef>
                <a:spcPts val="0"/>
              </a:spcBef>
              <a:spcAft>
                <a:spcPts val="0"/>
              </a:spcAft>
              <a:buClr>
                <a:schemeClr val="dk1"/>
              </a:buClr>
              <a:buSzPts val="1100"/>
              <a:buFont typeface="Arial"/>
              <a:buNone/>
            </a:pPr>
            <a:endParaRPr sz="1500">
              <a:solidFill>
                <a:schemeClr val="lt1"/>
              </a:solidFill>
            </a:endParaRPr>
          </a:p>
          <a:p>
            <a:pPr marL="0" lvl="0" indent="0" algn="just" rtl="0">
              <a:spcBef>
                <a:spcPts val="0"/>
              </a:spcBef>
              <a:spcAft>
                <a:spcPts val="0"/>
              </a:spcAft>
              <a:buClr>
                <a:schemeClr val="dk1"/>
              </a:buClr>
              <a:buSzPts val="1100"/>
              <a:buFont typeface="Arial"/>
              <a:buNone/>
            </a:pPr>
            <a:r>
              <a:rPr lang="en" sz="1500">
                <a:solidFill>
                  <a:schemeClr val="lt1"/>
                </a:solidFill>
              </a:rPr>
              <a:t>Some seed fell on the path and was eaten or swept away. This seed represents people who hear the stories of the Bible but aren’t really listening. Some seed fell in the rocky places and among the thorns. These people hear the message of the Bible, but they are so distracted by other things, they quickly forget the message and never grow.</a:t>
            </a:r>
            <a:endParaRPr sz="1500">
              <a:solidFill>
                <a:schemeClr val="lt1"/>
              </a:solidFill>
            </a:endParaRPr>
          </a:p>
          <a:p>
            <a:pPr marL="0" lvl="0" indent="0" algn="just" rtl="0">
              <a:spcBef>
                <a:spcPts val="0"/>
              </a:spcBef>
              <a:spcAft>
                <a:spcPts val="0"/>
              </a:spcAft>
              <a:buClr>
                <a:schemeClr val="dk1"/>
              </a:buClr>
              <a:buSzPts val="1100"/>
              <a:buFont typeface="Arial"/>
              <a:buNone/>
            </a:pPr>
            <a:endParaRPr sz="1500">
              <a:solidFill>
                <a:schemeClr val="lt1"/>
              </a:solidFill>
            </a:endParaRPr>
          </a:p>
          <a:p>
            <a:pPr marL="0" lvl="0" indent="0" algn="just" rtl="0">
              <a:spcBef>
                <a:spcPts val="0"/>
              </a:spcBef>
              <a:spcAft>
                <a:spcPts val="0"/>
              </a:spcAft>
              <a:buClr>
                <a:schemeClr val="dk1"/>
              </a:buClr>
              <a:buSzPts val="1100"/>
              <a:buFont typeface="Arial"/>
              <a:buNone/>
            </a:pPr>
            <a:r>
              <a:rPr lang="en" sz="1500">
                <a:solidFill>
                  <a:schemeClr val="lt1"/>
                </a:solidFill>
              </a:rPr>
              <a:t>Some of the seed fell in good soil and produced a huge crop. This is where God wants us to be, planted in good soil. He wants us to read the Word of God daily. He wants us to spend time in prayer. If we take the time to nurture our faith, it will grow, and God will use us to spread His Word to the world.</a:t>
            </a:r>
            <a:endParaRPr sz="1500">
              <a:solidFill>
                <a:schemeClr val="lt1"/>
              </a:solidFill>
            </a:endParaRPr>
          </a:p>
          <a:p>
            <a:pPr marL="0" lvl="0" indent="0" algn="just" rtl="0">
              <a:spcBef>
                <a:spcPts val="0"/>
              </a:spcBef>
              <a:spcAft>
                <a:spcPts val="0"/>
              </a:spcAft>
              <a:buClr>
                <a:schemeClr val="dk1"/>
              </a:buClr>
              <a:buSzPts val="1100"/>
              <a:buFont typeface="Arial"/>
              <a:buNone/>
            </a:pPr>
            <a:r>
              <a:rPr lang="en" sz="1500">
                <a:solidFill>
                  <a:schemeClr val="lt1"/>
                </a:solidFill>
              </a:rPr>
              <a:t>Jesus told a story about a farmer because many of his listeners were farmers. He knew they would relate to the struggles of this farmer to plant his seed in good soil so it would produce a good crop. But Jesus was not interested in helping farmers to grow more lettuce and broccoli. He wanted us to grow in our faith.</a:t>
            </a:r>
            <a:endParaRPr sz="1500">
              <a:solidFill>
                <a:schemeClr val="lt1"/>
              </a:solidFill>
            </a:endParaRPr>
          </a:p>
          <a:p>
            <a:pPr marL="0" lvl="0" indent="0" algn="just" rtl="0">
              <a:spcBef>
                <a:spcPts val="0"/>
              </a:spcBef>
              <a:spcAft>
                <a:spcPts val="0"/>
              </a:spcAft>
              <a:buClr>
                <a:schemeClr val="dk1"/>
              </a:buClr>
              <a:buSzPts val="1100"/>
              <a:buFont typeface="Arial"/>
              <a:buNone/>
            </a:pPr>
            <a:endParaRPr sz="1500">
              <a:solidFill>
                <a:schemeClr val="lt1"/>
              </a:solidFill>
            </a:endParaRPr>
          </a:p>
          <a:p>
            <a:pPr marL="0" lvl="0" indent="0" algn="just" rtl="0">
              <a:spcBef>
                <a:spcPts val="0"/>
              </a:spcBef>
              <a:spcAft>
                <a:spcPts val="0"/>
              </a:spcAft>
              <a:buClr>
                <a:schemeClr val="dk1"/>
              </a:buClr>
              <a:buSzPts val="1100"/>
              <a:buFont typeface="Arial"/>
              <a:buNone/>
            </a:pPr>
            <a:r>
              <a:rPr lang="en" sz="1500">
                <a:solidFill>
                  <a:schemeClr val="lt1"/>
                </a:solidFill>
              </a:rPr>
              <a:t>Some seed fell on the path and was eaten or swept away. This seed represents people who hear the stories of the Bible but aren’t really listening. Some seed fell in the rocky places and among the thorns. These people hear the message of the Bible, but they are so distracted by other things, they quickly forget the message and never grow.</a:t>
            </a:r>
            <a:endParaRPr sz="1500">
              <a:solidFill>
                <a:schemeClr val="lt1"/>
              </a:solidFill>
            </a:endParaRPr>
          </a:p>
          <a:p>
            <a:pPr marL="0" lvl="0" indent="0" algn="just" rtl="0">
              <a:spcBef>
                <a:spcPts val="0"/>
              </a:spcBef>
              <a:spcAft>
                <a:spcPts val="0"/>
              </a:spcAft>
              <a:buClr>
                <a:schemeClr val="dk1"/>
              </a:buClr>
              <a:buSzPts val="1100"/>
              <a:buFont typeface="Arial"/>
              <a:buNone/>
            </a:pPr>
            <a:endParaRPr sz="1500">
              <a:solidFill>
                <a:schemeClr val="lt1"/>
              </a:solidFill>
            </a:endParaRPr>
          </a:p>
          <a:p>
            <a:pPr marL="0" lvl="0" indent="0" algn="just" rtl="0">
              <a:spcBef>
                <a:spcPts val="0"/>
              </a:spcBef>
              <a:spcAft>
                <a:spcPts val="0"/>
              </a:spcAft>
              <a:buClr>
                <a:schemeClr val="dk1"/>
              </a:buClr>
              <a:buSzPts val="1100"/>
              <a:buFont typeface="Arial"/>
              <a:buNone/>
            </a:pPr>
            <a:r>
              <a:rPr lang="en" sz="1500">
                <a:solidFill>
                  <a:schemeClr val="lt1"/>
                </a:solidFill>
              </a:rPr>
              <a:t>Some of the seed fell in good soil and produced a huge crop. This is where God wants us to be, planted in good soil. He wants us to read the Word of God daily. He wants us to spend time in prayer. If we take the time to nurture our faith, it will grow, and God will use us to spread His Word to the world.</a:t>
            </a:r>
            <a:endParaRPr sz="1500">
              <a:solidFill>
                <a:schemeClr val="lt1"/>
              </a:solidFill>
            </a:endParaRPr>
          </a:p>
          <a:p>
            <a:pPr marL="0" lvl="0" indent="0" algn="just" rtl="0">
              <a:spcBef>
                <a:spcPts val="0"/>
              </a:spcBef>
              <a:spcAft>
                <a:spcPts val="0"/>
              </a:spcAft>
              <a:buClr>
                <a:schemeClr val="dk1"/>
              </a:buClr>
              <a:buSzPts val="1100"/>
              <a:buFont typeface="Arial"/>
              <a:buNone/>
            </a:pPr>
            <a:r>
              <a:rPr lang="en" sz="1500">
                <a:solidFill>
                  <a:schemeClr val="lt1"/>
                </a:solidFill>
              </a:rPr>
              <a:t>Jesus told a story about a farmer because many of his listeners were farmers. He knew they would relate to the struggles of this farmer to plant his seed in good soil so it would produce a good crop. But Jesus was not interested in helping farmers to grow more lettuce and broccoli. He wanted us to grow in our faith.</a:t>
            </a:r>
            <a:endParaRPr sz="1500">
              <a:solidFill>
                <a:schemeClr val="lt1"/>
              </a:solidFill>
            </a:endParaRPr>
          </a:p>
          <a:p>
            <a:pPr marL="0" lvl="0" indent="0" algn="just" rtl="0">
              <a:spcBef>
                <a:spcPts val="0"/>
              </a:spcBef>
              <a:spcAft>
                <a:spcPts val="0"/>
              </a:spcAft>
              <a:buClr>
                <a:schemeClr val="dk1"/>
              </a:buClr>
              <a:buSzPts val="1100"/>
              <a:buFont typeface="Arial"/>
              <a:buNone/>
            </a:pPr>
            <a:endParaRPr sz="1500">
              <a:solidFill>
                <a:schemeClr val="lt1"/>
              </a:solidFill>
            </a:endParaRPr>
          </a:p>
          <a:p>
            <a:pPr marL="0" lvl="0" indent="0" algn="just" rtl="0">
              <a:spcBef>
                <a:spcPts val="0"/>
              </a:spcBef>
              <a:spcAft>
                <a:spcPts val="0"/>
              </a:spcAft>
              <a:buClr>
                <a:schemeClr val="dk1"/>
              </a:buClr>
              <a:buSzPts val="1100"/>
              <a:buFont typeface="Arial"/>
              <a:buNone/>
            </a:pPr>
            <a:r>
              <a:rPr lang="en" sz="1500">
                <a:solidFill>
                  <a:schemeClr val="lt1"/>
                </a:solidFill>
              </a:rPr>
              <a:t>Some seed fell on the path and was eaten or swept away. This seed represents people who hear the stories of the Bible but aren’t really listening. Some seed fell in the rocky places and among the thorns. These people hear the message of the Bible, but they are so distracted by other things, they quickly forget the message and never grow.</a:t>
            </a:r>
            <a:endParaRPr sz="1500">
              <a:solidFill>
                <a:schemeClr val="lt1"/>
              </a:solidFill>
            </a:endParaRPr>
          </a:p>
          <a:p>
            <a:pPr marL="0" lvl="0" indent="0" algn="just" rtl="0">
              <a:spcBef>
                <a:spcPts val="0"/>
              </a:spcBef>
              <a:spcAft>
                <a:spcPts val="0"/>
              </a:spcAft>
              <a:buClr>
                <a:schemeClr val="dk1"/>
              </a:buClr>
              <a:buSzPts val="1100"/>
              <a:buFont typeface="Arial"/>
              <a:buNone/>
            </a:pPr>
            <a:endParaRPr sz="1500">
              <a:solidFill>
                <a:schemeClr val="lt1"/>
              </a:solidFill>
            </a:endParaRPr>
          </a:p>
          <a:p>
            <a:pPr marL="0" lvl="0" indent="0" algn="just" rtl="0">
              <a:spcBef>
                <a:spcPts val="0"/>
              </a:spcBef>
              <a:spcAft>
                <a:spcPts val="0"/>
              </a:spcAft>
              <a:buClr>
                <a:schemeClr val="dk1"/>
              </a:buClr>
              <a:buSzPts val="1100"/>
              <a:buFont typeface="Arial"/>
              <a:buNone/>
            </a:pPr>
            <a:r>
              <a:rPr lang="en" sz="1500">
                <a:solidFill>
                  <a:schemeClr val="lt1"/>
                </a:solidFill>
              </a:rPr>
              <a:t>Some of the seed fell in good soil and produced a huge crop. This is where God wants us to be, planted in good soil. He wants us to read the Word of God daily. He wants us to spend time in prayer. If we take the time to nurture our faith, it will grow, and God will use us to spread His Word to the world.</a:t>
            </a:r>
            <a:endParaRPr sz="1500">
              <a:solidFill>
                <a:schemeClr val="lt1"/>
              </a:solidFill>
            </a:endParaRPr>
          </a:p>
          <a:p>
            <a:pPr marL="0" lvl="0" indent="0" algn="just" rtl="0">
              <a:spcBef>
                <a:spcPts val="0"/>
              </a:spcBef>
              <a:spcAft>
                <a:spcPts val="0"/>
              </a:spcAft>
              <a:buSzPts val="1100"/>
              <a:buNone/>
            </a:pPr>
            <a:r>
              <a:rPr lang="en" sz="1500">
                <a:solidFill>
                  <a:schemeClr val="lt1"/>
                </a:solidFill>
              </a:rPr>
              <a:t>JJesus told a story about a farmer because many of his listeners were farmers. He knew they would relate to the struggles of this farmer to plant his seed in good soil so it would produce a good crop. But Jesus was not interested in helping farmers to grow more lettuce and broccoli. He wanted us to grow in our faith.</a:t>
            </a:r>
            <a:endParaRPr sz="1500">
              <a:solidFill>
                <a:schemeClr val="lt1"/>
              </a:solidFill>
            </a:endParaRPr>
          </a:p>
          <a:p>
            <a:pPr marL="0" lvl="0" indent="0" algn="just" rtl="0">
              <a:spcBef>
                <a:spcPts val="0"/>
              </a:spcBef>
              <a:spcAft>
                <a:spcPts val="0"/>
              </a:spcAft>
              <a:buSzPts val="1100"/>
              <a:buNone/>
            </a:pPr>
            <a:endParaRPr sz="1500">
              <a:solidFill>
                <a:schemeClr val="lt1"/>
              </a:solidFill>
            </a:endParaRPr>
          </a:p>
          <a:p>
            <a:pPr marL="0" lvl="0" indent="0" algn="just" rtl="0">
              <a:spcBef>
                <a:spcPts val="0"/>
              </a:spcBef>
              <a:spcAft>
                <a:spcPts val="0"/>
              </a:spcAft>
              <a:buSzPts val="1100"/>
              <a:buNone/>
            </a:pPr>
            <a:r>
              <a:rPr lang="en" sz="1500">
                <a:solidFill>
                  <a:schemeClr val="lt1"/>
                </a:solidFill>
              </a:rPr>
              <a:t>Some seed fell on the path and was eaten or swept away. This seed represents people who hear the stories of the Bible but aren’t really listening. Some seed fell in the rocky places and among the thorns. These people hear the message of the Bible, but they are so distracted by other things, they quickly forget the message and never grow.</a:t>
            </a:r>
            <a:endParaRPr sz="1500">
              <a:solidFill>
                <a:schemeClr val="lt1"/>
              </a:solidFill>
            </a:endParaRPr>
          </a:p>
          <a:p>
            <a:pPr marL="0" lvl="0" indent="0" algn="just" rtl="0">
              <a:spcBef>
                <a:spcPts val="0"/>
              </a:spcBef>
              <a:spcAft>
                <a:spcPts val="0"/>
              </a:spcAft>
              <a:buSzPts val="1100"/>
              <a:buNone/>
            </a:pPr>
            <a:endParaRPr sz="1500">
              <a:solidFill>
                <a:schemeClr val="lt1"/>
              </a:solidFill>
            </a:endParaRPr>
          </a:p>
          <a:p>
            <a:pPr marL="0" lvl="0" indent="0" algn="just" rtl="0">
              <a:spcBef>
                <a:spcPts val="0"/>
              </a:spcBef>
              <a:spcAft>
                <a:spcPts val="0"/>
              </a:spcAft>
              <a:buSzPts val="1100"/>
              <a:buNone/>
            </a:pPr>
            <a:r>
              <a:rPr lang="en" sz="1500">
                <a:solidFill>
                  <a:schemeClr val="lt1"/>
                </a:solidFill>
              </a:rPr>
              <a:t>Some of the seed fell in good soil and produced a huge crop. This is where God wants us to be, planted in good soil. He wants us to read the Word of God daily. He wants us to spend time in prayer. If we take the time to nurture our faith, it will grow, and God will use us to spread His Word to the world.</a:t>
            </a:r>
            <a:endParaRPr sz="1500">
              <a:solidFill>
                <a:schemeClr val="lt1"/>
              </a:solidFill>
            </a:endParaRPr>
          </a:p>
          <a:p>
            <a:pPr marL="0" lvl="0" indent="0" algn="just" rtl="0">
              <a:spcBef>
                <a:spcPts val="0"/>
              </a:spcBef>
              <a:spcAft>
                <a:spcPts val="0"/>
              </a:spcAft>
              <a:buClr>
                <a:schemeClr val="dk1"/>
              </a:buClr>
              <a:buSzPts val="1100"/>
              <a:buFont typeface="Arial"/>
              <a:buNone/>
            </a:pPr>
            <a:endParaRPr sz="1500">
              <a:solidFill>
                <a:schemeClr val="lt1"/>
              </a:solidFill>
            </a:endParaRPr>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244" name="Google Shape;244;g2280ccaaf60_2_28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280ccaaf60_2_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g2280ccaaf60_2_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100"/>
              <a:buFont typeface="Arial"/>
              <a:buNone/>
            </a:pPr>
            <a:r>
              <a:rPr lang="en" sz="1500">
                <a:solidFill>
                  <a:schemeClr val="lt1"/>
                </a:solidFill>
              </a:rPr>
              <a:t>Jesus told a story about a farmer because many of his listeners were farmers. He knew they would relate to the struggles of this farmer to plant his seed in good soil so it would produce a good crop. But Jesus was not interested in helping farmers to grow more lettuce and broccoli. He wanted us to grow in our faith.</a:t>
            </a:r>
            <a:endParaRPr sz="1500">
              <a:solidFill>
                <a:schemeClr val="lt1"/>
              </a:solidFill>
            </a:endParaRPr>
          </a:p>
          <a:p>
            <a:pPr marL="0" lvl="0" indent="0" algn="just" rtl="0">
              <a:spcBef>
                <a:spcPts val="0"/>
              </a:spcBef>
              <a:spcAft>
                <a:spcPts val="0"/>
              </a:spcAft>
              <a:buClr>
                <a:schemeClr val="dk1"/>
              </a:buClr>
              <a:buSzPts val="1100"/>
              <a:buFont typeface="Arial"/>
              <a:buNone/>
            </a:pPr>
            <a:endParaRPr sz="1500">
              <a:solidFill>
                <a:schemeClr val="lt1"/>
              </a:solidFill>
            </a:endParaRPr>
          </a:p>
          <a:p>
            <a:pPr marL="0" lvl="0" indent="0" algn="just" rtl="0">
              <a:spcBef>
                <a:spcPts val="0"/>
              </a:spcBef>
              <a:spcAft>
                <a:spcPts val="0"/>
              </a:spcAft>
              <a:buClr>
                <a:schemeClr val="dk1"/>
              </a:buClr>
              <a:buSzPts val="1100"/>
              <a:buFont typeface="Arial"/>
              <a:buNone/>
            </a:pPr>
            <a:r>
              <a:rPr lang="en" sz="1500">
                <a:solidFill>
                  <a:schemeClr val="lt1"/>
                </a:solidFill>
              </a:rPr>
              <a:t>Some seed fell on the path and was eaten or swept away. This seed represents people who hear the stories of the Bible but aren’t really listening. Some seed fell in the rocky places and among the thorns. These people hear the message of the Bible, but they are so distracted by other things, they quickly forget the message and never grow.</a:t>
            </a:r>
            <a:endParaRPr sz="1500">
              <a:solidFill>
                <a:schemeClr val="lt1"/>
              </a:solidFill>
            </a:endParaRPr>
          </a:p>
          <a:p>
            <a:pPr marL="0" lvl="0" indent="0" algn="just" rtl="0">
              <a:spcBef>
                <a:spcPts val="0"/>
              </a:spcBef>
              <a:spcAft>
                <a:spcPts val="0"/>
              </a:spcAft>
              <a:buClr>
                <a:schemeClr val="dk1"/>
              </a:buClr>
              <a:buSzPts val="1100"/>
              <a:buFont typeface="Arial"/>
              <a:buNone/>
            </a:pPr>
            <a:endParaRPr sz="1500">
              <a:solidFill>
                <a:schemeClr val="lt1"/>
              </a:solidFill>
            </a:endParaRPr>
          </a:p>
          <a:p>
            <a:pPr marL="0" lvl="0" indent="0" algn="just" rtl="0">
              <a:spcBef>
                <a:spcPts val="0"/>
              </a:spcBef>
              <a:spcAft>
                <a:spcPts val="0"/>
              </a:spcAft>
              <a:buClr>
                <a:schemeClr val="dk1"/>
              </a:buClr>
              <a:buSzPts val="1100"/>
              <a:buFont typeface="Arial"/>
              <a:buNone/>
            </a:pPr>
            <a:r>
              <a:rPr lang="en" sz="1500">
                <a:solidFill>
                  <a:schemeClr val="lt1"/>
                </a:solidFill>
              </a:rPr>
              <a:t>Some of the seed fell in good soil and produced a huge crop. This is where God wants us to be, planted in good soil. He wants us to read the Word of God daily. He wants us to spend time in prayer. If we take the time to nurture our faith, it will grow, and God will use us to spread His Word to the world.</a:t>
            </a:r>
            <a:endParaRPr sz="1500">
              <a:solidFill>
                <a:schemeClr val="lt1"/>
              </a:solidFill>
            </a:endParaRPr>
          </a:p>
          <a:p>
            <a:pPr marL="0" lvl="0" indent="0" algn="just" rtl="0">
              <a:spcBef>
                <a:spcPts val="0"/>
              </a:spcBef>
              <a:spcAft>
                <a:spcPts val="0"/>
              </a:spcAft>
              <a:buClr>
                <a:schemeClr val="dk1"/>
              </a:buClr>
              <a:buSzPts val="1100"/>
              <a:buFont typeface="Arial"/>
              <a:buNone/>
            </a:pPr>
            <a:endParaRPr sz="1500">
              <a:solidFill>
                <a:schemeClr val="lt1"/>
              </a:solidFill>
            </a:endParaRPr>
          </a:p>
          <a:p>
            <a:pPr marL="0" lvl="0" indent="0" algn="l" rtl="0">
              <a:lnSpc>
                <a:spcPct val="100000"/>
              </a:lnSpc>
              <a:spcBef>
                <a:spcPts val="0"/>
              </a:spcBef>
              <a:spcAft>
                <a:spcPts val="0"/>
              </a:spcAft>
              <a:buSzPts val="1400"/>
              <a:buNone/>
            </a:pPr>
            <a:endParaRPr/>
          </a:p>
        </p:txBody>
      </p:sp>
      <p:sp>
        <p:nvSpPr>
          <p:cNvPr id="251" name="Google Shape;251;g2280ccaaf60_2_8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26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280ccaaf60_2_2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g2280ccaaf60_2_29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8" name="Google Shape;258;g2280ccaaf60_2_29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149042c220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g2149042c220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7" name="Google Shape;267;g2149042c220_0_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280ccaaf60_2_3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g2280ccaaf60_2_30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g2280ccaaf60_2_30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280ccaaf60_2_10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155" name="Google Shape;155;g2280ccaaf60_2_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2bfecf9ada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g22bfecf9ada_0_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284" name="Google Shape;284;g22bfecf9ada_0_4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30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280ccaaf60_2_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g2280ccaaf60_2_1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2" name="Google Shape;162;g2280ccaaf60_2_1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280ccaaf60_2_1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g2280ccaaf60_2_1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g2280ccaaf60_2_1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280ccaaf60_2_1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g2280ccaaf60_2_1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0" name="Google Shape;180;g2280ccaaf60_2_1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280ccaaf60_2_1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g2280ccaaf60_2_1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8" name="Google Shape;188;g2280ccaaf60_2_1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280ccaaf60_2_1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g2280ccaaf60_2_1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6" name="Google Shape;196;g2280ccaaf60_2_1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280ccaaf60_2_1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g2280ccaaf60_2_1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g2280ccaaf60_2_1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4"/>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58" name="Google Shape;58;p14"/>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59" name="Google Shape;59;p14"/>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0"/>
        <p:cNvGrpSpPr/>
        <p:nvPr/>
      </p:nvGrpSpPr>
      <p:grpSpPr>
        <a:xfrm>
          <a:off x="0" y="0"/>
          <a:ext cx="0" cy="0"/>
          <a:chOff x="0" y="0"/>
          <a:chExt cx="0" cy="0"/>
        </a:xfrm>
      </p:grpSpPr>
      <p:sp>
        <p:nvSpPr>
          <p:cNvPr id="61" name="Google Shape;61;p15"/>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62" name="Google Shape;62;p15"/>
          <p:cNvSpPr txBox="1">
            <a:spLocks noGrp="1"/>
          </p:cNvSpPr>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a:endParaRPr/>
          </a:p>
        </p:txBody>
      </p:sp>
      <p:sp>
        <p:nvSpPr>
          <p:cNvPr id="63" name="Google Shape;63;p15"/>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64" name="Google Shape;64;p15"/>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65" name="Google Shape;65;p15"/>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6"/>
        <p:cNvGrpSpPr/>
        <p:nvPr/>
      </p:nvGrpSpPr>
      <p:grpSpPr>
        <a:xfrm>
          <a:off x="0" y="0"/>
          <a:ext cx="0" cy="0"/>
          <a:chOff x="0" y="0"/>
          <a:chExt cx="0" cy="0"/>
        </a:xfrm>
      </p:grpSpPr>
      <p:sp>
        <p:nvSpPr>
          <p:cNvPr id="67" name="Google Shape;67;p16"/>
          <p:cNvSpPr txBox="1">
            <a:spLocks noGrp="1"/>
          </p:cNvSpPr>
          <p:nvPr>
            <p:ph type="ctrTitle"/>
          </p:nvPr>
        </p:nvSpPr>
        <p:spPr>
          <a:xfrm>
            <a:off x="342900" y="1065213"/>
            <a:ext cx="3886200" cy="735013"/>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68" name="Google Shape;68;p16"/>
          <p:cNvSpPr txBox="1">
            <a:spLocks noGrp="1"/>
          </p:cNvSpPr>
          <p:nvPr>
            <p:ph type="subTitle" idx="1"/>
          </p:nvPr>
        </p:nvSpPr>
        <p:spPr>
          <a:xfrm>
            <a:off x="685800" y="1943100"/>
            <a:ext cx="3200400" cy="876300"/>
          </a:xfrm>
          <a:prstGeom prst="rect">
            <a:avLst/>
          </a:prstGeom>
          <a:noFill/>
          <a:ln>
            <a:noFill/>
          </a:ln>
        </p:spPr>
        <p:txBody>
          <a:bodyPr spcFirstLastPara="1" wrap="square" lIns="45725" tIns="22850" rIns="45725" bIns="22850" anchor="t" anchorCtr="0">
            <a:normAutofit/>
          </a:bodyPr>
          <a:lstStyle>
            <a:lvl1pPr lvl="0" algn="ctr">
              <a:lnSpc>
                <a:spcPct val="100000"/>
              </a:lnSpc>
              <a:spcBef>
                <a:spcPts val="300"/>
              </a:spcBef>
              <a:spcAft>
                <a:spcPts val="0"/>
              </a:spcAft>
              <a:buClr>
                <a:srgbClr val="888888"/>
              </a:buClr>
              <a:buSzPts val="1600"/>
              <a:buNone/>
              <a:defRPr>
                <a:solidFill>
                  <a:srgbClr val="888888"/>
                </a:solidFill>
              </a:defRPr>
            </a:lvl1pPr>
            <a:lvl2pPr lvl="1" algn="ctr">
              <a:lnSpc>
                <a:spcPct val="100000"/>
              </a:lnSpc>
              <a:spcBef>
                <a:spcPts val="300"/>
              </a:spcBef>
              <a:spcAft>
                <a:spcPts val="0"/>
              </a:spcAft>
              <a:buClr>
                <a:srgbClr val="888888"/>
              </a:buClr>
              <a:buSzPts val="1400"/>
              <a:buNone/>
              <a:defRPr>
                <a:solidFill>
                  <a:srgbClr val="888888"/>
                </a:solidFill>
              </a:defRPr>
            </a:lvl2pPr>
            <a:lvl3pPr lvl="2" algn="ctr">
              <a:lnSpc>
                <a:spcPct val="100000"/>
              </a:lnSpc>
              <a:spcBef>
                <a:spcPts val="200"/>
              </a:spcBef>
              <a:spcAft>
                <a:spcPts val="0"/>
              </a:spcAft>
              <a:buClr>
                <a:srgbClr val="888888"/>
              </a:buClr>
              <a:buSzPts val="1200"/>
              <a:buNone/>
              <a:defRPr>
                <a:solidFill>
                  <a:srgbClr val="888888"/>
                </a:solidFill>
              </a:defRPr>
            </a:lvl3pPr>
            <a:lvl4pPr lvl="3" algn="ctr">
              <a:lnSpc>
                <a:spcPct val="100000"/>
              </a:lnSpc>
              <a:spcBef>
                <a:spcPts val="200"/>
              </a:spcBef>
              <a:spcAft>
                <a:spcPts val="0"/>
              </a:spcAft>
              <a:buClr>
                <a:srgbClr val="888888"/>
              </a:buClr>
              <a:buSzPts val="1000"/>
              <a:buNone/>
              <a:defRPr>
                <a:solidFill>
                  <a:srgbClr val="888888"/>
                </a:solidFill>
              </a:defRPr>
            </a:lvl4pPr>
            <a:lvl5pPr lvl="4" algn="ctr">
              <a:lnSpc>
                <a:spcPct val="100000"/>
              </a:lnSpc>
              <a:spcBef>
                <a:spcPts val="200"/>
              </a:spcBef>
              <a:spcAft>
                <a:spcPts val="0"/>
              </a:spcAft>
              <a:buClr>
                <a:srgbClr val="888888"/>
              </a:buClr>
              <a:buSzPts val="1000"/>
              <a:buNone/>
              <a:defRPr>
                <a:solidFill>
                  <a:srgbClr val="888888"/>
                </a:solidFill>
              </a:defRPr>
            </a:lvl5pPr>
            <a:lvl6pPr lvl="5" algn="ctr">
              <a:lnSpc>
                <a:spcPct val="100000"/>
              </a:lnSpc>
              <a:spcBef>
                <a:spcPts val="200"/>
              </a:spcBef>
              <a:spcAft>
                <a:spcPts val="0"/>
              </a:spcAft>
              <a:buClr>
                <a:srgbClr val="888888"/>
              </a:buClr>
              <a:buSzPts val="1000"/>
              <a:buNone/>
              <a:defRPr>
                <a:solidFill>
                  <a:srgbClr val="888888"/>
                </a:solidFill>
              </a:defRPr>
            </a:lvl6pPr>
            <a:lvl7pPr lvl="6" algn="ctr">
              <a:lnSpc>
                <a:spcPct val="100000"/>
              </a:lnSpc>
              <a:spcBef>
                <a:spcPts val="200"/>
              </a:spcBef>
              <a:spcAft>
                <a:spcPts val="0"/>
              </a:spcAft>
              <a:buClr>
                <a:srgbClr val="888888"/>
              </a:buClr>
              <a:buSzPts val="1000"/>
              <a:buNone/>
              <a:defRPr>
                <a:solidFill>
                  <a:srgbClr val="888888"/>
                </a:solidFill>
              </a:defRPr>
            </a:lvl7pPr>
            <a:lvl8pPr lvl="7" algn="ctr">
              <a:lnSpc>
                <a:spcPct val="100000"/>
              </a:lnSpc>
              <a:spcBef>
                <a:spcPts val="200"/>
              </a:spcBef>
              <a:spcAft>
                <a:spcPts val="0"/>
              </a:spcAft>
              <a:buClr>
                <a:srgbClr val="888888"/>
              </a:buClr>
              <a:buSzPts val="1000"/>
              <a:buNone/>
              <a:defRPr>
                <a:solidFill>
                  <a:srgbClr val="888888"/>
                </a:solidFill>
              </a:defRPr>
            </a:lvl8pPr>
            <a:lvl9pPr lvl="8" algn="ctr">
              <a:lnSpc>
                <a:spcPct val="100000"/>
              </a:lnSpc>
              <a:spcBef>
                <a:spcPts val="200"/>
              </a:spcBef>
              <a:spcAft>
                <a:spcPts val="0"/>
              </a:spcAft>
              <a:buClr>
                <a:srgbClr val="888888"/>
              </a:buClr>
              <a:buSzPts val="1000"/>
              <a:buNone/>
              <a:defRPr>
                <a:solidFill>
                  <a:srgbClr val="888888"/>
                </a:solidFill>
              </a:defRPr>
            </a:lvl9pPr>
          </a:lstStyle>
          <a:p>
            <a:endParaRPr/>
          </a:p>
        </p:txBody>
      </p:sp>
      <p:sp>
        <p:nvSpPr>
          <p:cNvPr id="69" name="Google Shape;69;p16"/>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70" name="Google Shape;70;p16"/>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71" name="Google Shape;71;p16"/>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361156" y="2203450"/>
            <a:ext cx="3886200" cy="681038"/>
          </a:xfrm>
          <a:prstGeom prst="rect">
            <a:avLst/>
          </a:prstGeom>
          <a:noFill/>
          <a:ln>
            <a:noFill/>
          </a:ln>
        </p:spPr>
        <p:txBody>
          <a:bodyPr spcFirstLastPara="1" wrap="square" lIns="45725" tIns="22850" rIns="45725" bIns="22850" anchor="t" anchorCtr="0">
            <a:normAutofit/>
          </a:bodyPr>
          <a:lstStyle>
            <a:lvl1pPr lvl="0" algn="l">
              <a:lnSpc>
                <a:spcPct val="100000"/>
              </a:lnSpc>
              <a:spcBef>
                <a:spcPts val="0"/>
              </a:spcBef>
              <a:spcAft>
                <a:spcPts val="0"/>
              </a:spcAft>
              <a:buClr>
                <a:schemeClr val="dk1"/>
              </a:buClr>
              <a:buSzPts val="2000"/>
              <a:buFont typeface="Calibri"/>
              <a:buNone/>
              <a:defRPr sz="2000" b="1" cap="none"/>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74" name="Google Shape;74;p17"/>
          <p:cNvSpPr txBox="1">
            <a:spLocks noGrp="1"/>
          </p:cNvSpPr>
          <p:nvPr>
            <p:ph type="body" idx="1"/>
          </p:nvPr>
        </p:nvSpPr>
        <p:spPr>
          <a:xfrm>
            <a:off x="361156" y="1453357"/>
            <a:ext cx="3886200" cy="750094"/>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rgbClr val="888888"/>
              </a:buClr>
              <a:buSzPts val="1000"/>
              <a:buNone/>
              <a:defRPr sz="1000">
                <a:solidFill>
                  <a:srgbClr val="888888"/>
                </a:solidFill>
              </a:defRPr>
            </a:lvl1pPr>
            <a:lvl2pPr marL="914400" lvl="1" indent="-228600" algn="l">
              <a:lnSpc>
                <a:spcPct val="100000"/>
              </a:lnSpc>
              <a:spcBef>
                <a:spcPts val="200"/>
              </a:spcBef>
              <a:spcAft>
                <a:spcPts val="0"/>
              </a:spcAft>
              <a:buClr>
                <a:srgbClr val="888888"/>
              </a:buClr>
              <a:buSzPts val="900"/>
              <a:buNone/>
              <a:defRPr sz="900">
                <a:solidFill>
                  <a:srgbClr val="888888"/>
                </a:solidFill>
              </a:defRPr>
            </a:lvl2pPr>
            <a:lvl3pPr marL="1371600" lvl="2" indent="-228600" algn="l">
              <a:lnSpc>
                <a:spcPct val="100000"/>
              </a:lnSpc>
              <a:spcBef>
                <a:spcPts val="200"/>
              </a:spcBef>
              <a:spcAft>
                <a:spcPts val="0"/>
              </a:spcAft>
              <a:buClr>
                <a:srgbClr val="888888"/>
              </a:buClr>
              <a:buSzPts val="800"/>
              <a:buNone/>
              <a:defRPr sz="800">
                <a:solidFill>
                  <a:srgbClr val="888888"/>
                </a:solidFill>
              </a:defRPr>
            </a:lvl3pPr>
            <a:lvl4pPr marL="1828800" lvl="3" indent="-228600" algn="l">
              <a:lnSpc>
                <a:spcPct val="100000"/>
              </a:lnSpc>
              <a:spcBef>
                <a:spcPts val="100"/>
              </a:spcBef>
              <a:spcAft>
                <a:spcPts val="0"/>
              </a:spcAft>
              <a:buClr>
                <a:srgbClr val="888888"/>
              </a:buClr>
              <a:buSzPts val="700"/>
              <a:buNone/>
              <a:defRPr sz="700">
                <a:solidFill>
                  <a:srgbClr val="888888"/>
                </a:solidFill>
              </a:defRPr>
            </a:lvl4pPr>
            <a:lvl5pPr marL="2286000" lvl="4" indent="-228600" algn="l">
              <a:lnSpc>
                <a:spcPct val="100000"/>
              </a:lnSpc>
              <a:spcBef>
                <a:spcPts val="100"/>
              </a:spcBef>
              <a:spcAft>
                <a:spcPts val="0"/>
              </a:spcAft>
              <a:buClr>
                <a:srgbClr val="888888"/>
              </a:buClr>
              <a:buSzPts val="700"/>
              <a:buNone/>
              <a:defRPr sz="700">
                <a:solidFill>
                  <a:srgbClr val="888888"/>
                </a:solidFill>
              </a:defRPr>
            </a:lvl5pPr>
            <a:lvl6pPr marL="2743200" lvl="5" indent="-228600" algn="l">
              <a:lnSpc>
                <a:spcPct val="100000"/>
              </a:lnSpc>
              <a:spcBef>
                <a:spcPts val="100"/>
              </a:spcBef>
              <a:spcAft>
                <a:spcPts val="0"/>
              </a:spcAft>
              <a:buClr>
                <a:srgbClr val="888888"/>
              </a:buClr>
              <a:buSzPts val="700"/>
              <a:buNone/>
              <a:defRPr sz="700">
                <a:solidFill>
                  <a:srgbClr val="888888"/>
                </a:solidFill>
              </a:defRPr>
            </a:lvl6pPr>
            <a:lvl7pPr marL="3200400" lvl="6" indent="-228600" algn="l">
              <a:lnSpc>
                <a:spcPct val="100000"/>
              </a:lnSpc>
              <a:spcBef>
                <a:spcPts val="100"/>
              </a:spcBef>
              <a:spcAft>
                <a:spcPts val="0"/>
              </a:spcAft>
              <a:buClr>
                <a:srgbClr val="888888"/>
              </a:buClr>
              <a:buSzPts val="700"/>
              <a:buNone/>
              <a:defRPr sz="700">
                <a:solidFill>
                  <a:srgbClr val="888888"/>
                </a:solidFill>
              </a:defRPr>
            </a:lvl7pPr>
            <a:lvl8pPr marL="3657600" lvl="7" indent="-228600" algn="l">
              <a:lnSpc>
                <a:spcPct val="100000"/>
              </a:lnSpc>
              <a:spcBef>
                <a:spcPts val="100"/>
              </a:spcBef>
              <a:spcAft>
                <a:spcPts val="0"/>
              </a:spcAft>
              <a:buClr>
                <a:srgbClr val="888888"/>
              </a:buClr>
              <a:buSzPts val="700"/>
              <a:buNone/>
              <a:defRPr sz="700">
                <a:solidFill>
                  <a:srgbClr val="888888"/>
                </a:solidFill>
              </a:defRPr>
            </a:lvl8pPr>
            <a:lvl9pPr marL="4114800" lvl="8" indent="-228600" algn="l">
              <a:lnSpc>
                <a:spcPct val="100000"/>
              </a:lnSpc>
              <a:spcBef>
                <a:spcPts val="100"/>
              </a:spcBef>
              <a:spcAft>
                <a:spcPts val="0"/>
              </a:spcAft>
              <a:buClr>
                <a:srgbClr val="888888"/>
              </a:buClr>
              <a:buSzPts val="700"/>
              <a:buNone/>
              <a:defRPr sz="700">
                <a:solidFill>
                  <a:srgbClr val="888888"/>
                </a:solidFill>
              </a:defRPr>
            </a:lvl9pPr>
          </a:lstStyle>
          <a:p>
            <a:endParaRPr/>
          </a:p>
        </p:txBody>
      </p:sp>
      <p:sp>
        <p:nvSpPr>
          <p:cNvPr id="75" name="Google Shape;75;p17"/>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76" name="Google Shape;76;p17"/>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77" name="Google Shape;77;p17"/>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80" name="Google Shape;80;p18"/>
          <p:cNvSpPr txBox="1">
            <a:spLocks noGrp="1"/>
          </p:cNvSpPr>
          <p:nvPr>
            <p:ph type="body" idx="1"/>
          </p:nvPr>
        </p:nvSpPr>
        <p:spPr>
          <a:xfrm>
            <a:off x="228600" y="800100"/>
            <a:ext cx="2019300" cy="2262982"/>
          </a:xfrm>
          <a:prstGeom prst="rect">
            <a:avLst/>
          </a:prstGeom>
          <a:noFill/>
          <a:ln>
            <a:noFill/>
          </a:ln>
        </p:spPr>
        <p:txBody>
          <a:bodyPr spcFirstLastPara="1" wrap="square" lIns="45725" tIns="22850" rIns="45725" bIns="22850" anchor="t" anchorCtr="0">
            <a:normAutofit/>
          </a:bodyPr>
          <a:lstStyle>
            <a:lvl1pPr marL="457200" lvl="0" indent="-317500" algn="l">
              <a:lnSpc>
                <a:spcPct val="100000"/>
              </a:lnSpc>
              <a:spcBef>
                <a:spcPts val="300"/>
              </a:spcBef>
              <a:spcAft>
                <a:spcPts val="0"/>
              </a:spcAft>
              <a:buClr>
                <a:schemeClr val="dk1"/>
              </a:buClr>
              <a:buSzPts val="1400"/>
              <a:buChar char="•"/>
              <a:defRPr sz="1400"/>
            </a:lvl1pPr>
            <a:lvl2pPr marL="914400" lvl="1" indent="-304800" algn="l">
              <a:lnSpc>
                <a:spcPct val="100000"/>
              </a:lnSpc>
              <a:spcBef>
                <a:spcPts val="200"/>
              </a:spcBef>
              <a:spcAft>
                <a:spcPts val="0"/>
              </a:spcAft>
              <a:buClr>
                <a:schemeClr val="dk1"/>
              </a:buClr>
              <a:buSzPts val="1200"/>
              <a:buChar char="–"/>
              <a:defRPr sz="1200"/>
            </a:lvl2pPr>
            <a:lvl3pPr marL="1371600" lvl="2" indent="-292100" algn="l">
              <a:lnSpc>
                <a:spcPct val="100000"/>
              </a:lnSpc>
              <a:spcBef>
                <a:spcPts val="200"/>
              </a:spcBef>
              <a:spcAft>
                <a:spcPts val="0"/>
              </a:spcAft>
              <a:buClr>
                <a:schemeClr val="dk1"/>
              </a:buClr>
              <a:buSzPts val="1000"/>
              <a:buChar char="•"/>
              <a:defRPr sz="1000"/>
            </a:lvl3pPr>
            <a:lvl4pPr marL="1828800" lvl="3" indent="-285750" algn="l">
              <a:lnSpc>
                <a:spcPct val="100000"/>
              </a:lnSpc>
              <a:spcBef>
                <a:spcPts val="200"/>
              </a:spcBef>
              <a:spcAft>
                <a:spcPts val="0"/>
              </a:spcAft>
              <a:buClr>
                <a:schemeClr val="dk1"/>
              </a:buClr>
              <a:buSzPts val="900"/>
              <a:buChar char="–"/>
              <a:defRPr sz="900"/>
            </a:lvl4pPr>
            <a:lvl5pPr marL="2286000" lvl="4" indent="-285750" algn="l">
              <a:lnSpc>
                <a:spcPct val="100000"/>
              </a:lnSpc>
              <a:spcBef>
                <a:spcPts val="200"/>
              </a:spcBef>
              <a:spcAft>
                <a:spcPts val="0"/>
              </a:spcAft>
              <a:buClr>
                <a:schemeClr val="dk1"/>
              </a:buClr>
              <a:buSzPts val="900"/>
              <a:buChar char="»"/>
              <a:defRPr sz="900"/>
            </a:lvl5pPr>
            <a:lvl6pPr marL="2743200" lvl="5" indent="-285750" algn="l">
              <a:lnSpc>
                <a:spcPct val="100000"/>
              </a:lnSpc>
              <a:spcBef>
                <a:spcPts val="200"/>
              </a:spcBef>
              <a:spcAft>
                <a:spcPts val="0"/>
              </a:spcAft>
              <a:buClr>
                <a:schemeClr val="dk1"/>
              </a:buClr>
              <a:buSzPts val="900"/>
              <a:buChar char="•"/>
              <a:defRPr sz="900"/>
            </a:lvl6pPr>
            <a:lvl7pPr marL="3200400" lvl="6" indent="-285750" algn="l">
              <a:lnSpc>
                <a:spcPct val="100000"/>
              </a:lnSpc>
              <a:spcBef>
                <a:spcPts val="200"/>
              </a:spcBef>
              <a:spcAft>
                <a:spcPts val="0"/>
              </a:spcAft>
              <a:buClr>
                <a:schemeClr val="dk1"/>
              </a:buClr>
              <a:buSzPts val="900"/>
              <a:buChar char="•"/>
              <a:defRPr sz="900"/>
            </a:lvl7pPr>
            <a:lvl8pPr marL="3657600" lvl="7" indent="-285750" algn="l">
              <a:lnSpc>
                <a:spcPct val="100000"/>
              </a:lnSpc>
              <a:spcBef>
                <a:spcPts val="200"/>
              </a:spcBef>
              <a:spcAft>
                <a:spcPts val="0"/>
              </a:spcAft>
              <a:buClr>
                <a:schemeClr val="dk1"/>
              </a:buClr>
              <a:buSzPts val="900"/>
              <a:buChar char="•"/>
              <a:defRPr sz="900"/>
            </a:lvl8pPr>
            <a:lvl9pPr marL="4114800" lvl="8" indent="-285750" algn="l">
              <a:lnSpc>
                <a:spcPct val="100000"/>
              </a:lnSpc>
              <a:spcBef>
                <a:spcPts val="200"/>
              </a:spcBef>
              <a:spcAft>
                <a:spcPts val="0"/>
              </a:spcAft>
              <a:buClr>
                <a:schemeClr val="dk1"/>
              </a:buClr>
              <a:buSzPts val="900"/>
              <a:buChar char="•"/>
              <a:defRPr sz="900"/>
            </a:lvl9pPr>
          </a:lstStyle>
          <a:p>
            <a:endParaRPr/>
          </a:p>
        </p:txBody>
      </p:sp>
      <p:sp>
        <p:nvSpPr>
          <p:cNvPr id="81" name="Google Shape;81;p18"/>
          <p:cNvSpPr txBox="1">
            <a:spLocks noGrp="1"/>
          </p:cNvSpPr>
          <p:nvPr>
            <p:ph type="body" idx="2"/>
          </p:nvPr>
        </p:nvSpPr>
        <p:spPr>
          <a:xfrm>
            <a:off x="2324100" y="800100"/>
            <a:ext cx="2019300" cy="2262982"/>
          </a:xfrm>
          <a:prstGeom prst="rect">
            <a:avLst/>
          </a:prstGeom>
          <a:noFill/>
          <a:ln>
            <a:noFill/>
          </a:ln>
        </p:spPr>
        <p:txBody>
          <a:bodyPr spcFirstLastPara="1" wrap="square" lIns="45725" tIns="22850" rIns="45725" bIns="22850" anchor="t" anchorCtr="0">
            <a:normAutofit/>
          </a:bodyPr>
          <a:lstStyle>
            <a:lvl1pPr marL="457200" lvl="0" indent="-317500" algn="l">
              <a:lnSpc>
                <a:spcPct val="100000"/>
              </a:lnSpc>
              <a:spcBef>
                <a:spcPts val="300"/>
              </a:spcBef>
              <a:spcAft>
                <a:spcPts val="0"/>
              </a:spcAft>
              <a:buClr>
                <a:schemeClr val="dk1"/>
              </a:buClr>
              <a:buSzPts val="1400"/>
              <a:buChar char="•"/>
              <a:defRPr sz="1400"/>
            </a:lvl1pPr>
            <a:lvl2pPr marL="914400" lvl="1" indent="-304800" algn="l">
              <a:lnSpc>
                <a:spcPct val="100000"/>
              </a:lnSpc>
              <a:spcBef>
                <a:spcPts val="200"/>
              </a:spcBef>
              <a:spcAft>
                <a:spcPts val="0"/>
              </a:spcAft>
              <a:buClr>
                <a:schemeClr val="dk1"/>
              </a:buClr>
              <a:buSzPts val="1200"/>
              <a:buChar char="–"/>
              <a:defRPr sz="1200"/>
            </a:lvl2pPr>
            <a:lvl3pPr marL="1371600" lvl="2" indent="-292100" algn="l">
              <a:lnSpc>
                <a:spcPct val="100000"/>
              </a:lnSpc>
              <a:spcBef>
                <a:spcPts val="200"/>
              </a:spcBef>
              <a:spcAft>
                <a:spcPts val="0"/>
              </a:spcAft>
              <a:buClr>
                <a:schemeClr val="dk1"/>
              </a:buClr>
              <a:buSzPts val="1000"/>
              <a:buChar char="•"/>
              <a:defRPr sz="1000"/>
            </a:lvl3pPr>
            <a:lvl4pPr marL="1828800" lvl="3" indent="-285750" algn="l">
              <a:lnSpc>
                <a:spcPct val="100000"/>
              </a:lnSpc>
              <a:spcBef>
                <a:spcPts val="200"/>
              </a:spcBef>
              <a:spcAft>
                <a:spcPts val="0"/>
              </a:spcAft>
              <a:buClr>
                <a:schemeClr val="dk1"/>
              </a:buClr>
              <a:buSzPts val="900"/>
              <a:buChar char="–"/>
              <a:defRPr sz="900"/>
            </a:lvl4pPr>
            <a:lvl5pPr marL="2286000" lvl="4" indent="-285750" algn="l">
              <a:lnSpc>
                <a:spcPct val="100000"/>
              </a:lnSpc>
              <a:spcBef>
                <a:spcPts val="200"/>
              </a:spcBef>
              <a:spcAft>
                <a:spcPts val="0"/>
              </a:spcAft>
              <a:buClr>
                <a:schemeClr val="dk1"/>
              </a:buClr>
              <a:buSzPts val="900"/>
              <a:buChar char="»"/>
              <a:defRPr sz="900"/>
            </a:lvl5pPr>
            <a:lvl6pPr marL="2743200" lvl="5" indent="-285750" algn="l">
              <a:lnSpc>
                <a:spcPct val="100000"/>
              </a:lnSpc>
              <a:spcBef>
                <a:spcPts val="200"/>
              </a:spcBef>
              <a:spcAft>
                <a:spcPts val="0"/>
              </a:spcAft>
              <a:buClr>
                <a:schemeClr val="dk1"/>
              </a:buClr>
              <a:buSzPts val="900"/>
              <a:buChar char="•"/>
              <a:defRPr sz="900"/>
            </a:lvl6pPr>
            <a:lvl7pPr marL="3200400" lvl="6" indent="-285750" algn="l">
              <a:lnSpc>
                <a:spcPct val="100000"/>
              </a:lnSpc>
              <a:spcBef>
                <a:spcPts val="200"/>
              </a:spcBef>
              <a:spcAft>
                <a:spcPts val="0"/>
              </a:spcAft>
              <a:buClr>
                <a:schemeClr val="dk1"/>
              </a:buClr>
              <a:buSzPts val="900"/>
              <a:buChar char="•"/>
              <a:defRPr sz="900"/>
            </a:lvl7pPr>
            <a:lvl8pPr marL="3657600" lvl="7" indent="-285750" algn="l">
              <a:lnSpc>
                <a:spcPct val="100000"/>
              </a:lnSpc>
              <a:spcBef>
                <a:spcPts val="200"/>
              </a:spcBef>
              <a:spcAft>
                <a:spcPts val="0"/>
              </a:spcAft>
              <a:buClr>
                <a:schemeClr val="dk1"/>
              </a:buClr>
              <a:buSzPts val="900"/>
              <a:buChar char="•"/>
              <a:defRPr sz="900"/>
            </a:lvl8pPr>
            <a:lvl9pPr marL="4114800" lvl="8" indent="-285750" algn="l">
              <a:lnSpc>
                <a:spcPct val="100000"/>
              </a:lnSpc>
              <a:spcBef>
                <a:spcPts val="200"/>
              </a:spcBef>
              <a:spcAft>
                <a:spcPts val="0"/>
              </a:spcAft>
              <a:buClr>
                <a:schemeClr val="dk1"/>
              </a:buClr>
              <a:buSzPts val="900"/>
              <a:buChar char="•"/>
              <a:defRPr sz="900"/>
            </a:lvl9pPr>
          </a:lstStyle>
          <a:p>
            <a:endParaRPr/>
          </a:p>
        </p:txBody>
      </p:sp>
      <p:sp>
        <p:nvSpPr>
          <p:cNvPr id="82" name="Google Shape;82;p18"/>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83" name="Google Shape;83;p18"/>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84" name="Google Shape;84;p18"/>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2200"/>
              <a:buFont typeface="Calibri"/>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87" name="Google Shape;87;p19"/>
          <p:cNvSpPr txBox="1">
            <a:spLocks noGrp="1"/>
          </p:cNvSpPr>
          <p:nvPr>
            <p:ph type="body" idx="1"/>
          </p:nvPr>
        </p:nvSpPr>
        <p:spPr>
          <a:xfrm>
            <a:off x="228600" y="767556"/>
            <a:ext cx="2020094" cy="319881"/>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chemeClr val="dk1"/>
              </a:buClr>
              <a:buSzPts val="1200"/>
              <a:buNone/>
              <a:defRPr sz="1200" b="1"/>
            </a:lvl1pPr>
            <a:lvl2pPr marL="914400" lvl="1" indent="-228600" algn="l">
              <a:lnSpc>
                <a:spcPct val="100000"/>
              </a:lnSpc>
              <a:spcBef>
                <a:spcPts val="200"/>
              </a:spcBef>
              <a:spcAft>
                <a:spcPts val="0"/>
              </a:spcAft>
              <a:buClr>
                <a:schemeClr val="dk1"/>
              </a:buClr>
              <a:buSzPts val="1000"/>
              <a:buNone/>
              <a:defRPr sz="1000" b="1"/>
            </a:lvl2pPr>
            <a:lvl3pPr marL="1371600" lvl="2" indent="-228600" algn="l">
              <a:lnSpc>
                <a:spcPct val="100000"/>
              </a:lnSpc>
              <a:spcBef>
                <a:spcPts val="200"/>
              </a:spcBef>
              <a:spcAft>
                <a:spcPts val="0"/>
              </a:spcAft>
              <a:buClr>
                <a:schemeClr val="dk1"/>
              </a:buClr>
              <a:buSzPts val="900"/>
              <a:buNone/>
              <a:defRPr sz="900" b="1"/>
            </a:lvl3pPr>
            <a:lvl4pPr marL="1828800" lvl="3" indent="-228600" algn="l">
              <a:lnSpc>
                <a:spcPct val="100000"/>
              </a:lnSpc>
              <a:spcBef>
                <a:spcPts val="200"/>
              </a:spcBef>
              <a:spcAft>
                <a:spcPts val="0"/>
              </a:spcAft>
              <a:buClr>
                <a:schemeClr val="dk1"/>
              </a:buClr>
              <a:buSzPts val="800"/>
              <a:buNone/>
              <a:defRPr sz="800" b="1"/>
            </a:lvl4pPr>
            <a:lvl5pPr marL="2286000" lvl="4" indent="-228600" algn="l">
              <a:lnSpc>
                <a:spcPct val="100000"/>
              </a:lnSpc>
              <a:spcBef>
                <a:spcPts val="200"/>
              </a:spcBef>
              <a:spcAft>
                <a:spcPts val="0"/>
              </a:spcAft>
              <a:buClr>
                <a:schemeClr val="dk1"/>
              </a:buClr>
              <a:buSzPts val="800"/>
              <a:buNone/>
              <a:defRPr sz="800" b="1"/>
            </a:lvl5pPr>
            <a:lvl6pPr marL="2743200" lvl="5" indent="-228600" algn="l">
              <a:lnSpc>
                <a:spcPct val="100000"/>
              </a:lnSpc>
              <a:spcBef>
                <a:spcPts val="200"/>
              </a:spcBef>
              <a:spcAft>
                <a:spcPts val="0"/>
              </a:spcAft>
              <a:buClr>
                <a:schemeClr val="dk1"/>
              </a:buClr>
              <a:buSzPts val="800"/>
              <a:buNone/>
              <a:defRPr sz="800" b="1"/>
            </a:lvl6pPr>
            <a:lvl7pPr marL="3200400" lvl="6" indent="-228600" algn="l">
              <a:lnSpc>
                <a:spcPct val="100000"/>
              </a:lnSpc>
              <a:spcBef>
                <a:spcPts val="200"/>
              </a:spcBef>
              <a:spcAft>
                <a:spcPts val="0"/>
              </a:spcAft>
              <a:buClr>
                <a:schemeClr val="dk1"/>
              </a:buClr>
              <a:buSzPts val="800"/>
              <a:buNone/>
              <a:defRPr sz="800" b="1"/>
            </a:lvl7pPr>
            <a:lvl8pPr marL="3657600" lvl="7" indent="-228600" algn="l">
              <a:lnSpc>
                <a:spcPct val="100000"/>
              </a:lnSpc>
              <a:spcBef>
                <a:spcPts val="200"/>
              </a:spcBef>
              <a:spcAft>
                <a:spcPts val="0"/>
              </a:spcAft>
              <a:buClr>
                <a:schemeClr val="dk1"/>
              </a:buClr>
              <a:buSzPts val="800"/>
              <a:buNone/>
              <a:defRPr sz="800" b="1"/>
            </a:lvl8pPr>
            <a:lvl9pPr marL="4114800" lvl="8" indent="-228600" algn="l">
              <a:lnSpc>
                <a:spcPct val="100000"/>
              </a:lnSpc>
              <a:spcBef>
                <a:spcPts val="200"/>
              </a:spcBef>
              <a:spcAft>
                <a:spcPts val="0"/>
              </a:spcAft>
              <a:buClr>
                <a:schemeClr val="dk1"/>
              </a:buClr>
              <a:buSzPts val="800"/>
              <a:buNone/>
              <a:defRPr sz="800" b="1"/>
            </a:lvl9pPr>
          </a:lstStyle>
          <a:p>
            <a:endParaRPr/>
          </a:p>
        </p:txBody>
      </p:sp>
      <p:sp>
        <p:nvSpPr>
          <p:cNvPr id="88" name="Google Shape;88;p19"/>
          <p:cNvSpPr txBox="1">
            <a:spLocks noGrp="1"/>
          </p:cNvSpPr>
          <p:nvPr>
            <p:ph type="body" idx="2"/>
          </p:nvPr>
        </p:nvSpPr>
        <p:spPr>
          <a:xfrm>
            <a:off x="228600" y="1087438"/>
            <a:ext cx="2020094" cy="1975644"/>
          </a:xfrm>
          <a:prstGeom prst="rect">
            <a:avLst/>
          </a:prstGeom>
          <a:noFill/>
          <a:ln>
            <a:noFill/>
          </a:ln>
        </p:spPr>
        <p:txBody>
          <a:bodyPr spcFirstLastPara="1" wrap="square" lIns="45725" tIns="22850" rIns="45725" bIns="22850" anchor="t" anchorCtr="0">
            <a:normAutofit/>
          </a:bodyPr>
          <a:lstStyle>
            <a:lvl1pPr marL="457200" lvl="0" indent="-304800" algn="l">
              <a:lnSpc>
                <a:spcPct val="100000"/>
              </a:lnSpc>
              <a:spcBef>
                <a:spcPts val="200"/>
              </a:spcBef>
              <a:spcAft>
                <a:spcPts val="0"/>
              </a:spcAft>
              <a:buClr>
                <a:schemeClr val="dk1"/>
              </a:buClr>
              <a:buSzPts val="1200"/>
              <a:buChar char="•"/>
              <a:defRPr sz="1200"/>
            </a:lvl1pPr>
            <a:lvl2pPr marL="914400" lvl="1" indent="-292100" algn="l">
              <a:lnSpc>
                <a:spcPct val="100000"/>
              </a:lnSpc>
              <a:spcBef>
                <a:spcPts val="200"/>
              </a:spcBef>
              <a:spcAft>
                <a:spcPts val="0"/>
              </a:spcAft>
              <a:buClr>
                <a:schemeClr val="dk1"/>
              </a:buClr>
              <a:buSzPts val="1000"/>
              <a:buChar char="–"/>
              <a:defRPr sz="1000"/>
            </a:lvl2pPr>
            <a:lvl3pPr marL="1371600" lvl="2" indent="-285750" algn="l">
              <a:lnSpc>
                <a:spcPct val="100000"/>
              </a:lnSpc>
              <a:spcBef>
                <a:spcPts val="200"/>
              </a:spcBef>
              <a:spcAft>
                <a:spcPts val="0"/>
              </a:spcAft>
              <a:buClr>
                <a:schemeClr val="dk1"/>
              </a:buClr>
              <a:buSzPts val="900"/>
              <a:buChar char="•"/>
              <a:defRPr sz="900"/>
            </a:lvl3pPr>
            <a:lvl4pPr marL="1828800" lvl="3" indent="-279400" algn="l">
              <a:lnSpc>
                <a:spcPct val="100000"/>
              </a:lnSpc>
              <a:spcBef>
                <a:spcPts val="200"/>
              </a:spcBef>
              <a:spcAft>
                <a:spcPts val="0"/>
              </a:spcAft>
              <a:buClr>
                <a:schemeClr val="dk1"/>
              </a:buClr>
              <a:buSzPts val="800"/>
              <a:buChar char="–"/>
              <a:defRPr sz="800"/>
            </a:lvl4pPr>
            <a:lvl5pPr marL="2286000" lvl="4" indent="-279400" algn="l">
              <a:lnSpc>
                <a:spcPct val="100000"/>
              </a:lnSpc>
              <a:spcBef>
                <a:spcPts val="200"/>
              </a:spcBef>
              <a:spcAft>
                <a:spcPts val="0"/>
              </a:spcAft>
              <a:buClr>
                <a:schemeClr val="dk1"/>
              </a:buClr>
              <a:buSzPts val="800"/>
              <a:buChar char="»"/>
              <a:defRPr sz="800"/>
            </a:lvl5pPr>
            <a:lvl6pPr marL="2743200" lvl="5" indent="-279400" algn="l">
              <a:lnSpc>
                <a:spcPct val="100000"/>
              </a:lnSpc>
              <a:spcBef>
                <a:spcPts val="200"/>
              </a:spcBef>
              <a:spcAft>
                <a:spcPts val="0"/>
              </a:spcAft>
              <a:buClr>
                <a:schemeClr val="dk1"/>
              </a:buClr>
              <a:buSzPts val="800"/>
              <a:buChar char="•"/>
              <a:defRPr sz="800"/>
            </a:lvl6pPr>
            <a:lvl7pPr marL="3200400" lvl="6" indent="-279400" algn="l">
              <a:lnSpc>
                <a:spcPct val="100000"/>
              </a:lnSpc>
              <a:spcBef>
                <a:spcPts val="200"/>
              </a:spcBef>
              <a:spcAft>
                <a:spcPts val="0"/>
              </a:spcAft>
              <a:buClr>
                <a:schemeClr val="dk1"/>
              </a:buClr>
              <a:buSzPts val="800"/>
              <a:buChar char="•"/>
              <a:defRPr sz="800"/>
            </a:lvl7pPr>
            <a:lvl8pPr marL="3657600" lvl="7" indent="-279400" algn="l">
              <a:lnSpc>
                <a:spcPct val="100000"/>
              </a:lnSpc>
              <a:spcBef>
                <a:spcPts val="200"/>
              </a:spcBef>
              <a:spcAft>
                <a:spcPts val="0"/>
              </a:spcAft>
              <a:buClr>
                <a:schemeClr val="dk1"/>
              </a:buClr>
              <a:buSzPts val="800"/>
              <a:buChar char="•"/>
              <a:defRPr sz="800"/>
            </a:lvl8pPr>
            <a:lvl9pPr marL="4114800" lvl="8" indent="-279400" algn="l">
              <a:lnSpc>
                <a:spcPct val="100000"/>
              </a:lnSpc>
              <a:spcBef>
                <a:spcPts val="200"/>
              </a:spcBef>
              <a:spcAft>
                <a:spcPts val="0"/>
              </a:spcAft>
              <a:buClr>
                <a:schemeClr val="dk1"/>
              </a:buClr>
              <a:buSzPts val="800"/>
              <a:buChar char="•"/>
              <a:defRPr sz="800"/>
            </a:lvl9pPr>
          </a:lstStyle>
          <a:p>
            <a:endParaRPr/>
          </a:p>
        </p:txBody>
      </p:sp>
      <p:sp>
        <p:nvSpPr>
          <p:cNvPr id="89" name="Google Shape;89;p19"/>
          <p:cNvSpPr txBox="1">
            <a:spLocks noGrp="1"/>
          </p:cNvSpPr>
          <p:nvPr>
            <p:ph type="body" idx="3"/>
          </p:nvPr>
        </p:nvSpPr>
        <p:spPr>
          <a:xfrm>
            <a:off x="2322513" y="767556"/>
            <a:ext cx="2020888" cy="319881"/>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chemeClr val="dk1"/>
              </a:buClr>
              <a:buSzPts val="1200"/>
              <a:buNone/>
              <a:defRPr sz="1200" b="1"/>
            </a:lvl1pPr>
            <a:lvl2pPr marL="914400" lvl="1" indent="-228600" algn="l">
              <a:lnSpc>
                <a:spcPct val="100000"/>
              </a:lnSpc>
              <a:spcBef>
                <a:spcPts val="200"/>
              </a:spcBef>
              <a:spcAft>
                <a:spcPts val="0"/>
              </a:spcAft>
              <a:buClr>
                <a:schemeClr val="dk1"/>
              </a:buClr>
              <a:buSzPts val="1000"/>
              <a:buNone/>
              <a:defRPr sz="1000" b="1"/>
            </a:lvl2pPr>
            <a:lvl3pPr marL="1371600" lvl="2" indent="-228600" algn="l">
              <a:lnSpc>
                <a:spcPct val="100000"/>
              </a:lnSpc>
              <a:spcBef>
                <a:spcPts val="200"/>
              </a:spcBef>
              <a:spcAft>
                <a:spcPts val="0"/>
              </a:spcAft>
              <a:buClr>
                <a:schemeClr val="dk1"/>
              </a:buClr>
              <a:buSzPts val="900"/>
              <a:buNone/>
              <a:defRPr sz="900" b="1"/>
            </a:lvl3pPr>
            <a:lvl4pPr marL="1828800" lvl="3" indent="-228600" algn="l">
              <a:lnSpc>
                <a:spcPct val="100000"/>
              </a:lnSpc>
              <a:spcBef>
                <a:spcPts val="200"/>
              </a:spcBef>
              <a:spcAft>
                <a:spcPts val="0"/>
              </a:spcAft>
              <a:buClr>
                <a:schemeClr val="dk1"/>
              </a:buClr>
              <a:buSzPts val="800"/>
              <a:buNone/>
              <a:defRPr sz="800" b="1"/>
            </a:lvl4pPr>
            <a:lvl5pPr marL="2286000" lvl="4" indent="-228600" algn="l">
              <a:lnSpc>
                <a:spcPct val="100000"/>
              </a:lnSpc>
              <a:spcBef>
                <a:spcPts val="200"/>
              </a:spcBef>
              <a:spcAft>
                <a:spcPts val="0"/>
              </a:spcAft>
              <a:buClr>
                <a:schemeClr val="dk1"/>
              </a:buClr>
              <a:buSzPts val="800"/>
              <a:buNone/>
              <a:defRPr sz="800" b="1"/>
            </a:lvl5pPr>
            <a:lvl6pPr marL="2743200" lvl="5" indent="-228600" algn="l">
              <a:lnSpc>
                <a:spcPct val="100000"/>
              </a:lnSpc>
              <a:spcBef>
                <a:spcPts val="200"/>
              </a:spcBef>
              <a:spcAft>
                <a:spcPts val="0"/>
              </a:spcAft>
              <a:buClr>
                <a:schemeClr val="dk1"/>
              </a:buClr>
              <a:buSzPts val="800"/>
              <a:buNone/>
              <a:defRPr sz="800" b="1"/>
            </a:lvl6pPr>
            <a:lvl7pPr marL="3200400" lvl="6" indent="-228600" algn="l">
              <a:lnSpc>
                <a:spcPct val="100000"/>
              </a:lnSpc>
              <a:spcBef>
                <a:spcPts val="200"/>
              </a:spcBef>
              <a:spcAft>
                <a:spcPts val="0"/>
              </a:spcAft>
              <a:buClr>
                <a:schemeClr val="dk1"/>
              </a:buClr>
              <a:buSzPts val="800"/>
              <a:buNone/>
              <a:defRPr sz="800" b="1"/>
            </a:lvl7pPr>
            <a:lvl8pPr marL="3657600" lvl="7" indent="-228600" algn="l">
              <a:lnSpc>
                <a:spcPct val="100000"/>
              </a:lnSpc>
              <a:spcBef>
                <a:spcPts val="200"/>
              </a:spcBef>
              <a:spcAft>
                <a:spcPts val="0"/>
              </a:spcAft>
              <a:buClr>
                <a:schemeClr val="dk1"/>
              </a:buClr>
              <a:buSzPts val="800"/>
              <a:buNone/>
              <a:defRPr sz="800" b="1"/>
            </a:lvl8pPr>
            <a:lvl9pPr marL="4114800" lvl="8" indent="-228600" algn="l">
              <a:lnSpc>
                <a:spcPct val="100000"/>
              </a:lnSpc>
              <a:spcBef>
                <a:spcPts val="200"/>
              </a:spcBef>
              <a:spcAft>
                <a:spcPts val="0"/>
              </a:spcAft>
              <a:buClr>
                <a:schemeClr val="dk1"/>
              </a:buClr>
              <a:buSzPts val="800"/>
              <a:buNone/>
              <a:defRPr sz="800" b="1"/>
            </a:lvl9pPr>
          </a:lstStyle>
          <a:p>
            <a:endParaRPr/>
          </a:p>
        </p:txBody>
      </p:sp>
      <p:sp>
        <p:nvSpPr>
          <p:cNvPr id="90" name="Google Shape;90;p19"/>
          <p:cNvSpPr txBox="1">
            <a:spLocks noGrp="1"/>
          </p:cNvSpPr>
          <p:nvPr>
            <p:ph type="body" idx="4"/>
          </p:nvPr>
        </p:nvSpPr>
        <p:spPr>
          <a:xfrm>
            <a:off x="2322513" y="1087438"/>
            <a:ext cx="2020888" cy="1975644"/>
          </a:xfrm>
          <a:prstGeom prst="rect">
            <a:avLst/>
          </a:prstGeom>
          <a:noFill/>
          <a:ln>
            <a:noFill/>
          </a:ln>
        </p:spPr>
        <p:txBody>
          <a:bodyPr spcFirstLastPara="1" wrap="square" lIns="45725" tIns="22850" rIns="45725" bIns="22850" anchor="t" anchorCtr="0">
            <a:normAutofit/>
          </a:bodyPr>
          <a:lstStyle>
            <a:lvl1pPr marL="457200" lvl="0" indent="-304800" algn="l">
              <a:lnSpc>
                <a:spcPct val="100000"/>
              </a:lnSpc>
              <a:spcBef>
                <a:spcPts val="200"/>
              </a:spcBef>
              <a:spcAft>
                <a:spcPts val="0"/>
              </a:spcAft>
              <a:buClr>
                <a:schemeClr val="dk1"/>
              </a:buClr>
              <a:buSzPts val="1200"/>
              <a:buChar char="•"/>
              <a:defRPr sz="1200"/>
            </a:lvl1pPr>
            <a:lvl2pPr marL="914400" lvl="1" indent="-292100" algn="l">
              <a:lnSpc>
                <a:spcPct val="100000"/>
              </a:lnSpc>
              <a:spcBef>
                <a:spcPts val="200"/>
              </a:spcBef>
              <a:spcAft>
                <a:spcPts val="0"/>
              </a:spcAft>
              <a:buClr>
                <a:schemeClr val="dk1"/>
              </a:buClr>
              <a:buSzPts val="1000"/>
              <a:buChar char="–"/>
              <a:defRPr sz="1000"/>
            </a:lvl2pPr>
            <a:lvl3pPr marL="1371600" lvl="2" indent="-285750" algn="l">
              <a:lnSpc>
                <a:spcPct val="100000"/>
              </a:lnSpc>
              <a:spcBef>
                <a:spcPts val="200"/>
              </a:spcBef>
              <a:spcAft>
                <a:spcPts val="0"/>
              </a:spcAft>
              <a:buClr>
                <a:schemeClr val="dk1"/>
              </a:buClr>
              <a:buSzPts val="900"/>
              <a:buChar char="•"/>
              <a:defRPr sz="900"/>
            </a:lvl3pPr>
            <a:lvl4pPr marL="1828800" lvl="3" indent="-279400" algn="l">
              <a:lnSpc>
                <a:spcPct val="100000"/>
              </a:lnSpc>
              <a:spcBef>
                <a:spcPts val="200"/>
              </a:spcBef>
              <a:spcAft>
                <a:spcPts val="0"/>
              </a:spcAft>
              <a:buClr>
                <a:schemeClr val="dk1"/>
              </a:buClr>
              <a:buSzPts val="800"/>
              <a:buChar char="–"/>
              <a:defRPr sz="800"/>
            </a:lvl4pPr>
            <a:lvl5pPr marL="2286000" lvl="4" indent="-279400" algn="l">
              <a:lnSpc>
                <a:spcPct val="100000"/>
              </a:lnSpc>
              <a:spcBef>
                <a:spcPts val="200"/>
              </a:spcBef>
              <a:spcAft>
                <a:spcPts val="0"/>
              </a:spcAft>
              <a:buClr>
                <a:schemeClr val="dk1"/>
              </a:buClr>
              <a:buSzPts val="800"/>
              <a:buChar char="»"/>
              <a:defRPr sz="800"/>
            </a:lvl5pPr>
            <a:lvl6pPr marL="2743200" lvl="5" indent="-279400" algn="l">
              <a:lnSpc>
                <a:spcPct val="100000"/>
              </a:lnSpc>
              <a:spcBef>
                <a:spcPts val="200"/>
              </a:spcBef>
              <a:spcAft>
                <a:spcPts val="0"/>
              </a:spcAft>
              <a:buClr>
                <a:schemeClr val="dk1"/>
              </a:buClr>
              <a:buSzPts val="800"/>
              <a:buChar char="•"/>
              <a:defRPr sz="800"/>
            </a:lvl6pPr>
            <a:lvl7pPr marL="3200400" lvl="6" indent="-279400" algn="l">
              <a:lnSpc>
                <a:spcPct val="100000"/>
              </a:lnSpc>
              <a:spcBef>
                <a:spcPts val="200"/>
              </a:spcBef>
              <a:spcAft>
                <a:spcPts val="0"/>
              </a:spcAft>
              <a:buClr>
                <a:schemeClr val="dk1"/>
              </a:buClr>
              <a:buSzPts val="800"/>
              <a:buChar char="•"/>
              <a:defRPr sz="800"/>
            </a:lvl7pPr>
            <a:lvl8pPr marL="3657600" lvl="7" indent="-279400" algn="l">
              <a:lnSpc>
                <a:spcPct val="100000"/>
              </a:lnSpc>
              <a:spcBef>
                <a:spcPts val="200"/>
              </a:spcBef>
              <a:spcAft>
                <a:spcPts val="0"/>
              </a:spcAft>
              <a:buClr>
                <a:schemeClr val="dk1"/>
              </a:buClr>
              <a:buSzPts val="800"/>
              <a:buChar char="•"/>
              <a:defRPr sz="800"/>
            </a:lvl8pPr>
            <a:lvl9pPr marL="4114800" lvl="8" indent="-279400" algn="l">
              <a:lnSpc>
                <a:spcPct val="100000"/>
              </a:lnSpc>
              <a:spcBef>
                <a:spcPts val="200"/>
              </a:spcBef>
              <a:spcAft>
                <a:spcPts val="0"/>
              </a:spcAft>
              <a:buClr>
                <a:schemeClr val="dk1"/>
              </a:buClr>
              <a:buSzPts val="800"/>
              <a:buChar char="•"/>
              <a:defRPr sz="800"/>
            </a:lvl9pPr>
          </a:lstStyle>
          <a:p>
            <a:endParaRPr/>
          </a:p>
        </p:txBody>
      </p:sp>
      <p:sp>
        <p:nvSpPr>
          <p:cNvPr id="91" name="Google Shape;91;p19"/>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92" name="Google Shape;92;p19"/>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93" name="Google Shape;93;p19"/>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96" name="Google Shape;96;p20"/>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97" name="Google Shape;97;p20"/>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98" name="Google Shape;98;p20"/>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228600" y="136525"/>
            <a:ext cx="1504157" cy="581025"/>
          </a:xfrm>
          <a:prstGeom prst="rect">
            <a:avLst/>
          </a:prstGeom>
          <a:noFill/>
          <a:ln>
            <a:noFill/>
          </a:ln>
        </p:spPr>
        <p:txBody>
          <a:bodyPr spcFirstLastPara="1" wrap="square" lIns="45725" tIns="22850" rIns="45725" bIns="22850" anchor="b" anchorCtr="0">
            <a:normAutofit/>
          </a:bodyPr>
          <a:lstStyle>
            <a:lvl1pPr lvl="0" algn="l">
              <a:lnSpc>
                <a:spcPct val="100000"/>
              </a:lnSpc>
              <a:spcBef>
                <a:spcPts val="0"/>
              </a:spcBef>
              <a:spcAft>
                <a:spcPts val="0"/>
              </a:spcAft>
              <a:buClr>
                <a:schemeClr val="dk1"/>
              </a:buClr>
              <a:buSzPts val="1000"/>
              <a:buFont typeface="Calibri"/>
              <a:buNone/>
              <a:defRPr sz="1000" b="1"/>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01" name="Google Shape;101;p21"/>
          <p:cNvSpPr txBox="1">
            <a:spLocks noGrp="1"/>
          </p:cNvSpPr>
          <p:nvPr>
            <p:ph type="body" idx="1"/>
          </p:nvPr>
        </p:nvSpPr>
        <p:spPr>
          <a:xfrm>
            <a:off x="1787525" y="136525"/>
            <a:ext cx="2555875" cy="2926557"/>
          </a:xfrm>
          <a:prstGeom prst="rect">
            <a:avLst/>
          </a:prstGeom>
          <a:noFill/>
          <a:ln>
            <a:noFill/>
          </a:ln>
        </p:spPr>
        <p:txBody>
          <a:bodyPr spcFirstLastPara="1" wrap="square" lIns="45725" tIns="22850" rIns="45725" bIns="22850" anchor="t" anchorCtr="0">
            <a:normAutofit/>
          </a:bodyPr>
          <a:lstStyle>
            <a:lvl1pPr marL="457200" lvl="0" indent="-330200" algn="l">
              <a:lnSpc>
                <a:spcPct val="100000"/>
              </a:lnSpc>
              <a:spcBef>
                <a:spcPts val="300"/>
              </a:spcBef>
              <a:spcAft>
                <a:spcPts val="0"/>
              </a:spcAft>
              <a:buClr>
                <a:schemeClr val="dk1"/>
              </a:buClr>
              <a:buSzPts val="1600"/>
              <a:buChar char="•"/>
              <a:defRPr sz="1600"/>
            </a:lvl1pPr>
            <a:lvl2pPr marL="914400" lvl="1" indent="-317500" algn="l">
              <a:lnSpc>
                <a:spcPct val="100000"/>
              </a:lnSpc>
              <a:spcBef>
                <a:spcPts val="300"/>
              </a:spcBef>
              <a:spcAft>
                <a:spcPts val="0"/>
              </a:spcAft>
              <a:buClr>
                <a:schemeClr val="dk1"/>
              </a:buClr>
              <a:buSzPts val="1400"/>
              <a:buChar char="–"/>
              <a:defRPr sz="1400"/>
            </a:lvl2pPr>
            <a:lvl3pPr marL="1371600" lvl="2" indent="-304800" algn="l">
              <a:lnSpc>
                <a:spcPct val="100000"/>
              </a:lnSpc>
              <a:spcBef>
                <a:spcPts val="200"/>
              </a:spcBef>
              <a:spcAft>
                <a:spcPts val="0"/>
              </a:spcAft>
              <a:buClr>
                <a:schemeClr val="dk1"/>
              </a:buClr>
              <a:buSzPts val="1200"/>
              <a:buChar char="•"/>
              <a:defRPr sz="1200"/>
            </a:lvl3pPr>
            <a:lvl4pPr marL="1828800" lvl="3" indent="-292100" algn="l">
              <a:lnSpc>
                <a:spcPct val="100000"/>
              </a:lnSpc>
              <a:spcBef>
                <a:spcPts val="200"/>
              </a:spcBef>
              <a:spcAft>
                <a:spcPts val="0"/>
              </a:spcAft>
              <a:buClr>
                <a:schemeClr val="dk1"/>
              </a:buClr>
              <a:buSzPts val="1000"/>
              <a:buChar char="–"/>
              <a:defRPr sz="1000"/>
            </a:lvl4pPr>
            <a:lvl5pPr marL="2286000" lvl="4" indent="-292100" algn="l">
              <a:lnSpc>
                <a:spcPct val="100000"/>
              </a:lnSpc>
              <a:spcBef>
                <a:spcPts val="200"/>
              </a:spcBef>
              <a:spcAft>
                <a:spcPts val="0"/>
              </a:spcAft>
              <a:buClr>
                <a:schemeClr val="dk1"/>
              </a:buClr>
              <a:buSzPts val="1000"/>
              <a:buChar char="»"/>
              <a:defRPr sz="1000"/>
            </a:lvl5pPr>
            <a:lvl6pPr marL="2743200" lvl="5" indent="-292100" algn="l">
              <a:lnSpc>
                <a:spcPct val="100000"/>
              </a:lnSpc>
              <a:spcBef>
                <a:spcPts val="200"/>
              </a:spcBef>
              <a:spcAft>
                <a:spcPts val="0"/>
              </a:spcAft>
              <a:buClr>
                <a:schemeClr val="dk1"/>
              </a:buClr>
              <a:buSzPts val="1000"/>
              <a:buChar char="•"/>
              <a:defRPr sz="1000"/>
            </a:lvl6pPr>
            <a:lvl7pPr marL="3200400" lvl="6" indent="-292100" algn="l">
              <a:lnSpc>
                <a:spcPct val="100000"/>
              </a:lnSpc>
              <a:spcBef>
                <a:spcPts val="200"/>
              </a:spcBef>
              <a:spcAft>
                <a:spcPts val="0"/>
              </a:spcAft>
              <a:buClr>
                <a:schemeClr val="dk1"/>
              </a:buClr>
              <a:buSzPts val="1000"/>
              <a:buChar char="•"/>
              <a:defRPr sz="1000"/>
            </a:lvl7pPr>
            <a:lvl8pPr marL="3657600" lvl="7" indent="-292100" algn="l">
              <a:lnSpc>
                <a:spcPct val="100000"/>
              </a:lnSpc>
              <a:spcBef>
                <a:spcPts val="200"/>
              </a:spcBef>
              <a:spcAft>
                <a:spcPts val="0"/>
              </a:spcAft>
              <a:buClr>
                <a:schemeClr val="dk1"/>
              </a:buClr>
              <a:buSzPts val="1000"/>
              <a:buChar char="•"/>
              <a:defRPr sz="1000"/>
            </a:lvl8pPr>
            <a:lvl9pPr marL="4114800" lvl="8" indent="-292100" algn="l">
              <a:lnSpc>
                <a:spcPct val="100000"/>
              </a:lnSpc>
              <a:spcBef>
                <a:spcPts val="200"/>
              </a:spcBef>
              <a:spcAft>
                <a:spcPts val="0"/>
              </a:spcAft>
              <a:buClr>
                <a:schemeClr val="dk1"/>
              </a:buClr>
              <a:buSzPts val="1000"/>
              <a:buChar char="•"/>
              <a:defRPr sz="1000"/>
            </a:lvl9pPr>
          </a:lstStyle>
          <a:p>
            <a:endParaRPr/>
          </a:p>
        </p:txBody>
      </p:sp>
      <p:sp>
        <p:nvSpPr>
          <p:cNvPr id="102" name="Google Shape;102;p21"/>
          <p:cNvSpPr txBox="1">
            <a:spLocks noGrp="1"/>
          </p:cNvSpPr>
          <p:nvPr>
            <p:ph type="body" idx="2"/>
          </p:nvPr>
        </p:nvSpPr>
        <p:spPr>
          <a:xfrm>
            <a:off x="228600" y="717550"/>
            <a:ext cx="1504157" cy="2345532"/>
          </a:xfrm>
          <a:prstGeom prst="rect">
            <a:avLst/>
          </a:prstGeom>
          <a:noFill/>
          <a:ln>
            <a:noFill/>
          </a:ln>
        </p:spPr>
        <p:txBody>
          <a:bodyPr spcFirstLastPara="1" wrap="square" lIns="45725" tIns="22850" rIns="45725" bIns="22850" anchor="t" anchorCtr="0">
            <a:normAutofit/>
          </a:bodyPr>
          <a:lstStyle>
            <a:lvl1pPr marL="457200" lvl="0" indent="-228600" algn="l">
              <a:lnSpc>
                <a:spcPct val="100000"/>
              </a:lnSpc>
              <a:spcBef>
                <a:spcPts val="100"/>
              </a:spcBef>
              <a:spcAft>
                <a:spcPts val="0"/>
              </a:spcAft>
              <a:buClr>
                <a:schemeClr val="dk1"/>
              </a:buClr>
              <a:buSzPts val="700"/>
              <a:buNone/>
              <a:defRPr sz="700"/>
            </a:lvl1pPr>
            <a:lvl2pPr marL="914400" lvl="1" indent="-228600" algn="l">
              <a:lnSpc>
                <a:spcPct val="100000"/>
              </a:lnSpc>
              <a:spcBef>
                <a:spcPts val="100"/>
              </a:spcBef>
              <a:spcAft>
                <a:spcPts val="0"/>
              </a:spcAft>
              <a:buClr>
                <a:schemeClr val="dk1"/>
              </a:buClr>
              <a:buSzPts val="600"/>
              <a:buNone/>
              <a:defRPr sz="600"/>
            </a:lvl2pPr>
            <a:lvl3pPr marL="1371600" lvl="2" indent="-228600" algn="l">
              <a:lnSpc>
                <a:spcPct val="100000"/>
              </a:lnSpc>
              <a:spcBef>
                <a:spcPts val="100"/>
              </a:spcBef>
              <a:spcAft>
                <a:spcPts val="0"/>
              </a:spcAft>
              <a:buClr>
                <a:schemeClr val="dk1"/>
              </a:buClr>
              <a:buSzPts val="500"/>
              <a:buNone/>
              <a:defRPr sz="500"/>
            </a:lvl3pPr>
            <a:lvl4pPr marL="1828800" lvl="3" indent="-228600" algn="l">
              <a:lnSpc>
                <a:spcPct val="100000"/>
              </a:lnSpc>
              <a:spcBef>
                <a:spcPts val="100"/>
              </a:spcBef>
              <a:spcAft>
                <a:spcPts val="0"/>
              </a:spcAft>
              <a:buClr>
                <a:schemeClr val="dk1"/>
              </a:buClr>
              <a:buSzPts val="500"/>
              <a:buNone/>
              <a:defRPr sz="500"/>
            </a:lvl4pPr>
            <a:lvl5pPr marL="2286000" lvl="4" indent="-228600" algn="l">
              <a:lnSpc>
                <a:spcPct val="100000"/>
              </a:lnSpc>
              <a:spcBef>
                <a:spcPts val="100"/>
              </a:spcBef>
              <a:spcAft>
                <a:spcPts val="0"/>
              </a:spcAft>
              <a:buClr>
                <a:schemeClr val="dk1"/>
              </a:buClr>
              <a:buSzPts val="500"/>
              <a:buNone/>
              <a:defRPr sz="500"/>
            </a:lvl5pPr>
            <a:lvl6pPr marL="2743200" lvl="5" indent="-228600" algn="l">
              <a:lnSpc>
                <a:spcPct val="100000"/>
              </a:lnSpc>
              <a:spcBef>
                <a:spcPts val="100"/>
              </a:spcBef>
              <a:spcAft>
                <a:spcPts val="0"/>
              </a:spcAft>
              <a:buClr>
                <a:schemeClr val="dk1"/>
              </a:buClr>
              <a:buSzPts val="500"/>
              <a:buNone/>
              <a:defRPr sz="500"/>
            </a:lvl6pPr>
            <a:lvl7pPr marL="3200400" lvl="6" indent="-228600" algn="l">
              <a:lnSpc>
                <a:spcPct val="100000"/>
              </a:lnSpc>
              <a:spcBef>
                <a:spcPts val="100"/>
              </a:spcBef>
              <a:spcAft>
                <a:spcPts val="0"/>
              </a:spcAft>
              <a:buClr>
                <a:schemeClr val="dk1"/>
              </a:buClr>
              <a:buSzPts val="500"/>
              <a:buNone/>
              <a:defRPr sz="500"/>
            </a:lvl7pPr>
            <a:lvl8pPr marL="3657600" lvl="7" indent="-228600" algn="l">
              <a:lnSpc>
                <a:spcPct val="100000"/>
              </a:lnSpc>
              <a:spcBef>
                <a:spcPts val="100"/>
              </a:spcBef>
              <a:spcAft>
                <a:spcPts val="0"/>
              </a:spcAft>
              <a:buClr>
                <a:schemeClr val="dk1"/>
              </a:buClr>
              <a:buSzPts val="500"/>
              <a:buNone/>
              <a:defRPr sz="500"/>
            </a:lvl8pPr>
            <a:lvl9pPr marL="4114800" lvl="8" indent="-228600" algn="l">
              <a:lnSpc>
                <a:spcPct val="100000"/>
              </a:lnSpc>
              <a:spcBef>
                <a:spcPts val="100"/>
              </a:spcBef>
              <a:spcAft>
                <a:spcPts val="0"/>
              </a:spcAft>
              <a:buClr>
                <a:schemeClr val="dk1"/>
              </a:buClr>
              <a:buSzPts val="500"/>
              <a:buNone/>
              <a:defRPr sz="500"/>
            </a:lvl9pPr>
          </a:lstStyle>
          <a:p>
            <a:endParaRPr/>
          </a:p>
        </p:txBody>
      </p:sp>
      <p:sp>
        <p:nvSpPr>
          <p:cNvPr id="103" name="Google Shape;103;p21"/>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04" name="Google Shape;104;p21"/>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05" name="Google Shape;105;p21"/>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896144" y="2400300"/>
            <a:ext cx="2743200" cy="283369"/>
          </a:xfrm>
          <a:prstGeom prst="rect">
            <a:avLst/>
          </a:prstGeom>
          <a:noFill/>
          <a:ln>
            <a:noFill/>
          </a:ln>
        </p:spPr>
        <p:txBody>
          <a:bodyPr spcFirstLastPara="1" wrap="square" lIns="45725" tIns="22850" rIns="45725" bIns="22850" anchor="b" anchorCtr="0">
            <a:normAutofit/>
          </a:bodyPr>
          <a:lstStyle>
            <a:lvl1pPr lvl="0" algn="l">
              <a:lnSpc>
                <a:spcPct val="100000"/>
              </a:lnSpc>
              <a:spcBef>
                <a:spcPts val="0"/>
              </a:spcBef>
              <a:spcAft>
                <a:spcPts val="0"/>
              </a:spcAft>
              <a:buClr>
                <a:schemeClr val="dk1"/>
              </a:buClr>
              <a:buSzPts val="1000"/>
              <a:buFont typeface="Calibri"/>
              <a:buNone/>
              <a:defRPr sz="1000" b="1"/>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08" name="Google Shape;108;p22"/>
          <p:cNvSpPr>
            <a:spLocks noGrp="1"/>
          </p:cNvSpPr>
          <p:nvPr>
            <p:ph type="pic" idx="2"/>
          </p:nvPr>
        </p:nvSpPr>
        <p:spPr>
          <a:xfrm>
            <a:off x="896144" y="306388"/>
            <a:ext cx="2743200" cy="2057400"/>
          </a:xfrm>
          <a:prstGeom prst="rect">
            <a:avLst/>
          </a:prstGeom>
          <a:noFill/>
          <a:ln>
            <a:noFill/>
          </a:ln>
        </p:spPr>
      </p:sp>
      <p:sp>
        <p:nvSpPr>
          <p:cNvPr id="109" name="Google Shape;109;p22"/>
          <p:cNvSpPr txBox="1">
            <a:spLocks noGrp="1"/>
          </p:cNvSpPr>
          <p:nvPr>
            <p:ph type="body" idx="1"/>
          </p:nvPr>
        </p:nvSpPr>
        <p:spPr>
          <a:xfrm>
            <a:off x="896144" y="2683669"/>
            <a:ext cx="2743200" cy="402431"/>
          </a:xfrm>
          <a:prstGeom prst="rect">
            <a:avLst/>
          </a:prstGeom>
          <a:noFill/>
          <a:ln>
            <a:noFill/>
          </a:ln>
        </p:spPr>
        <p:txBody>
          <a:bodyPr spcFirstLastPara="1" wrap="square" lIns="45725" tIns="22850" rIns="45725" bIns="22850" anchor="t" anchorCtr="0">
            <a:normAutofit/>
          </a:bodyPr>
          <a:lstStyle>
            <a:lvl1pPr marL="457200" lvl="0" indent="-228600" algn="l">
              <a:lnSpc>
                <a:spcPct val="100000"/>
              </a:lnSpc>
              <a:spcBef>
                <a:spcPts val="100"/>
              </a:spcBef>
              <a:spcAft>
                <a:spcPts val="0"/>
              </a:spcAft>
              <a:buClr>
                <a:schemeClr val="dk1"/>
              </a:buClr>
              <a:buSzPts val="700"/>
              <a:buNone/>
              <a:defRPr sz="700"/>
            </a:lvl1pPr>
            <a:lvl2pPr marL="914400" lvl="1" indent="-228600" algn="l">
              <a:lnSpc>
                <a:spcPct val="100000"/>
              </a:lnSpc>
              <a:spcBef>
                <a:spcPts val="100"/>
              </a:spcBef>
              <a:spcAft>
                <a:spcPts val="0"/>
              </a:spcAft>
              <a:buClr>
                <a:schemeClr val="dk1"/>
              </a:buClr>
              <a:buSzPts val="600"/>
              <a:buNone/>
              <a:defRPr sz="600"/>
            </a:lvl2pPr>
            <a:lvl3pPr marL="1371600" lvl="2" indent="-228600" algn="l">
              <a:lnSpc>
                <a:spcPct val="100000"/>
              </a:lnSpc>
              <a:spcBef>
                <a:spcPts val="100"/>
              </a:spcBef>
              <a:spcAft>
                <a:spcPts val="0"/>
              </a:spcAft>
              <a:buClr>
                <a:schemeClr val="dk1"/>
              </a:buClr>
              <a:buSzPts val="500"/>
              <a:buNone/>
              <a:defRPr sz="500"/>
            </a:lvl3pPr>
            <a:lvl4pPr marL="1828800" lvl="3" indent="-228600" algn="l">
              <a:lnSpc>
                <a:spcPct val="100000"/>
              </a:lnSpc>
              <a:spcBef>
                <a:spcPts val="100"/>
              </a:spcBef>
              <a:spcAft>
                <a:spcPts val="0"/>
              </a:spcAft>
              <a:buClr>
                <a:schemeClr val="dk1"/>
              </a:buClr>
              <a:buSzPts val="500"/>
              <a:buNone/>
              <a:defRPr sz="500"/>
            </a:lvl4pPr>
            <a:lvl5pPr marL="2286000" lvl="4" indent="-228600" algn="l">
              <a:lnSpc>
                <a:spcPct val="100000"/>
              </a:lnSpc>
              <a:spcBef>
                <a:spcPts val="100"/>
              </a:spcBef>
              <a:spcAft>
                <a:spcPts val="0"/>
              </a:spcAft>
              <a:buClr>
                <a:schemeClr val="dk1"/>
              </a:buClr>
              <a:buSzPts val="500"/>
              <a:buNone/>
              <a:defRPr sz="500"/>
            </a:lvl5pPr>
            <a:lvl6pPr marL="2743200" lvl="5" indent="-228600" algn="l">
              <a:lnSpc>
                <a:spcPct val="100000"/>
              </a:lnSpc>
              <a:spcBef>
                <a:spcPts val="100"/>
              </a:spcBef>
              <a:spcAft>
                <a:spcPts val="0"/>
              </a:spcAft>
              <a:buClr>
                <a:schemeClr val="dk1"/>
              </a:buClr>
              <a:buSzPts val="500"/>
              <a:buNone/>
              <a:defRPr sz="500"/>
            </a:lvl6pPr>
            <a:lvl7pPr marL="3200400" lvl="6" indent="-228600" algn="l">
              <a:lnSpc>
                <a:spcPct val="100000"/>
              </a:lnSpc>
              <a:spcBef>
                <a:spcPts val="100"/>
              </a:spcBef>
              <a:spcAft>
                <a:spcPts val="0"/>
              </a:spcAft>
              <a:buClr>
                <a:schemeClr val="dk1"/>
              </a:buClr>
              <a:buSzPts val="500"/>
              <a:buNone/>
              <a:defRPr sz="500"/>
            </a:lvl7pPr>
            <a:lvl8pPr marL="3657600" lvl="7" indent="-228600" algn="l">
              <a:lnSpc>
                <a:spcPct val="100000"/>
              </a:lnSpc>
              <a:spcBef>
                <a:spcPts val="100"/>
              </a:spcBef>
              <a:spcAft>
                <a:spcPts val="0"/>
              </a:spcAft>
              <a:buClr>
                <a:schemeClr val="dk1"/>
              </a:buClr>
              <a:buSzPts val="500"/>
              <a:buNone/>
              <a:defRPr sz="500"/>
            </a:lvl8pPr>
            <a:lvl9pPr marL="4114800" lvl="8" indent="-228600" algn="l">
              <a:lnSpc>
                <a:spcPct val="100000"/>
              </a:lnSpc>
              <a:spcBef>
                <a:spcPts val="100"/>
              </a:spcBef>
              <a:spcAft>
                <a:spcPts val="0"/>
              </a:spcAft>
              <a:buClr>
                <a:schemeClr val="dk1"/>
              </a:buClr>
              <a:buSzPts val="500"/>
              <a:buNone/>
              <a:defRPr sz="500"/>
            </a:lvl9pPr>
          </a:lstStyle>
          <a:p>
            <a:endParaRPr/>
          </a:p>
        </p:txBody>
      </p:sp>
      <p:sp>
        <p:nvSpPr>
          <p:cNvPr id="110" name="Google Shape;110;p22"/>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11" name="Google Shape;111;p22"/>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12" name="Google Shape;112;p22"/>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15" name="Google Shape;115;p23"/>
          <p:cNvSpPr txBox="1">
            <a:spLocks noGrp="1"/>
          </p:cNvSpPr>
          <p:nvPr>
            <p:ph type="body" idx="1"/>
          </p:nvPr>
        </p:nvSpPr>
        <p:spPr>
          <a:xfrm rot="5400000">
            <a:off x="1154509" y="-125810"/>
            <a:ext cx="2262982" cy="4114800"/>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a:endParaRPr/>
          </a:p>
        </p:txBody>
      </p:sp>
      <p:sp>
        <p:nvSpPr>
          <p:cNvPr id="116" name="Google Shape;116;p23"/>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17" name="Google Shape;117;p23"/>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18" name="Google Shape;118;p23"/>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2366168" y="1085850"/>
            <a:ext cx="2925763" cy="10287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21" name="Google Shape;121;p24"/>
          <p:cNvSpPr txBox="1">
            <a:spLocks noGrp="1"/>
          </p:cNvSpPr>
          <p:nvPr>
            <p:ph type="body" idx="1"/>
          </p:nvPr>
        </p:nvSpPr>
        <p:spPr>
          <a:xfrm rot="5400000">
            <a:off x="270669" y="95250"/>
            <a:ext cx="2925763" cy="3009900"/>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a:endParaRPr/>
          </a:p>
        </p:txBody>
      </p:sp>
      <p:sp>
        <p:nvSpPr>
          <p:cNvPr id="122" name="Google Shape;122;p24"/>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23" name="Google Shape;123;p24"/>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24" name="Google Shape;124;p24"/>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1"/>
        <p:cNvGrpSpPr/>
        <p:nvPr/>
      </p:nvGrpSpPr>
      <p:grpSpPr>
        <a:xfrm>
          <a:off x="0" y="0"/>
          <a:ext cx="0" cy="0"/>
          <a:chOff x="0" y="0"/>
          <a:chExt cx="0" cy="0"/>
        </a:xfrm>
      </p:grpSpPr>
      <p:sp>
        <p:nvSpPr>
          <p:cNvPr id="132" name="Google Shape;132;p26"/>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33" name="Google Shape;133;p26"/>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34" name="Google Shape;134;p26"/>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marR="0" lvl="0" algn="ctr" rtl="0">
              <a:lnSpc>
                <a:spcPct val="100000"/>
              </a:lnSpc>
              <a:spcBef>
                <a:spcPts val="0"/>
              </a:spcBef>
              <a:spcAft>
                <a:spcPts val="0"/>
              </a:spcAft>
              <a:buClr>
                <a:schemeClr val="dk1"/>
              </a:buClr>
              <a:buSzPts val="2200"/>
              <a:buFont typeface="Calibri"/>
              <a:buNone/>
              <a:defRPr sz="2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marR="0" lvl="0"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L="1828800" marR="0" lvl="3"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4pPr>
            <a:lvl5pPr marL="2286000" marR="0" lvl="4"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5pPr>
            <a:lvl6pPr marL="2743200" marR="0" lvl="5"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6pPr>
            <a:lvl7pPr marL="3200400" marR="0" lvl="6"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7pPr>
            <a:lvl8pPr marL="3657600" marR="0" lvl="7"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8pPr>
            <a:lvl9pPr marL="4114800" marR="0" lvl="8"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marR="0" lvl="0" algn="l" rtl="0">
              <a:lnSpc>
                <a:spcPct val="100000"/>
              </a:lnSpc>
              <a:spcBef>
                <a:spcPts val="0"/>
              </a:spcBef>
              <a:spcAft>
                <a:spcPts val="0"/>
              </a:spcAft>
              <a:buClr>
                <a:srgbClr val="000000"/>
              </a:buClr>
              <a:buSzPts val="700"/>
              <a:buFont typeface="Arial"/>
              <a:buNone/>
              <a:defRPr sz="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marR="0" lvl="0" algn="ctr" rtl="0">
              <a:lnSpc>
                <a:spcPct val="100000"/>
              </a:lnSpc>
              <a:spcBef>
                <a:spcPts val="0"/>
              </a:spcBef>
              <a:spcAft>
                <a:spcPts val="0"/>
              </a:spcAft>
              <a:buClr>
                <a:srgbClr val="000000"/>
              </a:buClr>
              <a:buSzPts val="700"/>
              <a:buFont typeface="Arial"/>
              <a:buNone/>
              <a:defRPr sz="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5"/>
        <p:cNvGrpSpPr/>
        <p:nvPr/>
      </p:nvGrpSpPr>
      <p:grpSpPr>
        <a:xfrm>
          <a:off x="0" y="0"/>
          <a:ext cx="0" cy="0"/>
          <a:chOff x="0" y="0"/>
          <a:chExt cx="0" cy="0"/>
        </a:xfrm>
      </p:grpSpPr>
      <p:sp>
        <p:nvSpPr>
          <p:cNvPr id="126" name="Google Shape;126;p25"/>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marR="0" lvl="0" algn="ctr" rtl="0">
              <a:lnSpc>
                <a:spcPct val="100000"/>
              </a:lnSpc>
              <a:spcBef>
                <a:spcPts val="0"/>
              </a:spcBef>
              <a:spcAft>
                <a:spcPts val="0"/>
              </a:spcAft>
              <a:buClr>
                <a:schemeClr val="lt1"/>
              </a:buClr>
              <a:buSzPts val="2200"/>
              <a:buFont typeface="Calibri"/>
              <a:buNone/>
              <a:defRPr sz="2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9pPr>
          </a:lstStyle>
          <a:p>
            <a:endParaRPr/>
          </a:p>
        </p:txBody>
      </p:sp>
      <p:sp>
        <p:nvSpPr>
          <p:cNvPr id="127" name="Google Shape;127;p25"/>
          <p:cNvSpPr txBox="1">
            <a:spLocks noGrp="1"/>
          </p:cNvSpPr>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marR="0" lvl="0" indent="-330200" algn="l" rtl="0">
              <a:lnSpc>
                <a:spcPct val="100000"/>
              </a:lnSpc>
              <a:spcBef>
                <a:spcPts val="30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1pPr>
            <a:lvl2pPr marL="914400" marR="0" lvl="1" indent="-317500" algn="l" rtl="0">
              <a:lnSpc>
                <a:spcPct val="100000"/>
              </a:lnSpc>
              <a:spcBef>
                <a:spcPts val="3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2pPr>
            <a:lvl3pPr marL="1371600" marR="0" lvl="2" indent="-304800" algn="l" rtl="0">
              <a:lnSpc>
                <a:spcPct val="100000"/>
              </a:lnSpc>
              <a:spcBef>
                <a:spcPts val="2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3pPr>
            <a:lvl4pPr marL="1828800" marR="0" lvl="3" indent="-292100" algn="l" rtl="0">
              <a:lnSpc>
                <a:spcPct val="100000"/>
              </a:lnSpc>
              <a:spcBef>
                <a:spcPts val="200"/>
              </a:spcBef>
              <a:spcAft>
                <a:spcPts val="0"/>
              </a:spcAft>
              <a:buClr>
                <a:schemeClr val="lt1"/>
              </a:buClr>
              <a:buSzPts val="1000"/>
              <a:buFont typeface="Arial"/>
              <a:buChar char="–"/>
              <a:defRPr sz="1000" b="0" i="0" u="none" strike="noStrike" cap="none">
                <a:solidFill>
                  <a:schemeClr val="lt1"/>
                </a:solidFill>
                <a:latin typeface="Calibri"/>
                <a:ea typeface="Calibri"/>
                <a:cs typeface="Calibri"/>
                <a:sym typeface="Calibri"/>
              </a:defRPr>
            </a:lvl4pPr>
            <a:lvl5pPr marL="2286000" marR="0" lvl="4" indent="-292100" algn="l" rtl="0">
              <a:lnSpc>
                <a:spcPct val="100000"/>
              </a:lnSpc>
              <a:spcBef>
                <a:spcPts val="200"/>
              </a:spcBef>
              <a:spcAft>
                <a:spcPts val="0"/>
              </a:spcAft>
              <a:buClr>
                <a:schemeClr val="lt1"/>
              </a:buClr>
              <a:buSzPts val="1000"/>
              <a:buFont typeface="Arial"/>
              <a:buChar char="»"/>
              <a:defRPr sz="1000" b="0" i="0" u="none" strike="noStrike" cap="none">
                <a:solidFill>
                  <a:schemeClr val="lt1"/>
                </a:solidFill>
                <a:latin typeface="Calibri"/>
                <a:ea typeface="Calibri"/>
                <a:cs typeface="Calibri"/>
                <a:sym typeface="Calibri"/>
              </a:defRPr>
            </a:lvl5pPr>
            <a:lvl6pPr marL="2743200" marR="0" lvl="5" indent="-292100" algn="l" rtl="0">
              <a:lnSpc>
                <a:spcPct val="100000"/>
              </a:lnSpc>
              <a:spcBef>
                <a:spcPts val="200"/>
              </a:spcBef>
              <a:spcAft>
                <a:spcPts val="0"/>
              </a:spcAft>
              <a:buClr>
                <a:schemeClr val="lt1"/>
              </a:buClr>
              <a:buSzPts val="1000"/>
              <a:buFont typeface="Arial"/>
              <a:buChar char="•"/>
              <a:defRPr sz="1000" b="0" i="0" u="none" strike="noStrike" cap="none">
                <a:solidFill>
                  <a:schemeClr val="lt1"/>
                </a:solidFill>
                <a:latin typeface="Calibri"/>
                <a:ea typeface="Calibri"/>
                <a:cs typeface="Calibri"/>
                <a:sym typeface="Calibri"/>
              </a:defRPr>
            </a:lvl6pPr>
            <a:lvl7pPr marL="3200400" marR="0" lvl="6" indent="-292100" algn="l" rtl="0">
              <a:lnSpc>
                <a:spcPct val="100000"/>
              </a:lnSpc>
              <a:spcBef>
                <a:spcPts val="200"/>
              </a:spcBef>
              <a:spcAft>
                <a:spcPts val="0"/>
              </a:spcAft>
              <a:buClr>
                <a:schemeClr val="lt1"/>
              </a:buClr>
              <a:buSzPts val="1000"/>
              <a:buFont typeface="Arial"/>
              <a:buChar char="•"/>
              <a:defRPr sz="1000" b="0" i="0" u="none" strike="noStrike" cap="none">
                <a:solidFill>
                  <a:schemeClr val="lt1"/>
                </a:solidFill>
                <a:latin typeface="Calibri"/>
                <a:ea typeface="Calibri"/>
                <a:cs typeface="Calibri"/>
                <a:sym typeface="Calibri"/>
              </a:defRPr>
            </a:lvl7pPr>
            <a:lvl8pPr marL="3657600" marR="0" lvl="7" indent="-292100" algn="l" rtl="0">
              <a:lnSpc>
                <a:spcPct val="100000"/>
              </a:lnSpc>
              <a:spcBef>
                <a:spcPts val="200"/>
              </a:spcBef>
              <a:spcAft>
                <a:spcPts val="0"/>
              </a:spcAft>
              <a:buClr>
                <a:schemeClr val="lt1"/>
              </a:buClr>
              <a:buSzPts val="1000"/>
              <a:buFont typeface="Arial"/>
              <a:buChar char="•"/>
              <a:defRPr sz="1000" b="0" i="0" u="none" strike="noStrike" cap="none">
                <a:solidFill>
                  <a:schemeClr val="lt1"/>
                </a:solidFill>
                <a:latin typeface="Calibri"/>
                <a:ea typeface="Calibri"/>
                <a:cs typeface="Calibri"/>
                <a:sym typeface="Calibri"/>
              </a:defRPr>
            </a:lvl8pPr>
            <a:lvl9pPr marL="4114800" marR="0" lvl="8" indent="-292100" algn="l" rtl="0">
              <a:lnSpc>
                <a:spcPct val="100000"/>
              </a:lnSpc>
              <a:spcBef>
                <a:spcPts val="200"/>
              </a:spcBef>
              <a:spcAft>
                <a:spcPts val="0"/>
              </a:spcAft>
              <a:buClr>
                <a:schemeClr val="lt1"/>
              </a:buClr>
              <a:buSzPts val="1000"/>
              <a:buFont typeface="Arial"/>
              <a:buChar char="•"/>
              <a:defRPr sz="1000" b="0" i="0" u="none" strike="noStrike" cap="none">
                <a:solidFill>
                  <a:schemeClr val="lt1"/>
                </a:solidFill>
                <a:latin typeface="Calibri"/>
                <a:ea typeface="Calibri"/>
                <a:cs typeface="Calibri"/>
                <a:sym typeface="Calibri"/>
              </a:defRPr>
            </a:lvl9pPr>
          </a:lstStyle>
          <a:p>
            <a:endParaRPr/>
          </a:p>
        </p:txBody>
      </p:sp>
      <p:sp>
        <p:nvSpPr>
          <p:cNvPr id="128" name="Google Shape;128;p25"/>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marR="0" lvl="0" algn="l" rtl="0">
              <a:lnSpc>
                <a:spcPct val="100000"/>
              </a:lnSpc>
              <a:spcBef>
                <a:spcPts val="0"/>
              </a:spcBef>
              <a:spcAft>
                <a:spcPts val="0"/>
              </a:spcAft>
              <a:buClr>
                <a:srgbClr val="000000"/>
              </a:buClr>
              <a:buSzPts val="700"/>
              <a:buFont typeface="Arial"/>
              <a:buNone/>
              <a:defRPr sz="6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700"/>
              <a:buFont typeface="Arial"/>
              <a:buNone/>
              <a:defRPr sz="9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700"/>
              <a:buFont typeface="Arial"/>
              <a:buNone/>
              <a:defRPr sz="9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700"/>
              <a:buFont typeface="Arial"/>
              <a:buNone/>
              <a:defRPr sz="9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700"/>
              <a:buFont typeface="Arial"/>
              <a:buNone/>
              <a:defRPr sz="9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700"/>
              <a:buFont typeface="Arial"/>
              <a:buNone/>
              <a:defRPr sz="9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700"/>
              <a:buFont typeface="Arial"/>
              <a:buNone/>
              <a:defRPr sz="9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700"/>
              <a:buFont typeface="Arial"/>
              <a:buNone/>
              <a:defRPr sz="9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700"/>
              <a:buFont typeface="Arial"/>
              <a:buNone/>
              <a:defRPr sz="900" b="0" i="0" u="none" strike="noStrike" cap="none">
                <a:solidFill>
                  <a:schemeClr val="lt1"/>
                </a:solidFill>
                <a:latin typeface="Calibri"/>
                <a:ea typeface="Calibri"/>
                <a:cs typeface="Calibri"/>
                <a:sym typeface="Calibri"/>
              </a:defRPr>
            </a:lvl9pPr>
          </a:lstStyle>
          <a:p>
            <a:endParaRPr/>
          </a:p>
        </p:txBody>
      </p:sp>
      <p:sp>
        <p:nvSpPr>
          <p:cNvPr id="129" name="Google Shape;129;p25"/>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marR="0" lvl="0" algn="ctr" rtl="0">
              <a:lnSpc>
                <a:spcPct val="100000"/>
              </a:lnSpc>
              <a:spcBef>
                <a:spcPts val="0"/>
              </a:spcBef>
              <a:spcAft>
                <a:spcPts val="0"/>
              </a:spcAft>
              <a:buClr>
                <a:srgbClr val="000000"/>
              </a:buClr>
              <a:buSzPts val="700"/>
              <a:buFont typeface="Arial"/>
              <a:buNone/>
              <a:defRPr sz="6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700"/>
              <a:buFont typeface="Arial"/>
              <a:buNone/>
              <a:defRPr sz="9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700"/>
              <a:buFont typeface="Arial"/>
              <a:buNone/>
              <a:defRPr sz="9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700"/>
              <a:buFont typeface="Arial"/>
              <a:buNone/>
              <a:defRPr sz="9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700"/>
              <a:buFont typeface="Arial"/>
              <a:buNone/>
              <a:defRPr sz="9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700"/>
              <a:buFont typeface="Arial"/>
              <a:buNone/>
              <a:defRPr sz="9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700"/>
              <a:buFont typeface="Arial"/>
              <a:buNone/>
              <a:defRPr sz="9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700"/>
              <a:buFont typeface="Arial"/>
              <a:buNone/>
              <a:defRPr sz="9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700"/>
              <a:buFont typeface="Arial"/>
              <a:buNone/>
              <a:defRPr sz="900" b="0" i="0" u="none" strike="noStrike" cap="none">
                <a:solidFill>
                  <a:schemeClr val="lt1"/>
                </a:solidFill>
                <a:latin typeface="Calibri"/>
                <a:ea typeface="Calibri"/>
                <a:cs typeface="Calibri"/>
                <a:sym typeface="Calibri"/>
              </a:defRPr>
            </a:lvl9pPr>
          </a:lstStyle>
          <a:p>
            <a:endParaRPr/>
          </a:p>
        </p:txBody>
      </p:sp>
      <p:sp>
        <p:nvSpPr>
          <p:cNvPr id="130" name="Google Shape;130;p25"/>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Shape 139"/>
        <p:cNvGrpSpPr/>
        <p:nvPr/>
      </p:nvGrpSpPr>
      <p:grpSpPr>
        <a:xfrm>
          <a:off x="0" y="0"/>
          <a:ext cx="0" cy="0"/>
          <a:chOff x="0" y="0"/>
          <a:chExt cx="0" cy="0"/>
        </a:xfrm>
      </p:grpSpPr>
      <p:sp>
        <p:nvSpPr>
          <p:cNvPr id="140" name="Google Shape;140;p27"/>
          <p:cNvSpPr txBox="1"/>
          <p:nvPr/>
        </p:nvSpPr>
        <p:spPr>
          <a:xfrm>
            <a:off x="-31172" y="1543050"/>
            <a:ext cx="5257800" cy="17547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700"/>
              <a:buFont typeface="Arial"/>
              <a:buNone/>
            </a:pPr>
            <a:r>
              <a:rPr lang="en" sz="5700" b="1" i="0" u="none" strike="noStrike" cap="none">
                <a:solidFill>
                  <a:schemeClr val="dk1"/>
                </a:solidFill>
                <a:latin typeface="Arial"/>
                <a:ea typeface="Arial"/>
                <a:cs typeface="Arial"/>
                <a:sym typeface="Arial"/>
              </a:rPr>
              <a:t>LIVE THE WORD KIDS</a:t>
            </a:r>
            <a:endParaRPr sz="700" b="0" i="0" u="none" strike="noStrike" cap="none">
              <a:solidFill>
                <a:schemeClr val="dk1"/>
              </a:solidFill>
              <a:latin typeface="Arial"/>
              <a:ea typeface="Arial"/>
              <a:cs typeface="Arial"/>
              <a:sym typeface="Arial"/>
            </a:endParaRPr>
          </a:p>
        </p:txBody>
      </p:sp>
      <p:sp>
        <p:nvSpPr>
          <p:cNvPr id="141" name="Google Shape;141;p27"/>
          <p:cNvSpPr/>
          <p:nvPr/>
        </p:nvSpPr>
        <p:spPr>
          <a:xfrm>
            <a:off x="484909" y="3274293"/>
            <a:ext cx="4229100" cy="404089"/>
          </a:xfrm>
          <a:prstGeom prst="rect">
            <a:avLst/>
          </a:prstGeom>
          <a:solidFill>
            <a:srgbClr val="888888"/>
          </a:solid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142" name="Google Shape;142;p27"/>
          <p:cNvSpPr txBox="1"/>
          <p:nvPr/>
        </p:nvSpPr>
        <p:spPr>
          <a:xfrm>
            <a:off x="-31172" y="3360921"/>
            <a:ext cx="5257800" cy="2310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 sz="1500" b="1" dirty="0">
                <a:solidFill>
                  <a:schemeClr val="lt1"/>
                </a:solidFill>
              </a:rPr>
              <a:t>16th Sunday in Ordinary Time| Cycle A</a:t>
            </a:r>
            <a:endParaRPr sz="700" b="0" i="0" u="none" strike="noStrike" cap="none" dirty="0">
              <a:solidFill>
                <a:schemeClr val="lt1"/>
              </a:solidFill>
              <a:latin typeface="Arial"/>
              <a:ea typeface="Arial"/>
              <a:cs typeface="Arial"/>
              <a:sym typeface="Arial"/>
            </a:endParaRPr>
          </a:p>
        </p:txBody>
      </p:sp>
      <p:pic>
        <p:nvPicPr>
          <p:cNvPr id="143" name="Google Shape;143;p27"/>
          <p:cNvPicPr preferRelativeResize="0"/>
          <p:nvPr/>
        </p:nvPicPr>
        <p:blipFill rotWithShape="1">
          <a:blip r:embed="rId3">
            <a:alphaModFix/>
          </a:blip>
          <a:srcRect/>
          <a:stretch/>
        </p:blipFill>
        <p:spPr>
          <a:xfrm>
            <a:off x="4932040" y="819150"/>
            <a:ext cx="3505200" cy="3505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D7E6B"/>
        </a:solidFill>
        <a:effectLst/>
      </p:bgPr>
    </p:bg>
    <p:spTree>
      <p:nvGrpSpPr>
        <p:cNvPr id="1" name="Shape 214"/>
        <p:cNvGrpSpPr/>
        <p:nvPr/>
      </p:nvGrpSpPr>
      <p:grpSpPr>
        <a:xfrm>
          <a:off x="0" y="0"/>
          <a:ext cx="0" cy="0"/>
          <a:chOff x="0" y="0"/>
          <a:chExt cx="0" cy="0"/>
        </a:xfrm>
      </p:grpSpPr>
      <p:sp>
        <p:nvSpPr>
          <p:cNvPr id="215" name="Google Shape;215;p36"/>
          <p:cNvSpPr txBox="1"/>
          <p:nvPr/>
        </p:nvSpPr>
        <p:spPr>
          <a:xfrm>
            <a:off x="5130946" y="694195"/>
            <a:ext cx="642900" cy="384900"/>
          </a:xfrm>
          <a:prstGeom prst="rect">
            <a:avLst/>
          </a:prstGeom>
          <a:solidFill>
            <a:srgbClr val="A61C00"/>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en" sz="2500" b="1" i="0" u="none" strike="noStrike" cap="none" dirty="0">
                <a:solidFill>
                  <a:srgbClr val="FFFFFF"/>
                </a:solidFill>
                <a:latin typeface="Arial Black"/>
                <a:ea typeface="Arial Black"/>
                <a:cs typeface="Arial Black"/>
                <a:sym typeface="Arial Black"/>
              </a:rPr>
              <a:t>30</a:t>
            </a:r>
            <a:endParaRPr sz="2500" b="1" i="0" u="none" strike="noStrike" cap="none" dirty="0">
              <a:solidFill>
                <a:srgbClr val="FFFFFF"/>
              </a:solidFill>
              <a:latin typeface="Arial Black"/>
              <a:ea typeface="Arial Black"/>
              <a:cs typeface="Arial Black"/>
              <a:sym typeface="Arial Black"/>
            </a:endParaRPr>
          </a:p>
        </p:txBody>
      </p:sp>
      <p:sp>
        <p:nvSpPr>
          <p:cNvPr id="216" name="Google Shape;216;p36"/>
          <p:cNvSpPr txBox="1"/>
          <p:nvPr/>
        </p:nvSpPr>
        <p:spPr>
          <a:xfrm>
            <a:off x="5130946" y="1371539"/>
            <a:ext cx="3482700" cy="307776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000" dirty="0">
                <a:solidFill>
                  <a:schemeClr val="dk1"/>
                </a:solidFill>
                <a:latin typeface="Arial Black"/>
                <a:ea typeface="Arial Black"/>
                <a:cs typeface="Arial Black"/>
                <a:sym typeface="Arial Black"/>
              </a:rPr>
              <a:t>Let the wheat and the weeds both grow together until harvest. Then I will tell the harvest workers to pull up the weeds first, tie them in bundles and burn them, and then to gather in the wheat and put it in my barn.’”</a:t>
            </a:r>
            <a:endParaRPr sz="2000" b="0" i="0" u="none" strike="noStrike" cap="none" dirty="0">
              <a:solidFill>
                <a:schemeClr val="dk1"/>
              </a:solidFill>
              <a:latin typeface="Arial Black"/>
              <a:ea typeface="Arial Black"/>
              <a:cs typeface="Arial Black"/>
              <a:sym typeface="Arial Black"/>
            </a:endParaRPr>
          </a:p>
        </p:txBody>
      </p:sp>
      <p:sp>
        <p:nvSpPr>
          <p:cNvPr id="217" name="Google Shape;217;p36" descr="Sunset Animated Illustration by Mina FZ. for Queble on Dribbble"/>
          <p:cNvSpPr/>
          <p:nvPr/>
        </p:nvSpPr>
        <p:spPr>
          <a:xfrm>
            <a:off x="4495800" y="2495550"/>
            <a:ext cx="152400" cy="1524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805112D3-2240-3DB1-0BC8-2058BCCE3C01}"/>
              </a:ext>
            </a:extLst>
          </p:cNvPr>
          <p:cNvPicPr>
            <a:picLocks noChangeAspect="1"/>
          </p:cNvPicPr>
          <p:nvPr/>
        </p:nvPicPr>
        <p:blipFill>
          <a:blip r:embed="rId3"/>
          <a:stretch>
            <a:fillRect/>
          </a:stretch>
        </p:blipFill>
        <p:spPr>
          <a:xfrm>
            <a:off x="178229" y="743273"/>
            <a:ext cx="4672739" cy="350455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223"/>
        <p:cNvGrpSpPr/>
        <p:nvPr/>
      </p:nvGrpSpPr>
      <p:grpSpPr>
        <a:xfrm>
          <a:off x="0" y="0"/>
          <a:ext cx="0" cy="0"/>
          <a:chOff x="0" y="0"/>
          <a:chExt cx="0" cy="0"/>
        </a:xfrm>
      </p:grpSpPr>
      <p:sp>
        <p:nvSpPr>
          <p:cNvPr id="224" name="Google Shape;224;p37"/>
          <p:cNvSpPr txBox="1"/>
          <p:nvPr/>
        </p:nvSpPr>
        <p:spPr>
          <a:xfrm>
            <a:off x="473075" y="1699287"/>
            <a:ext cx="2877300" cy="226215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100" dirty="0">
                <a:solidFill>
                  <a:schemeClr val="dk1"/>
                </a:solidFill>
                <a:latin typeface="Arial Black"/>
                <a:ea typeface="Arial Black"/>
                <a:cs typeface="Arial Black"/>
                <a:sym typeface="Arial Black"/>
              </a:rPr>
              <a:t>Jesus told them another parable: “The Kingdom of heaven is like this. A man takes a mustard seed and sows it in his field.</a:t>
            </a:r>
            <a:endParaRPr sz="2100" b="0" i="0" u="none" strike="noStrike" cap="none" dirty="0">
              <a:solidFill>
                <a:schemeClr val="dk1"/>
              </a:solidFill>
              <a:latin typeface="Arial Black"/>
              <a:ea typeface="Arial Black"/>
              <a:cs typeface="Arial Black"/>
              <a:sym typeface="Arial Black"/>
            </a:endParaRPr>
          </a:p>
        </p:txBody>
      </p:sp>
      <p:sp>
        <p:nvSpPr>
          <p:cNvPr id="225" name="Google Shape;225;p37"/>
          <p:cNvSpPr txBox="1"/>
          <p:nvPr/>
        </p:nvSpPr>
        <p:spPr>
          <a:xfrm>
            <a:off x="473075" y="882397"/>
            <a:ext cx="642900" cy="384900"/>
          </a:xfrm>
          <a:prstGeom prst="rect">
            <a:avLst/>
          </a:prstGeom>
          <a:solidFill>
            <a:srgbClr val="783F04"/>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en" sz="2500" b="1" i="0" u="none" strike="noStrike" cap="none" dirty="0">
                <a:solidFill>
                  <a:srgbClr val="FFFFFF"/>
                </a:solidFill>
                <a:latin typeface="Arial Black"/>
                <a:ea typeface="Arial Black"/>
                <a:cs typeface="Arial Black"/>
                <a:sym typeface="Arial Black"/>
              </a:rPr>
              <a:t>31</a:t>
            </a:r>
            <a:endParaRPr sz="2500" b="1" i="0" u="none" strike="noStrike" cap="none" dirty="0">
              <a:solidFill>
                <a:srgbClr val="FFFFFF"/>
              </a:solidFill>
              <a:latin typeface="Arial Black"/>
              <a:ea typeface="Arial Black"/>
              <a:cs typeface="Arial Black"/>
              <a:sym typeface="Arial Black"/>
            </a:endParaRPr>
          </a:p>
        </p:txBody>
      </p:sp>
      <p:pic>
        <p:nvPicPr>
          <p:cNvPr id="2" name="Picture 1">
            <a:extLst>
              <a:ext uri="{FF2B5EF4-FFF2-40B4-BE49-F238E27FC236}">
                <a16:creationId xmlns:a16="http://schemas.microsoft.com/office/drawing/2014/main" id="{1F4B3708-7593-D94A-CCDA-BEC598A022FA}"/>
              </a:ext>
            </a:extLst>
          </p:cNvPr>
          <p:cNvPicPr>
            <a:picLocks noChangeAspect="1"/>
          </p:cNvPicPr>
          <p:nvPr/>
        </p:nvPicPr>
        <p:blipFill>
          <a:blip r:embed="rId3"/>
          <a:stretch>
            <a:fillRect/>
          </a:stretch>
        </p:blipFill>
        <p:spPr>
          <a:xfrm>
            <a:off x="3533613" y="534449"/>
            <a:ext cx="5432801" cy="407460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Shape 231"/>
        <p:cNvGrpSpPr/>
        <p:nvPr/>
      </p:nvGrpSpPr>
      <p:grpSpPr>
        <a:xfrm>
          <a:off x="0" y="0"/>
          <a:ext cx="0" cy="0"/>
          <a:chOff x="0" y="0"/>
          <a:chExt cx="0" cy="0"/>
        </a:xfrm>
      </p:grpSpPr>
      <p:sp>
        <p:nvSpPr>
          <p:cNvPr id="232" name="Google Shape;232;p38"/>
          <p:cNvSpPr/>
          <p:nvPr/>
        </p:nvSpPr>
        <p:spPr>
          <a:xfrm>
            <a:off x="643840" y="430104"/>
            <a:ext cx="607200" cy="428700"/>
          </a:xfrm>
          <a:prstGeom prst="rect">
            <a:avLst/>
          </a:prstGeom>
          <a:solidFill>
            <a:srgbClr val="741B47"/>
          </a:solid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2500"/>
              <a:buFont typeface="Arial"/>
              <a:buNone/>
            </a:pPr>
            <a:r>
              <a:rPr lang="en" sz="2500" b="1" i="0" u="none" strike="noStrike" cap="none" dirty="0">
                <a:solidFill>
                  <a:schemeClr val="lt1"/>
                </a:solidFill>
                <a:latin typeface="Arial Black"/>
                <a:ea typeface="Arial Black"/>
                <a:cs typeface="Arial Black"/>
                <a:sym typeface="Arial Black"/>
              </a:rPr>
              <a:t>32</a:t>
            </a:r>
            <a:endParaRPr sz="2500" b="1" i="0" u="none" strike="noStrike" cap="none" dirty="0">
              <a:solidFill>
                <a:schemeClr val="lt1"/>
              </a:solidFill>
              <a:latin typeface="Arial Black"/>
              <a:ea typeface="Arial Black"/>
              <a:cs typeface="Arial Black"/>
              <a:sym typeface="Arial Black"/>
            </a:endParaRPr>
          </a:p>
        </p:txBody>
      </p:sp>
      <p:sp>
        <p:nvSpPr>
          <p:cNvPr id="233" name="Google Shape;233;p38"/>
          <p:cNvSpPr txBox="1"/>
          <p:nvPr/>
        </p:nvSpPr>
        <p:spPr>
          <a:xfrm>
            <a:off x="643840" y="1158577"/>
            <a:ext cx="2502000" cy="355481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100" dirty="0">
                <a:solidFill>
                  <a:schemeClr val="dk1"/>
                </a:solidFill>
                <a:latin typeface="Arial Black"/>
                <a:ea typeface="Arial Black"/>
                <a:cs typeface="Arial Black"/>
                <a:sym typeface="Arial Black"/>
              </a:rPr>
              <a:t>It is the smallest of all seeds, but when it grows up, it is the biggest of all plants. It becomes a tree, so that birds come and make their nests in its branches.”</a:t>
            </a:r>
            <a:endParaRPr sz="2100" b="0" i="0" u="none" strike="noStrike" cap="none" dirty="0">
              <a:solidFill>
                <a:schemeClr val="dk1"/>
              </a:solidFill>
              <a:latin typeface="Arial Black"/>
              <a:ea typeface="Arial Black"/>
              <a:cs typeface="Arial Black"/>
              <a:sym typeface="Arial Black"/>
            </a:endParaRPr>
          </a:p>
        </p:txBody>
      </p:sp>
      <p:pic>
        <p:nvPicPr>
          <p:cNvPr id="2" name="Picture 1">
            <a:extLst>
              <a:ext uri="{FF2B5EF4-FFF2-40B4-BE49-F238E27FC236}">
                <a16:creationId xmlns:a16="http://schemas.microsoft.com/office/drawing/2014/main" id="{6CAC237F-012C-E43E-8780-8982E376935C}"/>
              </a:ext>
            </a:extLst>
          </p:cNvPr>
          <p:cNvPicPr>
            <a:picLocks noChangeAspect="1"/>
          </p:cNvPicPr>
          <p:nvPr/>
        </p:nvPicPr>
        <p:blipFill>
          <a:blip r:embed="rId3"/>
          <a:stretch>
            <a:fillRect/>
          </a:stretch>
        </p:blipFill>
        <p:spPr>
          <a:xfrm>
            <a:off x="3479368" y="524521"/>
            <a:ext cx="5459277" cy="409445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Shape 223"/>
        <p:cNvGrpSpPr/>
        <p:nvPr/>
      </p:nvGrpSpPr>
      <p:grpSpPr>
        <a:xfrm>
          <a:off x="0" y="0"/>
          <a:ext cx="0" cy="0"/>
          <a:chOff x="0" y="0"/>
          <a:chExt cx="0" cy="0"/>
        </a:xfrm>
      </p:grpSpPr>
      <p:sp>
        <p:nvSpPr>
          <p:cNvPr id="224" name="Google Shape;224;p37"/>
          <p:cNvSpPr txBox="1"/>
          <p:nvPr/>
        </p:nvSpPr>
        <p:spPr>
          <a:xfrm>
            <a:off x="473075" y="1171370"/>
            <a:ext cx="2877300" cy="355481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100" dirty="0">
                <a:solidFill>
                  <a:schemeClr val="dk1"/>
                </a:solidFill>
                <a:latin typeface="Arial Black"/>
                <a:ea typeface="Arial Black"/>
                <a:cs typeface="Arial Black"/>
                <a:sym typeface="Arial Black"/>
              </a:rPr>
              <a:t>Jesus told them still another parable: “The Kingdom of heaven is like this. A woman takes some yeast and mixes it with a bushel of flour until the whole batch of dough rises.”</a:t>
            </a:r>
            <a:endParaRPr sz="2100" b="0" i="0" u="none" strike="noStrike" cap="none" dirty="0">
              <a:solidFill>
                <a:schemeClr val="dk1"/>
              </a:solidFill>
              <a:latin typeface="Arial Black"/>
              <a:ea typeface="Arial Black"/>
              <a:cs typeface="Arial Black"/>
              <a:sym typeface="Arial Black"/>
            </a:endParaRPr>
          </a:p>
        </p:txBody>
      </p:sp>
      <p:sp>
        <p:nvSpPr>
          <p:cNvPr id="225" name="Google Shape;225;p37"/>
          <p:cNvSpPr txBox="1"/>
          <p:nvPr/>
        </p:nvSpPr>
        <p:spPr>
          <a:xfrm>
            <a:off x="473075" y="609761"/>
            <a:ext cx="642900" cy="384900"/>
          </a:xfrm>
          <a:prstGeom prst="rect">
            <a:avLst/>
          </a:prstGeom>
          <a:solidFill>
            <a:srgbClr val="783F04"/>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en" sz="2500" b="1" i="0" u="none" strike="noStrike" cap="none" dirty="0">
                <a:solidFill>
                  <a:srgbClr val="FFFFFF"/>
                </a:solidFill>
                <a:latin typeface="Arial Black"/>
                <a:ea typeface="Arial Black"/>
                <a:cs typeface="Arial Black"/>
                <a:sym typeface="Arial Black"/>
              </a:rPr>
              <a:t>33</a:t>
            </a:r>
            <a:endParaRPr sz="2500" b="1" i="0" u="none" strike="noStrike" cap="none" dirty="0">
              <a:solidFill>
                <a:srgbClr val="FFFFFF"/>
              </a:solidFill>
              <a:latin typeface="Arial Black"/>
              <a:ea typeface="Arial Black"/>
              <a:cs typeface="Arial Black"/>
              <a:sym typeface="Arial Black"/>
            </a:endParaRPr>
          </a:p>
        </p:txBody>
      </p:sp>
      <p:pic>
        <p:nvPicPr>
          <p:cNvPr id="3" name="Picture 2">
            <a:extLst>
              <a:ext uri="{FF2B5EF4-FFF2-40B4-BE49-F238E27FC236}">
                <a16:creationId xmlns:a16="http://schemas.microsoft.com/office/drawing/2014/main" id="{246C5785-3D4B-6865-4693-8E6DE97733BC}"/>
              </a:ext>
            </a:extLst>
          </p:cNvPr>
          <p:cNvPicPr>
            <a:picLocks noChangeAspect="1"/>
          </p:cNvPicPr>
          <p:nvPr/>
        </p:nvPicPr>
        <p:blipFill>
          <a:blip r:embed="rId3"/>
          <a:stretch>
            <a:fillRect/>
          </a:stretch>
        </p:blipFill>
        <p:spPr>
          <a:xfrm>
            <a:off x="3750589" y="609761"/>
            <a:ext cx="5231969" cy="3923977"/>
          </a:xfrm>
          <a:prstGeom prst="rect">
            <a:avLst/>
          </a:prstGeom>
        </p:spPr>
      </p:pic>
    </p:spTree>
    <p:extLst>
      <p:ext uri="{BB962C8B-B14F-4D97-AF65-F5344CB8AC3E}">
        <p14:creationId xmlns:p14="http://schemas.microsoft.com/office/powerpoint/2010/main" val="910214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Shape 214"/>
        <p:cNvGrpSpPr/>
        <p:nvPr/>
      </p:nvGrpSpPr>
      <p:grpSpPr>
        <a:xfrm>
          <a:off x="0" y="0"/>
          <a:ext cx="0" cy="0"/>
          <a:chOff x="0" y="0"/>
          <a:chExt cx="0" cy="0"/>
        </a:xfrm>
      </p:grpSpPr>
      <p:sp>
        <p:nvSpPr>
          <p:cNvPr id="215" name="Google Shape;215;p36"/>
          <p:cNvSpPr txBox="1"/>
          <p:nvPr/>
        </p:nvSpPr>
        <p:spPr>
          <a:xfrm>
            <a:off x="5130946" y="1326888"/>
            <a:ext cx="642900" cy="384900"/>
          </a:xfrm>
          <a:prstGeom prst="rect">
            <a:avLst/>
          </a:prstGeom>
          <a:solidFill>
            <a:schemeClr val="bg1">
              <a:lumMod val="75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en" sz="2500" b="1" i="0" u="none" strike="noStrike" cap="none" dirty="0">
                <a:solidFill>
                  <a:srgbClr val="FFFFFF"/>
                </a:solidFill>
                <a:latin typeface="Arial Black"/>
                <a:ea typeface="Arial Black"/>
                <a:cs typeface="Arial Black"/>
                <a:sym typeface="Arial Black"/>
              </a:rPr>
              <a:t>34</a:t>
            </a:r>
            <a:endParaRPr sz="2500" b="1" i="0" u="none" strike="noStrike" cap="none" dirty="0">
              <a:solidFill>
                <a:srgbClr val="FFFFFF"/>
              </a:solidFill>
              <a:latin typeface="Arial Black"/>
              <a:ea typeface="Arial Black"/>
              <a:cs typeface="Arial Black"/>
              <a:sym typeface="Arial Black"/>
            </a:endParaRPr>
          </a:p>
        </p:txBody>
      </p:sp>
      <p:sp>
        <p:nvSpPr>
          <p:cNvPr id="216" name="Google Shape;216;p36"/>
          <p:cNvSpPr txBox="1"/>
          <p:nvPr/>
        </p:nvSpPr>
        <p:spPr>
          <a:xfrm>
            <a:off x="5130946" y="2000496"/>
            <a:ext cx="3482700" cy="153888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000" dirty="0">
                <a:solidFill>
                  <a:schemeClr val="dk1"/>
                </a:solidFill>
                <a:latin typeface="Arial Black"/>
                <a:ea typeface="Arial Black"/>
                <a:cs typeface="Arial Black"/>
                <a:sym typeface="Arial Black"/>
              </a:rPr>
              <a:t>Jesus used parables to tell all these things to the crowds; he would not say a thing to them without using a parable. </a:t>
            </a:r>
            <a:endParaRPr sz="2000" b="0" i="0" u="none" strike="noStrike" cap="none" dirty="0">
              <a:solidFill>
                <a:schemeClr val="dk1"/>
              </a:solidFill>
              <a:latin typeface="Arial Black"/>
              <a:ea typeface="Arial Black"/>
              <a:cs typeface="Arial Black"/>
              <a:sym typeface="Arial Black"/>
            </a:endParaRPr>
          </a:p>
        </p:txBody>
      </p:sp>
      <p:sp>
        <p:nvSpPr>
          <p:cNvPr id="217" name="Google Shape;217;p36" descr="Sunset Animated Illustration by Mina FZ. for Queble on Dribbble"/>
          <p:cNvSpPr/>
          <p:nvPr/>
        </p:nvSpPr>
        <p:spPr>
          <a:xfrm>
            <a:off x="4495800" y="2495550"/>
            <a:ext cx="152400" cy="1524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19877100-BE48-5EC8-8AFC-FAB8D5512234}"/>
              </a:ext>
            </a:extLst>
          </p:cNvPr>
          <p:cNvPicPr>
            <a:picLocks noChangeAspect="1"/>
          </p:cNvPicPr>
          <p:nvPr/>
        </p:nvPicPr>
        <p:blipFill>
          <a:blip r:embed="rId3"/>
          <a:stretch>
            <a:fillRect/>
          </a:stretch>
        </p:blipFill>
        <p:spPr>
          <a:xfrm>
            <a:off x="209227" y="853959"/>
            <a:ext cx="4572000" cy="3429000"/>
          </a:xfrm>
          <a:prstGeom prst="rect">
            <a:avLst/>
          </a:prstGeom>
        </p:spPr>
      </p:pic>
    </p:spTree>
    <p:extLst>
      <p:ext uri="{BB962C8B-B14F-4D97-AF65-F5344CB8AC3E}">
        <p14:creationId xmlns:p14="http://schemas.microsoft.com/office/powerpoint/2010/main" val="216210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8C4"/>
        </a:solidFill>
        <a:effectLst/>
      </p:bgPr>
    </p:bg>
    <p:spTree>
      <p:nvGrpSpPr>
        <p:cNvPr id="1" name="Shape 231"/>
        <p:cNvGrpSpPr/>
        <p:nvPr/>
      </p:nvGrpSpPr>
      <p:grpSpPr>
        <a:xfrm>
          <a:off x="0" y="0"/>
          <a:ext cx="0" cy="0"/>
          <a:chOff x="0" y="0"/>
          <a:chExt cx="0" cy="0"/>
        </a:xfrm>
      </p:grpSpPr>
      <p:sp>
        <p:nvSpPr>
          <p:cNvPr id="232" name="Google Shape;232;p38"/>
          <p:cNvSpPr/>
          <p:nvPr/>
        </p:nvSpPr>
        <p:spPr>
          <a:xfrm>
            <a:off x="643840" y="263429"/>
            <a:ext cx="607200" cy="428700"/>
          </a:xfrm>
          <a:prstGeom prst="rect">
            <a:avLst/>
          </a:prstGeom>
          <a:solidFill>
            <a:srgbClr val="741B47"/>
          </a:solid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2500"/>
              <a:buFont typeface="Arial"/>
              <a:buNone/>
            </a:pPr>
            <a:r>
              <a:rPr lang="en" sz="2500" b="1" i="0" u="none" strike="noStrike" cap="none" dirty="0">
                <a:solidFill>
                  <a:schemeClr val="lt1"/>
                </a:solidFill>
                <a:latin typeface="Arial Black"/>
                <a:ea typeface="Arial Black"/>
                <a:cs typeface="Arial Black"/>
                <a:sym typeface="Arial Black"/>
              </a:rPr>
              <a:t>35</a:t>
            </a:r>
            <a:endParaRPr sz="2500" b="1" i="0" u="none" strike="noStrike" cap="none" dirty="0">
              <a:solidFill>
                <a:schemeClr val="lt1"/>
              </a:solidFill>
              <a:latin typeface="Arial Black"/>
              <a:ea typeface="Arial Black"/>
              <a:cs typeface="Arial Black"/>
              <a:sym typeface="Arial Black"/>
            </a:endParaRPr>
          </a:p>
        </p:txBody>
      </p:sp>
      <p:sp>
        <p:nvSpPr>
          <p:cNvPr id="233" name="Google Shape;233;p38"/>
          <p:cNvSpPr txBox="1"/>
          <p:nvPr/>
        </p:nvSpPr>
        <p:spPr>
          <a:xfrm>
            <a:off x="624019" y="878976"/>
            <a:ext cx="2502000" cy="400109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000" dirty="0">
                <a:solidFill>
                  <a:schemeClr val="dk1"/>
                </a:solidFill>
                <a:latin typeface="Arial Black"/>
                <a:ea typeface="Arial Black"/>
                <a:cs typeface="Arial Black"/>
                <a:sym typeface="Arial Black"/>
              </a:rPr>
              <a:t>He did this to make come true what the prophet had said,</a:t>
            </a:r>
          </a:p>
          <a:p>
            <a:pPr marL="0" marR="0" lvl="0" indent="0" algn="l" rtl="0">
              <a:lnSpc>
                <a:spcPct val="100000"/>
              </a:lnSpc>
              <a:spcBef>
                <a:spcPts val="0"/>
              </a:spcBef>
              <a:spcAft>
                <a:spcPts val="0"/>
              </a:spcAft>
              <a:buNone/>
            </a:pPr>
            <a:endParaRPr lang="en-US" sz="2000" dirty="0">
              <a:solidFill>
                <a:schemeClr val="dk1"/>
              </a:solidFill>
              <a:latin typeface="Arial Black"/>
              <a:ea typeface="Arial Black"/>
              <a:cs typeface="Arial Black"/>
              <a:sym typeface="Arial Black"/>
            </a:endParaRPr>
          </a:p>
          <a:p>
            <a:pPr marL="0" marR="0" lvl="0" indent="0" algn="l" rtl="0">
              <a:lnSpc>
                <a:spcPct val="100000"/>
              </a:lnSpc>
              <a:spcBef>
                <a:spcPts val="0"/>
              </a:spcBef>
              <a:spcAft>
                <a:spcPts val="0"/>
              </a:spcAft>
              <a:buNone/>
            </a:pPr>
            <a:r>
              <a:rPr lang="en-US" sz="2000" dirty="0">
                <a:solidFill>
                  <a:schemeClr val="dk1"/>
                </a:solidFill>
                <a:latin typeface="Arial Black"/>
                <a:ea typeface="Arial Black"/>
                <a:cs typeface="Arial Black"/>
                <a:sym typeface="Arial Black"/>
              </a:rPr>
              <a:t>“I will use parables when I speak to them;</a:t>
            </a:r>
          </a:p>
          <a:p>
            <a:pPr marL="0" marR="0" lvl="0" indent="0" algn="l" rtl="0">
              <a:lnSpc>
                <a:spcPct val="100000"/>
              </a:lnSpc>
              <a:spcBef>
                <a:spcPts val="0"/>
              </a:spcBef>
              <a:spcAft>
                <a:spcPts val="0"/>
              </a:spcAft>
              <a:buNone/>
            </a:pPr>
            <a:r>
              <a:rPr lang="en-US" sz="2000" dirty="0">
                <a:solidFill>
                  <a:schemeClr val="dk1"/>
                </a:solidFill>
                <a:latin typeface="Arial Black"/>
                <a:ea typeface="Arial Black"/>
                <a:cs typeface="Arial Black"/>
                <a:sym typeface="Arial Black"/>
              </a:rPr>
              <a:t>    I will tell them things unknown since the creation of the world.”</a:t>
            </a:r>
            <a:endParaRPr sz="2000" b="0" i="0" u="none" strike="noStrike" cap="none" dirty="0">
              <a:solidFill>
                <a:schemeClr val="dk1"/>
              </a:solidFill>
              <a:latin typeface="Arial Black"/>
              <a:ea typeface="Arial Black"/>
              <a:cs typeface="Arial Black"/>
              <a:sym typeface="Arial Black"/>
            </a:endParaRPr>
          </a:p>
        </p:txBody>
      </p:sp>
      <p:pic>
        <p:nvPicPr>
          <p:cNvPr id="3" name="Picture 2">
            <a:extLst>
              <a:ext uri="{FF2B5EF4-FFF2-40B4-BE49-F238E27FC236}">
                <a16:creationId xmlns:a16="http://schemas.microsoft.com/office/drawing/2014/main" id="{73EC4D7E-5B30-2958-80E4-39B63B31C699}"/>
              </a:ext>
            </a:extLst>
          </p:cNvPr>
          <p:cNvPicPr>
            <a:picLocks noChangeAspect="1"/>
          </p:cNvPicPr>
          <p:nvPr/>
        </p:nvPicPr>
        <p:blipFill>
          <a:blip r:embed="rId3"/>
          <a:stretch>
            <a:fillRect/>
          </a:stretch>
        </p:blipFill>
        <p:spPr>
          <a:xfrm>
            <a:off x="3394128" y="477779"/>
            <a:ext cx="5557027" cy="4167770"/>
          </a:xfrm>
          <a:prstGeom prst="rect">
            <a:avLst/>
          </a:prstGeom>
        </p:spPr>
      </p:pic>
    </p:spTree>
    <p:extLst>
      <p:ext uri="{BB962C8B-B14F-4D97-AF65-F5344CB8AC3E}">
        <p14:creationId xmlns:p14="http://schemas.microsoft.com/office/powerpoint/2010/main" val="4198928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Shape 205"/>
        <p:cNvGrpSpPr/>
        <p:nvPr/>
      </p:nvGrpSpPr>
      <p:grpSpPr>
        <a:xfrm>
          <a:off x="0" y="0"/>
          <a:ext cx="0" cy="0"/>
          <a:chOff x="0" y="0"/>
          <a:chExt cx="0" cy="0"/>
        </a:xfrm>
      </p:grpSpPr>
      <p:sp>
        <p:nvSpPr>
          <p:cNvPr id="206" name="Google Shape;206;p35"/>
          <p:cNvSpPr txBox="1"/>
          <p:nvPr/>
        </p:nvSpPr>
        <p:spPr>
          <a:xfrm>
            <a:off x="430613" y="818627"/>
            <a:ext cx="642900" cy="384900"/>
          </a:xfrm>
          <a:prstGeom prst="rect">
            <a:avLst/>
          </a:prstGeom>
          <a:solidFill>
            <a:srgbClr val="36609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en" sz="2500" b="1" dirty="0">
                <a:solidFill>
                  <a:srgbClr val="FFFFFF"/>
                </a:solidFill>
                <a:latin typeface="Arial Black"/>
                <a:ea typeface="Arial Black"/>
                <a:cs typeface="Arial Black"/>
                <a:sym typeface="Arial Black"/>
              </a:rPr>
              <a:t>36</a:t>
            </a:r>
            <a:endParaRPr sz="2500" b="1" i="0" u="none" strike="noStrike" cap="none" dirty="0">
              <a:solidFill>
                <a:srgbClr val="FFFFFF"/>
              </a:solidFill>
              <a:latin typeface="Arial Black"/>
              <a:ea typeface="Arial Black"/>
              <a:cs typeface="Arial Black"/>
              <a:sym typeface="Arial Black"/>
            </a:endParaRPr>
          </a:p>
        </p:txBody>
      </p:sp>
      <p:sp>
        <p:nvSpPr>
          <p:cNvPr id="207" name="Google Shape;207;p35"/>
          <p:cNvSpPr txBox="1"/>
          <p:nvPr/>
        </p:nvSpPr>
        <p:spPr>
          <a:xfrm>
            <a:off x="430613" y="1471638"/>
            <a:ext cx="2881800" cy="290848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SzPts val="1100"/>
              <a:buNone/>
            </a:pPr>
            <a:r>
              <a:rPr lang="en-US" sz="2100" dirty="0">
                <a:solidFill>
                  <a:schemeClr val="dk1"/>
                </a:solidFill>
                <a:latin typeface="Arial Black"/>
                <a:ea typeface="Arial Black"/>
                <a:cs typeface="Arial Black"/>
                <a:sym typeface="Arial Black"/>
              </a:rPr>
              <a:t>When Jesus had left the crowd and gone indoors, his disciples came to him and said, “Tell us what the parable about the weeds in the field means.”</a:t>
            </a:r>
            <a:endParaRPr sz="2100" dirty="0">
              <a:solidFill>
                <a:schemeClr val="dk1"/>
              </a:solidFill>
              <a:latin typeface="Arial Black"/>
              <a:ea typeface="Arial Black"/>
              <a:cs typeface="Arial Black"/>
              <a:sym typeface="Arial Black"/>
            </a:endParaRPr>
          </a:p>
        </p:txBody>
      </p:sp>
      <p:sp>
        <p:nvSpPr>
          <p:cNvPr id="208" name="Google Shape;208;p35" descr="Sunset Animated Illustration by Mina FZ. for Queble on Dribbble"/>
          <p:cNvSpPr/>
          <p:nvPr/>
        </p:nvSpPr>
        <p:spPr>
          <a:xfrm>
            <a:off x="4468613" y="2758788"/>
            <a:ext cx="152400" cy="1524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F0647BBE-D2BA-B5F9-BBA8-2D00755616C8}"/>
              </a:ext>
            </a:extLst>
          </p:cNvPr>
          <p:cNvPicPr>
            <a:picLocks noChangeAspect="1"/>
          </p:cNvPicPr>
          <p:nvPr/>
        </p:nvPicPr>
        <p:blipFill>
          <a:blip r:embed="rId3"/>
          <a:stretch>
            <a:fillRect/>
          </a:stretch>
        </p:blipFill>
        <p:spPr>
          <a:xfrm>
            <a:off x="3417376" y="489649"/>
            <a:ext cx="5552268" cy="4164201"/>
          </a:xfrm>
          <a:prstGeom prst="rect">
            <a:avLst/>
          </a:prstGeom>
        </p:spPr>
      </p:pic>
    </p:spTree>
    <p:extLst>
      <p:ext uri="{BB962C8B-B14F-4D97-AF65-F5344CB8AC3E}">
        <p14:creationId xmlns:p14="http://schemas.microsoft.com/office/powerpoint/2010/main" val="2500388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6244E"/>
        </a:solidFill>
        <a:effectLst/>
      </p:bgPr>
    </p:bg>
    <p:spTree>
      <p:nvGrpSpPr>
        <p:cNvPr id="1" name="Shape 214"/>
        <p:cNvGrpSpPr/>
        <p:nvPr/>
      </p:nvGrpSpPr>
      <p:grpSpPr>
        <a:xfrm>
          <a:off x="0" y="0"/>
          <a:ext cx="0" cy="0"/>
          <a:chOff x="0" y="0"/>
          <a:chExt cx="0" cy="0"/>
        </a:xfrm>
      </p:grpSpPr>
      <p:sp>
        <p:nvSpPr>
          <p:cNvPr id="215" name="Google Shape;215;p36"/>
          <p:cNvSpPr txBox="1"/>
          <p:nvPr/>
        </p:nvSpPr>
        <p:spPr>
          <a:xfrm>
            <a:off x="5130946" y="1326888"/>
            <a:ext cx="642900" cy="384900"/>
          </a:xfrm>
          <a:prstGeom prst="rect">
            <a:avLst/>
          </a:prstGeom>
          <a:solidFill>
            <a:schemeClr val="accent4">
              <a:lumMod val="60000"/>
              <a:lumOff val="4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en" sz="2500" b="1" i="0" u="none" strike="noStrike" cap="none" dirty="0">
                <a:solidFill>
                  <a:srgbClr val="FFFFFF"/>
                </a:solidFill>
                <a:latin typeface="Arial Black"/>
                <a:ea typeface="Arial Black"/>
                <a:cs typeface="Arial Black"/>
                <a:sym typeface="Arial Black"/>
              </a:rPr>
              <a:t>37</a:t>
            </a:r>
            <a:endParaRPr sz="2500" b="1" i="0" u="none" strike="noStrike" cap="none" dirty="0">
              <a:solidFill>
                <a:srgbClr val="FFFFFF"/>
              </a:solidFill>
              <a:latin typeface="Arial Black"/>
              <a:ea typeface="Arial Black"/>
              <a:cs typeface="Arial Black"/>
              <a:sym typeface="Arial Black"/>
            </a:endParaRPr>
          </a:p>
        </p:txBody>
      </p:sp>
      <p:sp>
        <p:nvSpPr>
          <p:cNvPr id="216" name="Google Shape;216;p36"/>
          <p:cNvSpPr txBox="1"/>
          <p:nvPr/>
        </p:nvSpPr>
        <p:spPr>
          <a:xfrm>
            <a:off x="5130946" y="1799018"/>
            <a:ext cx="348270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000" dirty="0">
                <a:solidFill>
                  <a:schemeClr val="dk1"/>
                </a:solidFill>
                <a:latin typeface="Arial Black"/>
                <a:ea typeface="Arial Black"/>
                <a:cs typeface="Arial Black"/>
                <a:sym typeface="Arial Black"/>
              </a:rPr>
              <a:t>Jesus answered, “The man who sowed the good seed is the Son of Man; </a:t>
            </a:r>
            <a:endParaRPr sz="2000" b="0" i="0" u="none" strike="noStrike" cap="none" dirty="0">
              <a:solidFill>
                <a:schemeClr val="dk1"/>
              </a:solidFill>
              <a:latin typeface="Arial Black"/>
              <a:ea typeface="Arial Black"/>
              <a:cs typeface="Arial Black"/>
              <a:sym typeface="Arial Black"/>
            </a:endParaRPr>
          </a:p>
        </p:txBody>
      </p:sp>
      <p:sp>
        <p:nvSpPr>
          <p:cNvPr id="217" name="Google Shape;217;p36" descr="Sunset Animated Illustration by Mina FZ. for Queble on Dribbble"/>
          <p:cNvSpPr/>
          <p:nvPr/>
        </p:nvSpPr>
        <p:spPr>
          <a:xfrm>
            <a:off x="4495800" y="2495550"/>
            <a:ext cx="152400" cy="1524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EB6553AB-BE8A-F462-3407-CF190A68FE94}"/>
              </a:ext>
            </a:extLst>
          </p:cNvPr>
          <p:cNvPicPr>
            <a:picLocks noChangeAspect="1"/>
          </p:cNvPicPr>
          <p:nvPr/>
        </p:nvPicPr>
        <p:blipFill>
          <a:blip r:embed="rId3"/>
          <a:stretch>
            <a:fillRect/>
          </a:stretch>
        </p:blipFill>
        <p:spPr>
          <a:xfrm>
            <a:off x="149675" y="718088"/>
            <a:ext cx="4739898" cy="3554923"/>
          </a:xfrm>
          <a:prstGeom prst="rect">
            <a:avLst/>
          </a:prstGeom>
        </p:spPr>
      </p:pic>
    </p:spTree>
    <p:extLst>
      <p:ext uri="{BB962C8B-B14F-4D97-AF65-F5344CB8AC3E}">
        <p14:creationId xmlns:p14="http://schemas.microsoft.com/office/powerpoint/2010/main" val="3700878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31"/>
        <p:cNvGrpSpPr/>
        <p:nvPr/>
      </p:nvGrpSpPr>
      <p:grpSpPr>
        <a:xfrm>
          <a:off x="0" y="0"/>
          <a:ext cx="0" cy="0"/>
          <a:chOff x="0" y="0"/>
          <a:chExt cx="0" cy="0"/>
        </a:xfrm>
      </p:grpSpPr>
      <p:sp>
        <p:nvSpPr>
          <p:cNvPr id="232" name="Google Shape;232;p38"/>
          <p:cNvSpPr/>
          <p:nvPr/>
        </p:nvSpPr>
        <p:spPr>
          <a:xfrm>
            <a:off x="643840" y="639331"/>
            <a:ext cx="607200" cy="428700"/>
          </a:xfrm>
          <a:prstGeom prst="rect">
            <a:avLst/>
          </a:prstGeom>
          <a:solidFill>
            <a:srgbClr val="741B47"/>
          </a:solid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2500"/>
              <a:buFont typeface="Arial"/>
              <a:buNone/>
            </a:pPr>
            <a:r>
              <a:rPr lang="en" sz="2500" b="1" i="0" u="none" strike="noStrike" cap="none" dirty="0">
                <a:solidFill>
                  <a:schemeClr val="lt1"/>
                </a:solidFill>
                <a:latin typeface="Arial Black"/>
                <a:ea typeface="Arial Black"/>
                <a:cs typeface="Arial Black"/>
                <a:sym typeface="Arial Black"/>
              </a:rPr>
              <a:t>38</a:t>
            </a:r>
            <a:endParaRPr sz="2500" b="1" i="0" u="none" strike="noStrike" cap="none" dirty="0">
              <a:solidFill>
                <a:schemeClr val="lt1"/>
              </a:solidFill>
              <a:latin typeface="Arial Black"/>
              <a:ea typeface="Arial Black"/>
              <a:cs typeface="Arial Black"/>
              <a:sym typeface="Arial Black"/>
            </a:endParaRPr>
          </a:p>
        </p:txBody>
      </p:sp>
      <p:sp>
        <p:nvSpPr>
          <p:cNvPr id="233" name="Google Shape;233;p38"/>
          <p:cNvSpPr txBox="1"/>
          <p:nvPr/>
        </p:nvSpPr>
        <p:spPr>
          <a:xfrm>
            <a:off x="643840" y="1336807"/>
            <a:ext cx="2502000" cy="307776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000" dirty="0">
                <a:solidFill>
                  <a:schemeClr val="dk1"/>
                </a:solidFill>
                <a:latin typeface="Arial Black"/>
                <a:ea typeface="Arial Black"/>
                <a:cs typeface="Arial Black"/>
                <a:sym typeface="Arial Black"/>
              </a:rPr>
              <a:t>the field is the world; the good seed is the people who belong to the Kingdom; the weeds are the people who belong to the Evil One;</a:t>
            </a:r>
            <a:endParaRPr sz="2000" b="0" i="0" u="none" strike="noStrike" cap="none" dirty="0">
              <a:solidFill>
                <a:schemeClr val="dk1"/>
              </a:solidFill>
              <a:latin typeface="Arial Black"/>
              <a:ea typeface="Arial Black"/>
              <a:cs typeface="Arial Black"/>
              <a:sym typeface="Arial Black"/>
            </a:endParaRPr>
          </a:p>
        </p:txBody>
      </p:sp>
      <p:pic>
        <p:nvPicPr>
          <p:cNvPr id="2" name="Picture 1">
            <a:extLst>
              <a:ext uri="{FF2B5EF4-FFF2-40B4-BE49-F238E27FC236}">
                <a16:creationId xmlns:a16="http://schemas.microsoft.com/office/drawing/2014/main" id="{F70F4A16-5984-F41F-A908-858506C126E0}"/>
              </a:ext>
            </a:extLst>
          </p:cNvPr>
          <p:cNvPicPr>
            <a:picLocks noChangeAspect="1"/>
          </p:cNvPicPr>
          <p:nvPr/>
        </p:nvPicPr>
        <p:blipFill>
          <a:blip r:embed="rId3"/>
          <a:stretch>
            <a:fillRect/>
          </a:stretch>
        </p:blipFill>
        <p:spPr>
          <a:xfrm>
            <a:off x="3355381" y="477554"/>
            <a:ext cx="5584521" cy="4188391"/>
          </a:xfrm>
          <a:prstGeom prst="rect">
            <a:avLst/>
          </a:prstGeom>
        </p:spPr>
      </p:pic>
    </p:spTree>
    <p:extLst>
      <p:ext uri="{BB962C8B-B14F-4D97-AF65-F5344CB8AC3E}">
        <p14:creationId xmlns:p14="http://schemas.microsoft.com/office/powerpoint/2010/main" val="3678643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Shape 223"/>
        <p:cNvGrpSpPr/>
        <p:nvPr/>
      </p:nvGrpSpPr>
      <p:grpSpPr>
        <a:xfrm>
          <a:off x="0" y="0"/>
          <a:ext cx="0" cy="0"/>
          <a:chOff x="0" y="0"/>
          <a:chExt cx="0" cy="0"/>
        </a:xfrm>
      </p:grpSpPr>
      <p:sp>
        <p:nvSpPr>
          <p:cNvPr id="224" name="Google Shape;224;p37"/>
          <p:cNvSpPr txBox="1"/>
          <p:nvPr/>
        </p:nvSpPr>
        <p:spPr>
          <a:xfrm>
            <a:off x="473075" y="1730283"/>
            <a:ext cx="2877300" cy="226215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100" dirty="0">
                <a:solidFill>
                  <a:schemeClr val="dk1"/>
                </a:solidFill>
                <a:latin typeface="Arial Black"/>
                <a:ea typeface="Arial Black"/>
                <a:cs typeface="Arial Black"/>
                <a:sym typeface="Arial Black"/>
              </a:rPr>
              <a:t>and the enemy who sowed the weeds is the Devil. The harvest is the end of the age, and the harvest workers are angels.</a:t>
            </a:r>
            <a:endParaRPr sz="2100" b="0" i="0" u="none" strike="noStrike" cap="none" dirty="0">
              <a:solidFill>
                <a:schemeClr val="dk1"/>
              </a:solidFill>
              <a:latin typeface="Arial Black"/>
              <a:ea typeface="Arial Black"/>
              <a:cs typeface="Arial Black"/>
              <a:sym typeface="Arial Black"/>
            </a:endParaRPr>
          </a:p>
        </p:txBody>
      </p:sp>
      <p:sp>
        <p:nvSpPr>
          <p:cNvPr id="225" name="Google Shape;225;p37"/>
          <p:cNvSpPr txBox="1"/>
          <p:nvPr/>
        </p:nvSpPr>
        <p:spPr>
          <a:xfrm>
            <a:off x="473075" y="958609"/>
            <a:ext cx="642900" cy="384900"/>
          </a:xfrm>
          <a:prstGeom prst="rect">
            <a:avLst/>
          </a:prstGeom>
          <a:solidFill>
            <a:srgbClr val="783F04"/>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en" sz="2500" b="1" i="0" u="none" strike="noStrike" cap="none" dirty="0">
                <a:solidFill>
                  <a:srgbClr val="FFFFFF"/>
                </a:solidFill>
                <a:latin typeface="Arial Black"/>
                <a:ea typeface="Arial Black"/>
                <a:cs typeface="Arial Black"/>
                <a:sym typeface="Arial Black"/>
              </a:rPr>
              <a:t>39</a:t>
            </a:r>
            <a:endParaRPr sz="2500" b="1" i="0" u="none" strike="noStrike" cap="none" dirty="0">
              <a:solidFill>
                <a:srgbClr val="FFFFFF"/>
              </a:solidFill>
              <a:latin typeface="Arial Black"/>
              <a:ea typeface="Arial Black"/>
              <a:cs typeface="Arial Black"/>
              <a:sym typeface="Arial Black"/>
            </a:endParaRPr>
          </a:p>
        </p:txBody>
      </p:sp>
      <p:pic>
        <p:nvPicPr>
          <p:cNvPr id="2" name="Picture 1">
            <a:extLst>
              <a:ext uri="{FF2B5EF4-FFF2-40B4-BE49-F238E27FC236}">
                <a16:creationId xmlns:a16="http://schemas.microsoft.com/office/drawing/2014/main" id="{AC2F26F0-52FE-F52B-52F3-69EC73514317}"/>
              </a:ext>
            </a:extLst>
          </p:cNvPr>
          <p:cNvPicPr>
            <a:picLocks noChangeAspect="1"/>
          </p:cNvPicPr>
          <p:nvPr/>
        </p:nvPicPr>
        <p:blipFill>
          <a:blip r:embed="rId3"/>
          <a:stretch>
            <a:fillRect/>
          </a:stretch>
        </p:blipFill>
        <p:spPr>
          <a:xfrm>
            <a:off x="3581620" y="557435"/>
            <a:ext cx="5371506" cy="4028630"/>
          </a:xfrm>
          <a:prstGeom prst="rect">
            <a:avLst/>
          </a:prstGeom>
        </p:spPr>
      </p:pic>
    </p:spTree>
    <p:extLst>
      <p:ext uri="{BB962C8B-B14F-4D97-AF65-F5344CB8AC3E}">
        <p14:creationId xmlns:p14="http://schemas.microsoft.com/office/powerpoint/2010/main" val="3768798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48"/>
        <p:cNvGrpSpPr/>
        <p:nvPr/>
      </p:nvGrpSpPr>
      <p:grpSpPr>
        <a:xfrm>
          <a:off x="0" y="0"/>
          <a:ext cx="0" cy="0"/>
          <a:chOff x="0" y="0"/>
          <a:chExt cx="0" cy="0"/>
        </a:xfrm>
      </p:grpSpPr>
      <p:sp>
        <p:nvSpPr>
          <p:cNvPr id="149" name="Google Shape;149;p28"/>
          <p:cNvSpPr/>
          <p:nvPr/>
        </p:nvSpPr>
        <p:spPr>
          <a:xfrm>
            <a:off x="0" y="-138450"/>
            <a:ext cx="9144000" cy="5330400"/>
          </a:xfrm>
          <a:prstGeom prst="rect">
            <a:avLst/>
          </a:prstGeom>
          <a:solidFill>
            <a:schemeClr val="lt1"/>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150" name="Google Shape;150;p28"/>
          <p:cNvSpPr txBox="1"/>
          <p:nvPr/>
        </p:nvSpPr>
        <p:spPr>
          <a:xfrm>
            <a:off x="0" y="4319524"/>
            <a:ext cx="9144000" cy="3849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 sz="2500" b="1" dirty="0">
                <a:solidFill>
                  <a:schemeClr val="accent3"/>
                </a:solidFill>
                <a:latin typeface="Arial Black"/>
                <a:ea typeface="Arial Black"/>
                <a:cs typeface="Arial Black"/>
                <a:sym typeface="Arial Black"/>
              </a:rPr>
              <a:t>The Parable of the Weeds</a:t>
            </a:r>
            <a:endParaRPr sz="2500" b="1" dirty="0">
              <a:solidFill>
                <a:schemeClr val="accent3"/>
              </a:solidFill>
              <a:latin typeface="Arial Black"/>
              <a:ea typeface="Arial Black"/>
              <a:cs typeface="Arial Black"/>
              <a:sym typeface="Arial Black"/>
            </a:endParaRPr>
          </a:p>
        </p:txBody>
      </p:sp>
      <p:sp>
        <p:nvSpPr>
          <p:cNvPr id="151" name="Google Shape;151;p28"/>
          <p:cNvSpPr txBox="1"/>
          <p:nvPr/>
        </p:nvSpPr>
        <p:spPr>
          <a:xfrm>
            <a:off x="0" y="4746406"/>
            <a:ext cx="9144000" cy="3693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 sz="2400" dirty="0">
                <a:solidFill>
                  <a:schemeClr val="dk1"/>
                </a:solidFill>
                <a:latin typeface="Arial Black"/>
                <a:ea typeface="Arial Black"/>
                <a:cs typeface="Arial Black"/>
                <a:sym typeface="Arial Black"/>
              </a:rPr>
              <a:t>Matthew 13:24-43</a:t>
            </a:r>
            <a:endParaRPr sz="2400" b="0" i="0" u="none" strike="noStrike" cap="none" dirty="0">
              <a:solidFill>
                <a:schemeClr val="dk1"/>
              </a:solidFill>
              <a:latin typeface="Arial Black"/>
              <a:ea typeface="Arial Black"/>
              <a:cs typeface="Arial Black"/>
              <a:sym typeface="Arial Black"/>
            </a:endParaRPr>
          </a:p>
        </p:txBody>
      </p:sp>
      <p:pic>
        <p:nvPicPr>
          <p:cNvPr id="3" name="Picture 2">
            <a:extLst>
              <a:ext uri="{FF2B5EF4-FFF2-40B4-BE49-F238E27FC236}">
                <a16:creationId xmlns:a16="http://schemas.microsoft.com/office/drawing/2014/main" id="{6707CC1A-D011-8CE3-D0B6-7375E986BF8B}"/>
              </a:ext>
            </a:extLst>
          </p:cNvPr>
          <p:cNvPicPr>
            <a:picLocks noChangeAspect="1"/>
          </p:cNvPicPr>
          <p:nvPr/>
        </p:nvPicPr>
        <p:blipFill>
          <a:blip r:embed="rId3"/>
          <a:stretch>
            <a:fillRect/>
          </a:stretch>
        </p:blipFill>
        <p:spPr>
          <a:xfrm>
            <a:off x="1797803" y="81985"/>
            <a:ext cx="5548393" cy="416129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8F8C4"/>
        </a:solidFill>
        <a:effectLst/>
      </p:bgPr>
    </p:bg>
    <p:spTree>
      <p:nvGrpSpPr>
        <p:cNvPr id="1" name="Shape 205"/>
        <p:cNvGrpSpPr/>
        <p:nvPr/>
      </p:nvGrpSpPr>
      <p:grpSpPr>
        <a:xfrm>
          <a:off x="0" y="0"/>
          <a:ext cx="0" cy="0"/>
          <a:chOff x="0" y="0"/>
          <a:chExt cx="0" cy="0"/>
        </a:xfrm>
      </p:grpSpPr>
      <p:sp>
        <p:nvSpPr>
          <p:cNvPr id="206" name="Google Shape;206;p35"/>
          <p:cNvSpPr txBox="1"/>
          <p:nvPr/>
        </p:nvSpPr>
        <p:spPr>
          <a:xfrm>
            <a:off x="430623" y="965860"/>
            <a:ext cx="642900" cy="384900"/>
          </a:xfrm>
          <a:prstGeom prst="rect">
            <a:avLst/>
          </a:prstGeom>
          <a:solidFill>
            <a:srgbClr val="36609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en" sz="2500" b="1" i="0" u="none" strike="noStrike" cap="none" dirty="0">
                <a:solidFill>
                  <a:srgbClr val="FFFFFF"/>
                </a:solidFill>
                <a:latin typeface="Arial Black"/>
                <a:ea typeface="Arial Black"/>
                <a:cs typeface="Arial Black"/>
                <a:sym typeface="Arial Black"/>
              </a:rPr>
              <a:t>40</a:t>
            </a:r>
            <a:endParaRPr sz="2500" b="1" i="0" u="none" strike="noStrike" cap="none" dirty="0">
              <a:solidFill>
                <a:srgbClr val="FFFFFF"/>
              </a:solidFill>
              <a:latin typeface="Arial Black"/>
              <a:ea typeface="Arial Black"/>
              <a:cs typeface="Arial Black"/>
              <a:sym typeface="Arial Black"/>
            </a:endParaRPr>
          </a:p>
        </p:txBody>
      </p:sp>
      <p:sp>
        <p:nvSpPr>
          <p:cNvPr id="207" name="Google Shape;207;p35"/>
          <p:cNvSpPr txBox="1"/>
          <p:nvPr/>
        </p:nvSpPr>
        <p:spPr>
          <a:xfrm>
            <a:off x="430613" y="1471638"/>
            <a:ext cx="2881800" cy="226215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SzPts val="1100"/>
              <a:buNone/>
            </a:pPr>
            <a:r>
              <a:rPr lang="en-US" sz="2100" dirty="0">
                <a:solidFill>
                  <a:schemeClr val="dk1"/>
                </a:solidFill>
                <a:latin typeface="Arial Black"/>
                <a:ea typeface="Arial Black"/>
                <a:cs typeface="Arial Black"/>
                <a:sym typeface="Arial Black"/>
              </a:rPr>
              <a:t>Just as the weeds are gathered up and burned in the fire, so the same thing will happen at the end of the age:</a:t>
            </a:r>
            <a:endParaRPr sz="2100" dirty="0">
              <a:solidFill>
                <a:schemeClr val="dk1"/>
              </a:solidFill>
              <a:latin typeface="Arial Black"/>
              <a:ea typeface="Arial Black"/>
              <a:cs typeface="Arial Black"/>
              <a:sym typeface="Arial Black"/>
            </a:endParaRPr>
          </a:p>
        </p:txBody>
      </p:sp>
      <p:sp>
        <p:nvSpPr>
          <p:cNvPr id="208" name="Google Shape;208;p35" descr="Sunset Animated Illustration by Mina FZ. for Queble on Dribbble"/>
          <p:cNvSpPr/>
          <p:nvPr/>
        </p:nvSpPr>
        <p:spPr>
          <a:xfrm>
            <a:off x="4468613" y="2758788"/>
            <a:ext cx="152400" cy="1524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2" name="AutoShape 2" descr="‘As the weeds are collected and burned with fire, so it will be at the end of the age. – Slide 19">
            <a:extLst>
              <a:ext uri="{FF2B5EF4-FFF2-40B4-BE49-F238E27FC236}">
                <a16:creationId xmlns:a16="http://schemas.microsoft.com/office/drawing/2014/main" id="{823CBF2F-B05D-E01C-7AE2-127685C6D07D}"/>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pic>
        <p:nvPicPr>
          <p:cNvPr id="4" name="Picture 3">
            <a:extLst>
              <a:ext uri="{FF2B5EF4-FFF2-40B4-BE49-F238E27FC236}">
                <a16:creationId xmlns:a16="http://schemas.microsoft.com/office/drawing/2014/main" id="{FE48AB0D-D00A-9C66-CC44-E37F1C5CE117}"/>
              </a:ext>
            </a:extLst>
          </p:cNvPr>
          <p:cNvPicPr>
            <a:picLocks noChangeAspect="1"/>
          </p:cNvPicPr>
          <p:nvPr/>
        </p:nvPicPr>
        <p:blipFill>
          <a:blip r:embed="rId3"/>
          <a:stretch>
            <a:fillRect/>
          </a:stretch>
        </p:blipFill>
        <p:spPr>
          <a:xfrm>
            <a:off x="3402116" y="493766"/>
            <a:ext cx="5541291" cy="4155968"/>
          </a:xfrm>
          <a:prstGeom prst="rect">
            <a:avLst/>
          </a:prstGeom>
        </p:spPr>
      </p:pic>
    </p:spTree>
    <p:extLst>
      <p:ext uri="{BB962C8B-B14F-4D97-AF65-F5344CB8AC3E}">
        <p14:creationId xmlns:p14="http://schemas.microsoft.com/office/powerpoint/2010/main" val="677067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D7E6B"/>
        </a:solidFill>
        <a:effectLst/>
      </p:bgPr>
    </p:bg>
    <p:spTree>
      <p:nvGrpSpPr>
        <p:cNvPr id="1" name="Shape 214"/>
        <p:cNvGrpSpPr/>
        <p:nvPr/>
      </p:nvGrpSpPr>
      <p:grpSpPr>
        <a:xfrm>
          <a:off x="0" y="0"/>
          <a:ext cx="0" cy="0"/>
          <a:chOff x="0" y="0"/>
          <a:chExt cx="0" cy="0"/>
        </a:xfrm>
      </p:grpSpPr>
      <p:sp>
        <p:nvSpPr>
          <p:cNvPr id="215" name="Google Shape;215;p36"/>
          <p:cNvSpPr txBox="1"/>
          <p:nvPr/>
        </p:nvSpPr>
        <p:spPr>
          <a:xfrm>
            <a:off x="5130946" y="1326888"/>
            <a:ext cx="642900" cy="384900"/>
          </a:xfrm>
          <a:prstGeom prst="rect">
            <a:avLst/>
          </a:prstGeom>
          <a:solidFill>
            <a:srgbClr val="A61C00"/>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en" sz="2500" b="1" dirty="0">
                <a:solidFill>
                  <a:srgbClr val="FFFFFF"/>
                </a:solidFill>
                <a:latin typeface="Arial Black"/>
                <a:ea typeface="Arial Black"/>
                <a:cs typeface="Arial Black"/>
                <a:sym typeface="Arial Black"/>
              </a:rPr>
              <a:t>41</a:t>
            </a:r>
            <a:endParaRPr sz="2500" b="1" i="0" u="none" strike="noStrike" cap="none" dirty="0">
              <a:solidFill>
                <a:srgbClr val="FFFFFF"/>
              </a:solidFill>
              <a:latin typeface="Arial Black"/>
              <a:ea typeface="Arial Black"/>
              <a:cs typeface="Arial Black"/>
              <a:sym typeface="Arial Black"/>
            </a:endParaRPr>
          </a:p>
        </p:txBody>
      </p:sp>
      <p:sp>
        <p:nvSpPr>
          <p:cNvPr id="216" name="Google Shape;216;p36"/>
          <p:cNvSpPr txBox="1"/>
          <p:nvPr/>
        </p:nvSpPr>
        <p:spPr>
          <a:xfrm>
            <a:off x="5130946" y="1799018"/>
            <a:ext cx="3482700" cy="184665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000" dirty="0">
                <a:solidFill>
                  <a:schemeClr val="dk1"/>
                </a:solidFill>
                <a:latin typeface="Arial Black"/>
                <a:ea typeface="Arial Black"/>
                <a:cs typeface="Arial Black"/>
                <a:sym typeface="Arial Black"/>
              </a:rPr>
              <a:t>the Son of Man will send out his angels to gather up out of his Kingdom all those who cause people to sin and all others who do evil things,</a:t>
            </a:r>
            <a:endParaRPr sz="2000" b="0" i="0" u="none" strike="noStrike" cap="none" dirty="0">
              <a:solidFill>
                <a:schemeClr val="dk1"/>
              </a:solidFill>
              <a:latin typeface="Arial Black"/>
              <a:ea typeface="Arial Black"/>
              <a:cs typeface="Arial Black"/>
              <a:sym typeface="Arial Black"/>
            </a:endParaRPr>
          </a:p>
        </p:txBody>
      </p:sp>
      <p:sp>
        <p:nvSpPr>
          <p:cNvPr id="217" name="Google Shape;217;p36" descr="Sunset Animated Illustration by Mina FZ. for Queble on Dribbble"/>
          <p:cNvSpPr/>
          <p:nvPr/>
        </p:nvSpPr>
        <p:spPr>
          <a:xfrm>
            <a:off x="4495800" y="2495550"/>
            <a:ext cx="152400" cy="1524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CE7C8C7A-F7EA-9304-B6EB-44C38EDAFB49}"/>
              </a:ext>
            </a:extLst>
          </p:cNvPr>
          <p:cNvPicPr>
            <a:picLocks noChangeAspect="1"/>
          </p:cNvPicPr>
          <p:nvPr/>
        </p:nvPicPr>
        <p:blipFill>
          <a:blip r:embed="rId3"/>
          <a:stretch>
            <a:fillRect/>
          </a:stretch>
        </p:blipFill>
        <p:spPr>
          <a:xfrm>
            <a:off x="341931" y="329339"/>
            <a:ext cx="4484822" cy="4484822"/>
          </a:xfrm>
          <a:prstGeom prst="rect">
            <a:avLst/>
          </a:prstGeom>
        </p:spPr>
      </p:pic>
    </p:spTree>
    <p:extLst>
      <p:ext uri="{BB962C8B-B14F-4D97-AF65-F5344CB8AC3E}">
        <p14:creationId xmlns:p14="http://schemas.microsoft.com/office/powerpoint/2010/main" val="499708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231"/>
        <p:cNvGrpSpPr/>
        <p:nvPr/>
      </p:nvGrpSpPr>
      <p:grpSpPr>
        <a:xfrm>
          <a:off x="0" y="0"/>
          <a:ext cx="0" cy="0"/>
          <a:chOff x="0" y="0"/>
          <a:chExt cx="0" cy="0"/>
        </a:xfrm>
      </p:grpSpPr>
      <p:sp>
        <p:nvSpPr>
          <p:cNvPr id="232" name="Google Shape;232;p38"/>
          <p:cNvSpPr/>
          <p:nvPr/>
        </p:nvSpPr>
        <p:spPr>
          <a:xfrm>
            <a:off x="643840" y="430104"/>
            <a:ext cx="607200" cy="428700"/>
          </a:xfrm>
          <a:prstGeom prst="rect">
            <a:avLst/>
          </a:prstGeom>
          <a:solidFill>
            <a:srgbClr val="741B47"/>
          </a:solid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2500"/>
              <a:buFont typeface="Arial"/>
              <a:buNone/>
            </a:pPr>
            <a:r>
              <a:rPr lang="en" sz="2500" b="1" dirty="0">
                <a:solidFill>
                  <a:schemeClr val="lt1"/>
                </a:solidFill>
                <a:latin typeface="Arial Black"/>
                <a:ea typeface="Arial Black"/>
                <a:cs typeface="Arial Black"/>
                <a:sym typeface="Arial Black"/>
              </a:rPr>
              <a:t>42</a:t>
            </a:r>
            <a:endParaRPr sz="2500" b="1" i="0" u="none" strike="noStrike" cap="none" dirty="0">
              <a:solidFill>
                <a:schemeClr val="lt1"/>
              </a:solidFill>
              <a:latin typeface="Arial Black"/>
              <a:ea typeface="Arial Black"/>
              <a:cs typeface="Arial Black"/>
              <a:sym typeface="Arial Black"/>
            </a:endParaRPr>
          </a:p>
        </p:txBody>
      </p:sp>
      <p:sp>
        <p:nvSpPr>
          <p:cNvPr id="233" name="Google Shape;233;p38"/>
          <p:cNvSpPr txBox="1"/>
          <p:nvPr/>
        </p:nvSpPr>
        <p:spPr>
          <a:xfrm>
            <a:off x="705834" y="1648420"/>
            <a:ext cx="2502000" cy="184665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000" dirty="0">
                <a:solidFill>
                  <a:schemeClr val="dk1"/>
                </a:solidFill>
                <a:latin typeface="Arial Black"/>
                <a:ea typeface="Arial Black"/>
                <a:cs typeface="Arial Black"/>
                <a:sym typeface="Arial Black"/>
              </a:rPr>
              <a:t>and they will throw them into the fiery furnace, where they will cry and gnash their teeth.</a:t>
            </a:r>
            <a:endParaRPr sz="2000" b="0" i="0" u="none" strike="noStrike" cap="none" dirty="0">
              <a:solidFill>
                <a:schemeClr val="dk1"/>
              </a:solidFill>
              <a:latin typeface="Arial Black"/>
              <a:ea typeface="Arial Black"/>
              <a:cs typeface="Arial Black"/>
              <a:sym typeface="Arial Black"/>
            </a:endParaRPr>
          </a:p>
        </p:txBody>
      </p:sp>
      <p:pic>
        <p:nvPicPr>
          <p:cNvPr id="3" name="Picture 2">
            <a:extLst>
              <a:ext uri="{FF2B5EF4-FFF2-40B4-BE49-F238E27FC236}">
                <a16:creationId xmlns:a16="http://schemas.microsoft.com/office/drawing/2014/main" id="{559D10EA-2EDC-A76C-986C-6224D4F5279A}"/>
              </a:ext>
            </a:extLst>
          </p:cNvPr>
          <p:cNvPicPr>
            <a:picLocks noChangeAspect="1"/>
          </p:cNvPicPr>
          <p:nvPr/>
        </p:nvPicPr>
        <p:blipFill>
          <a:blip r:embed="rId3"/>
          <a:stretch>
            <a:fillRect/>
          </a:stretch>
        </p:blipFill>
        <p:spPr>
          <a:xfrm>
            <a:off x="3448373" y="504324"/>
            <a:ext cx="5513136" cy="4134852"/>
          </a:xfrm>
          <a:prstGeom prst="rect">
            <a:avLst/>
          </a:prstGeom>
        </p:spPr>
      </p:pic>
    </p:spTree>
    <p:extLst>
      <p:ext uri="{BB962C8B-B14F-4D97-AF65-F5344CB8AC3E}">
        <p14:creationId xmlns:p14="http://schemas.microsoft.com/office/powerpoint/2010/main" val="2994732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Shape 214"/>
        <p:cNvGrpSpPr/>
        <p:nvPr/>
      </p:nvGrpSpPr>
      <p:grpSpPr>
        <a:xfrm>
          <a:off x="0" y="0"/>
          <a:ext cx="0" cy="0"/>
          <a:chOff x="0" y="0"/>
          <a:chExt cx="0" cy="0"/>
        </a:xfrm>
      </p:grpSpPr>
      <p:sp>
        <p:nvSpPr>
          <p:cNvPr id="215" name="Google Shape;215;p36"/>
          <p:cNvSpPr txBox="1"/>
          <p:nvPr/>
        </p:nvSpPr>
        <p:spPr>
          <a:xfrm>
            <a:off x="5130946" y="1326888"/>
            <a:ext cx="642900" cy="384900"/>
          </a:xfrm>
          <a:prstGeom prst="rect">
            <a:avLst/>
          </a:prstGeom>
          <a:solidFill>
            <a:srgbClr val="A61C00"/>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en" sz="2500" b="1" dirty="0">
                <a:solidFill>
                  <a:srgbClr val="FFFFFF"/>
                </a:solidFill>
                <a:latin typeface="Arial Black"/>
                <a:ea typeface="Arial Black"/>
                <a:cs typeface="Arial Black"/>
                <a:sym typeface="Arial Black"/>
              </a:rPr>
              <a:t>43</a:t>
            </a:r>
            <a:endParaRPr sz="2500" b="1" i="0" u="none" strike="noStrike" cap="none" dirty="0">
              <a:solidFill>
                <a:srgbClr val="FFFFFF"/>
              </a:solidFill>
              <a:latin typeface="Arial Black"/>
              <a:ea typeface="Arial Black"/>
              <a:cs typeface="Arial Black"/>
              <a:sym typeface="Arial Black"/>
            </a:endParaRPr>
          </a:p>
        </p:txBody>
      </p:sp>
      <p:sp>
        <p:nvSpPr>
          <p:cNvPr id="216" name="Google Shape;216;p36"/>
          <p:cNvSpPr txBox="1"/>
          <p:nvPr/>
        </p:nvSpPr>
        <p:spPr>
          <a:xfrm>
            <a:off x="5130946" y="1892830"/>
            <a:ext cx="3482700" cy="153888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000" dirty="0">
                <a:solidFill>
                  <a:schemeClr val="dk1"/>
                </a:solidFill>
                <a:latin typeface="Arial Black"/>
                <a:ea typeface="Arial Black"/>
                <a:cs typeface="Arial Black"/>
                <a:sym typeface="Arial Black"/>
              </a:rPr>
              <a:t>Then God's people will shine like the sun in their Father's Kingdom. Listen, then, if you have ears!</a:t>
            </a:r>
            <a:endParaRPr sz="2000" b="0" i="0" u="none" strike="noStrike" cap="none" dirty="0">
              <a:solidFill>
                <a:schemeClr val="dk1"/>
              </a:solidFill>
              <a:latin typeface="Arial Black"/>
              <a:ea typeface="Arial Black"/>
              <a:cs typeface="Arial Black"/>
              <a:sym typeface="Arial Black"/>
            </a:endParaRPr>
          </a:p>
        </p:txBody>
      </p:sp>
      <p:sp>
        <p:nvSpPr>
          <p:cNvPr id="217" name="Google Shape;217;p36" descr="Sunset Animated Illustration by Mina FZ. for Queble on Dribbble"/>
          <p:cNvSpPr/>
          <p:nvPr/>
        </p:nvSpPr>
        <p:spPr>
          <a:xfrm>
            <a:off x="4495800" y="2495550"/>
            <a:ext cx="152400" cy="1524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643CEBA4-283D-6CFE-C809-D0C51BD6EFE3}"/>
              </a:ext>
            </a:extLst>
          </p:cNvPr>
          <p:cNvPicPr>
            <a:picLocks noChangeAspect="1"/>
          </p:cNvPicPr>
          <p:nvPr/>
        </p:nvPicPr>
        <p:blipFill>
          <a:blip r:embed="rId3"/>
          <a:stretch>
            <a:fillRect/>
          </a:stretch>
        </p:blipFill>
        <p:spPr>
          <a:xfrm>
            <a:off x="247973" y="781050"/>
            <a:ext cx="4572000" cy="3429000"/>
          </a:xfrm>
          <a:prstGeom prst="rect">
            <a:avLst/>
          </a:prstGeom>
        </p:spPr>
      </p:pic>
    </p:spTree>
    <p:extLst>
      <p:ext uri="{BB962C8B-B14F-4D97-AF65-F5344CB8AC3E}">
        <p14:creationId xmlns:p14="http://schemas.microsoft.com/office/powerpoint/2010/main" val="37953293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Shape 238"/>
        <p:cNvGrpSpPr/>
        <p:nvPr/>
      </p:nvGrpSpPr>
      <p:grpSpPr>
        <a:xfrm>
          <a:off x="0" y="0"/>
          <a:ext cx="0" cy="0"/>
          <a:chOff x="0" y="0"/>
          <a:chExt cx="0" cy="0"/>
        </a:xfrm>
      </p:grpSpPr>
      <p:sp>
        <p:nvSpPr>
          <p:cNvPr id="239" name="Google Shape;239;p39"/>
          <p:cNvSpPr txBox="1"/>
          <p:nvPr/>
        </p:nvSpPr>
        <p:spPr>
          <a:xfrm>
            <a:off x="717404" y="1455651"/>
            <a:ext cx="8503800" cy="623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 sz="3600" b="1" i="1" u="none" strike="noStrike" cap="none">
                <a:solidFill>
                  <a:srgbClr val="632423"/>
                </a:solidFill>
                <a:latin typeface="Arial"/>
                <a:ea typeface="Arial"/>
                <a:cs typeface="Arial"/>
                <a:sym typeface="Arial"/>
              </a:rPr>
              <a:t>Leader:</a:t>
            </a:r>
            <a:r>
              <a:rPr lang="en" sz="3600" b="1" i="1" u="none" strike="noStrike" cap="none">
                <a:solidFill>
                  <a:srgbClr val="FFC000"/>
                </a:solidFill>
                <a:latin typeface="Arial"/>
                <a:ea typeface="Arial"/>
                <a:cs typeface="Arial"/>
                <a:sym typeface="Arial"/>
              </a:rPr>
              <a:t> </a:t>
            </a:r>
            <a:r>
              <a:rPr lang="en" sz="3600" b="1">
                <a:solidFill>
                  <a:schemeClr val="dk1"/>
                </a:solidFill>
              </a:rPr>
              <a:t>The</a:t>
            </a:r>
            <a:r>
              <a:rPr lang="en" sz="3600" b="1" i="0" u="none" strike="noStrike" cap="none">
                <a:solidFill>
                  <a:schemeClr val="dk1"/>
                </a:solidFill>
                <a:latin typeface="Arial"/>
                <a:ea typeface="Arial"/>
                <a:cs typeface="Arial"/>
                <a:sym typeface="Arial"/>
              </a:rPr>
              <a:t> Gospel of the Lord.</a:t>
            </a:r>
            <a:endParaRPr sz="1100" b="0" i="0" u="none" strike="noStrike" cap="none">
              <a:solidFill>
                <a:schemeClr val="dk1"/>
              </a:solidFill>
              <a:latin typeface="Arial"/>
              <a:ea typeface="Arial"/>
              <a:cs typeface="Arial"/>
              <a:sym typeface="Arial"/>
            </a:endParaRPr>
          </a:p>
        </p:txBody>
      </p:sp>
      <p:sp>
        <p:nvSpPr>
          <p:cNvPr id="240" name="Google Shape;240;p39"/>
          <p:cNvSpPr txBox="1"/>
          <p:nvPr/>
        </p:nvSpPr>
        <p:spPr>
          <a:xfrm>
            <a:off x="1531304" y="2510357"/>
            <a:ext cx="6876000" cy="11775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 sz="3600" b="1" i="1" u="none" strike="noStrike" cap="none">
                <a:solidFill>
                  <a:srgbClr val="632423"/>
                </a:solidFill>
                <a:latin typeface="Arial"/>
                <a:ea typeface="Arial"/>
                <a:cs typeface="Arial"/>
                <a:sym typeface="Arial"/>
              </a:rPr>
              <a:t>All:</a:t>
            </a:r>
            <a:r>
              <a:rPr lang="en" sz="3600" b="1" i="1" u="none" strike="noStrike" cap="none">
                <a:solidFill>
                  <a:srgbClr val="FFC000"/>
                </a:solidFill>
                <a:latin typeface="Arial"/>
                <a:ea typeface="Arial"/>
                <a:cs typeface="Arial"/>
                <a:sym typeface="Arial"/>
              </a:rPr>
              <a:t> </a:t>
            </a:r>
            <a:r>
              <a:rPr lang="en" sz="3600" b="1">
                <a:solidFill>
                  <a:schemeClr val="dk1"/>
                </a:solidFill>
              </a:rPr>
              <a:t>Praise to You,</a:t>
            </a:r>
            <a:endParaRPr sz="3600" b="1">
              <a:solidFill>
                <a:schemeClr val="dk1"/>
              </a:solidFill>
            </a:endParaRPr>
          </a:p>
          <a:p>
            <a:pPr marL="0" marR="0" lvl="0" indent="0" algn="l" rtl="0">
              <a:lnSpc>
                <a:spcPct val="100000"/>
              </a:lnSpc>
              <a:spcBef>
                <a:spcPts val="0"/>
              </a:spcBef>
              <a:spcAft>
                <a:spcPts val="0"/>
              </a:spcAft>
              <a:buClr>
                <a:srgbClr val="000000"/>
              </a:buClr>
              <a:buSzPts val="3600"/>
              <a:buFont typeface="Arial"/>
              <a:buNone/>
            </a:pPr>
            <a:r>
              <a:rPr lang="en" sz="3600" b="1">
                <a:solidFill>
                  <a:schemeClr val="dk1"/>
                </a:solidFill>
              </a:rPr>
              <a:t>		Lord Jesus Christ.</a:t>
            </a:r>
            <a:endParaRPr sz="3600" b="1">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5"/>
        <p:cNvGrpSpPr/>
        <p:nvPr/>
      </p:nvGrpSpPr>
      <p:grpSpPr>
        <a:xfrm>
          <a:off x="0" y="0"/>
          <a:ext cx="0" cy="0"/>
          <a:chOff x="0" y="0"/>
          <a:chExt cx="0" cy="0"/>
        </a:xfrm>
      </p:grpSpPr>
      <p:sp>
        <p:nvSpPr>
          <p:cNvPr id="246" name="Google Shape;246;p40"/>
          <p:cNvSpPr/>
          <p:nvPr/>
        </p:nvSpPr>
        <p:spPr>
          <a:xfrm>
            <a:off x="288032" y="1637577"/>
            <a:ext cx="4572000" cy="1701139"/>
          </a:xfrm>
          <a:prstGeom prst="rect">
            <a:avLst/>
          </a:prstGeom>
          <a:noFill/>
          <a:ln>
            <a:noFill/>
          </a:ln>
        </p:spPr>
        <p:txBody>
          <a:bodyPr spcFirstLastPara="1" wrap="square" lIns="45725" tIns="22850" rIns="45725" bIns="22850" anchor="t" anchorCtr="0">
            <a:noAutofit/>
          </a:bodyPr>
          <a:lstStyle/>
          <a:p>
            <a:pPr marL="0" marR="0" lvl="0" indent="0" algn="ctr" rtl="0">
              <a:lnSpc>
                <a:spcPct val="141000"/>
              </a:lnSpc>
              <a:spcBef>
                <a:spcPts val="0"/>
              </a:spcBef>
              <a:spcAft>
                <a:spcPts val="0"/>
              </a:spcAft>
              <a:buClr>
                <a:srgbClr val="000000"/>
              </a:buClr>
              <a:buSzPts val="4800"/>
              <a:buFont typeface="Arial"/>
              <a:buNone/>
            </a:pPr>
            <a:r>
              <a:rPr lang="en" sz="4800" b="1" i="0" u="none" strike="noStrike" cap="none">
                <a:solidFill>
                  <a:schemeClr val="dk1"/>
                </a:solidFill>
                <a:latin typeface="Arial"/>
                <a:ea typeface="Arial"/>
                <a:cs typeface="Arial"/>
                <a:sym typeface="Arial"/>
              </a:rPr>
              <a:t>GOSPEL MESSAGE</a:t>
            </a:r>
            <a:endParaRPr sz="700" b="0" i="0" u="none" strike="noStrike" cap="none">
              <a:solidFill>
                <a:schemeClr val="dk1"/>
              </a:solidFill>
              <a:latin typeface="Arial"/>
              <a:ea typeface="Arial"/>
              <a:cs typeface="Arial"/>
              <a:sym typeface="Arial"/>
            </a:endParaRPr>
          </a:p>
        </p:txBody>
      </p:sp>
      <p:pic>
        <p:nvPicPr>
          <p:cNvPr id="247" name="Google Shape;247;p40"/>
          <p:cNvPicPr preferRelativeResize="0"/>
          <p:nvPr/>
        </p:nvPicPr>
        <p:blipFill rotWithShape="1">
          <a:blip r:embed="rId3">
            <a:alphaModFix/>
          </a:blip>
          <a:srcRect/>
          <a:stretch/>
        </p:blipFill>
        <p:spPr>
          <a:xfrm>
            <a:off x="4860032" y="735546"/>
            <a:ext cx="3505200" cy="35052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bg>
      <p:bgPr>
        <a:solidFill>
          <a:srgbClr val="434343"/>
        </a:solidFill>
        <a:effectLst/>
      </p:bgPr>
    </p:bg>
    <p:spTree>
      <p:nvGrpSpPr>
        <p:cNvPr id="1" name="Shape 252"/>
        <p:cNvGrpSpPr/>
        <p:nvPr/>
      </p:nvGrpSpPr>
      <p:grpSpPr>
        <a:xfrm>
          <a:off x="0" y="0"/>
          <a:ext cx="0" cy="0"/>
          <a:chOff x="0" y="0"/>
          <a:chExt cx="0" cy="0"/>
        </a:xfrm>
      </p:grpSpPr>
      <p:sp>
        <p:nvSpPr>
          <p:cNvPr id="253" name="Google Shape;253;p41"/>
          <p:cNvSpPr txBox="1"/>
          <p:nvPr/>
        </p:nvSpPr>
        <p:spPr>
          <a:xfrm>
            <a:off x="292803" y="703595"/>
            <a:ext cx="8558400" cy="3462486"/>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en-US" sz="1500" dirty="0">
                <a:solidFill>
                  <a:schemeClr val="lt1"/>
                </a:solidFill>
              </a:rPr>
              <a:t>On the outset, the parable of the weeds sewn among the seed might seem a bit odd, or even negative and judgmental. Separate the “bad seeds”, and throw them away to be burned? Does this mean we ought to shun those who are not deemed good enough? On the contrary, the parable teaches quite the opposite. The farmer will dictate which plants to keep and which to throw away. God will judge the hearts of man. It is for Him to determine, not us. The object of this lesson is to communicate to children that we have difficulty discerning things by sight, and it is not our job to do so. We pray that all would come to know Christ, and while we recognize that some will not, we acknowledge God as the ultimate judge. </a:t>
            </a:r>
          </a:p>
          <a:p>
            <a:pPr marL="0" marR="0" lvl="0" indent="0" algn="just" rtl="0">
              <a:lnSpc>
                <a:spcPct val="100000"/>
              </a:lnSpc>
              <a:spcBef>
                <a:spcPts val="0"/>
              </a:spcBef>
              <a:spcAft>
                <a:spcPts val="0"/>
              </a:spcAft>
              <a:buClr>
                <a:schemeClr val="dk1"/>
              </a:buClr>
              <a:buSzPts val="1100"/>
              <a:buFont typeface="Arial"/>
              <a:buNone/>
            </a:pPr>
            <a:endParaRPr lang="en-US" sz="1500" dirty="0">
              <a:solidFill>
                <a:schemeClr val="lt1"/>
              </a:solidFill>
            </a:endParaRPr>
          </a:p>
          <a:p>
            <a:pPr marL="0" marR="0" lvl="0" indent="0" algn="just" rtl="0">
              <a:lnSpc>
                <a:spcPct val="100000"/>
              </a:lnSpc>
              <a:spcBef>
                <a:spcPts val="0"/>
              </a:spcBef>
              <a:spcAft>
                <a:spcPts val="0"/>
              </a:spcAft>
              <a:buClr>
                <a:schemeClr val="dk1"/>
              </a:buClr>
              <a:buSzPts val="1100"/>
              <a:buFont typeface="Arial"/>
              <a:buNone/>
            </a:pPr>
            <a:r>
              <a:rPr lang="en-US" sz="1500" dirty="0">
                <a:solidFill>
                  <a:schemeClr val="lt1"/>
                </a:solidFill>
              </a:rPr>
              <a:t>When we seek to live “by the rules” alone, it is tempting to strictly follow the letter of the Law, and to think we know better than others who seem to live differently. The truth is that we are all sinners, fallen short of God’s glory and in need of grace. The good news of the Gospel reminds us that His love is for everyone. True, there will be some who reject the Gospel and are punished. But God’s desire is for us to know Him and be part of His family, and we have the opportunity if we only accept it.</a:t>
            </a:r>
            <a:endParaRPr sz="1500" dirty="0">
              <a:solidFill>
                <a:schemeClr val="lt1"/>
              </a:solidFill>
            </a:endParaRPr>
          </a:p>
        </p:txBody>
      </p:sp>
      <p:sp>
        <p:nvSpPr>
          <p:cNvPr id="254" name="Google Shape;254;p41"/>
          <p:cNvSpPr txBox="1"/>
          <p:nvPr/>
        </p:nvSpPr>
        <p:spPr>
          <a:xfrm>
            <a:off x="280500" y="271503"/>
            <a:ext cx="6161019" cy="33855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2200" b="1" i="0" u="sng" strike="noStrike" cap="none">
                <a:solidFill>
                  <a:schemeClr val="lt1"/>
                </a:solidFill>
                <a:latin typeface="Arial"/>
                <a:ea typeface="Arial"/>
                <a:cs typeface="Arial"/>
                <a:sym typeface="Arial"/>
              </a:rPr>
              <a:t>GOSPEL REFLECTION</a:t>
            </a:r>
            <a:endParaRPr sz="2200" b="0" i="0" u="sng" strike="noStrike" cap="none">
              <a:solidFill>
                <a:schemeClr val="lt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259"/>
        <p:cNvGrpSpPr/>
        <p:nvPr/>
      </p:nvGrpSpPr>
      <p:grpSpPr>
        <a:xfrm>
          <a:off x="0" y="0"/>
          <a:ext cx="0" cy="0"/>
          <a:chOff x="0" y="0"/>
          <a:chExt cx="0" cy="0"/>
        </a:xfrm>
      </p:grpSpPr>
      <p:sp>
        <p:nvSpPr>
          <p:cNvPr id="260" name="Google Shape;260;p42"/>
          <p:cNvSpPr/>
          <p:nvPr/>
        </p:nvSpPr>
        <p:spPr>
          <a:xfrm>
            <a:off x="543375" y="1213000"/>
            <a:ext cx="3740700" cy="720000"/>
          </a:xfrm>
          <a:prstGeom prst="rect">
            <a:avLst/>
          </a:prstGeom>
          <a:solidFill>
            <a:schemeClr val="dk2"/>
          </a:solid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None/>
            </a:pPr>
            <a:r>
              <a:rPr lang="en" sz="2000" b="0" i="0" u="none" strike="noStrike" cap="none" dirty="0">
                <a:solidFill>
                  <a:schemeClr val="lt1"/>
                </a:solidFill>
                <a:latin typeface="Arial Black"/>
                <a:ea typeface="Arial Black"/>
                <a:cs typeface="Arial Black"/>
                <a:sym typeface="Arial Black"/>
              </a:rPr>
              <a:t>Activity:  </a:t>
            </a:r>
            <a:endParaRPr sz="2000" b="0" i="0" u="none" strike="noStrike" cap="none" dirty="0">
              <a:solidFill>
                <a:schemeClr val="lt1"/>
              </a:solidFill>
              <a:latin typeface="Arial Black"/>
              <a:ea typeface="Arial Black"/>
              <a:cs typeface="Arial Black"/>
              <a:sym typeface="Arial Black"/>
            </a:endParaRPr>
          </a:p>
          <a:p>
            <a:pPr marL="0" marR="0" lvl="0" indent="0" algn="l" rtl="0">
              <a:lnSpc>
                <a:spcPct val="100000"/>
              </a:lnSpc>
              <a:spcBef>
                <a:spcPts val="0"/>
              </a:spcBef>
              <a:spcAft>
                <a:spcPts val="0"/>
              </a:spcAft>
              <a:buNone/>
            </a:pPr>
            <a:endParaRPr sz="2000" b="0" i="0" u="none" strike="noStrike" cap="none" dirty="0">
              <a:solidFill>
                <a:schemeClr val="lt1"/>
              </a:solidFill>
              <a:latin typeface="Arial Black"/>
              <a:ea typeface="Arial Black"/>
              <a:cs typeface="Arial Black"/>
              <a:sym typeface="Arial Black"/>
            </a:endParaRPr>
          </a:p>
          <a:p>
            <a:pPr marL="0" marR="0" lvl="0" indent="0" algn="l" rtl="0">
              <a:lnSpc>
                <a:spcPct val="100000"/>
              </a:lnSpc>
              <a:spcBef>
                <a:spcPts val="0"/>
              </a:spcBef>
              <a:spcAft>
                <a:spcPts val="0"/>
              </a:spcAft>
              <a:buNone/>
            </a:pPr>
            <a:endParaRPr sz="700" b="0" i="0" u="none" strike="noStrike" cap="none" dirty="0">
              <a:solidFill>
                <a:schemeClr val="lt1"/>
              </a:solidFill>
              <a:latin typeface="Arial"/>
              <a:ea typeface="Arial"/>
              <a:cs typeface="Arial"/>
              <a:sym typeface="Arial"/>
            </a:endParaRPr>
          </a:p>
        </p:txBody>
      </p:sp>
      <p:sp>
        <p:nvSpPr>
          <p:cNvPr id="261" name="Google Shape;261;p42"/>
          <p:cNvSpPr txBox="1"/>
          <p:nvPr/>
        </p:nvSpPr>
        <p:spPr>
          <a:xfrm>
            <a:off x="750067" y="2040846"/>
            <a:ext cx="3384450" cy="384701"/>
          </a:xfrm>
          <a:prstGeom prst="rect">
            <a:avLst/>
          </a:prstGeom>
          <a:noFill/>
          <a:ln>
            <a:noFill/>
          </a:ln>
        </p:spPr>
        <p:txBody>
          <a:bodyPr spcFirstLastPara="1" wrap="square" lIns="45725" tIns="22850" rIns="45725" bIns="22850" anchor="t" anchorCtr="0">
            <a:spAutoFit/>
          </a:bodyPr>
          <a:lstStyle/>
          <a:p>
            <a:pPr marL="228600" marR="0" lvl="0" indent="-88900" algn="l" rtl="0">
              <a:lnSpc>
                <a:spcPct val="100000"/>
              </a:lnSpc>
              <a:spcBef>
                <a:spcPts val="0"/>
              </a:spcBef>
              <a:spcAft>
                <a:spcPts val="0"/>
              </a:spcAft>
              <a:buClr>
                <a:schemeClr val="lt1"/>
              </a:buClr>
              <a:buSzPts val="2200"/>
              <a:buFont typeface="Calibri"/>
              <a:buNone/>
            </a:pPr>
            <a:endParaRPr sz="2200" b="1" i="0" u="none" strike="noStrike" cap="none">
              <a:solidFill>
                <a:schemeClr val="lt1"/>
              </a:solidFill>
              <a:latin typeface="Calibri"/>
              <a:ea typeface="Calibri"/>
              <a:cs typeface="Calibri"/>
              <a:sym typeface="Calibri"/>
            </a:endParaRPr>
          </a:p>
        </p:txBody>
      </p:sp>
      <p:sp>
        <p:nvSpPr>
          <p:cNvPr id="262" name="Google Shape;262;p42"/>
          <p:cNvSpPr txBox="1"/>
          <p:nvPr/>
        </p:nvSpPr>
        <p:spPr>
          <a:xfrm>
            <a:off x="653035" y="2040853"/>
            <a:ext cx="3521400" cy="1723800"/>
          </a:xfrm>
          <a:prstGeom prst="rect">
            <a:avLst/>
          </a:prstGeom>
          <a:noFill/>
          <a:ln>
            <a:noFill/>
          </a:ln>
        </p:spPr>
        <p:txBody>
          <a:bodyPr spcFirstLastPara="1" wrap="square" lIns="0" tIns="0" rIns="0" bIns="0" anchor="t" anchorCtr="0">
            <a:spAutoFit/>
          </a:bodyPr>
          <a:lstStyle/>
          <a:p>
            <a:pPr marL="457200" marR="0" lvl="0" indent="-330200" algn="l" rtl="0">
              <a:lnSpc>
                <a:spcPct val="150000"/>
              </a:lnSpc>
              <a:spcBef>
                <a:spcPts val="0"/>
              </a:spcBef>
              <a:spcAft>
                <a:spcPts val="0"/>
              </a:spcAft>
              <a:buClr>
                <a:schemeClr val="dk1"/>
              </a:buClr>
              <a:buSzPts val="1600"/>
              <a:buFont typeface="Arial Black"/>
              <a:buChar char="•"/>
            </a:pPr>
            <a:r>
              <a:rPr lang="en" sz="1600">
                <a:solidFill>
                  <a:schemeClr val="dk1"/>
                </a:solidFill>
                <a:latin typeface="Arial Black"/>
                <a:ea typeface="Arial Black"/>
                <a:cs typeface="Arial Black"/>
                <a:sym typeface="Arial Black"/>
              </a:rPr>
              <a:t>Bond Paper</a:t>
            </a:r>
            <a:endParaRPr sz="1600">
              <a:solidFill>
                <a:schemeClr val="dk1"/>
              </a:solidFill>
              <a:latin typeface="Arial Black"/>
              <a:ea typeface="Arial Black"/>
              <a:cs typeface="Arial Black"/>
              <a:sym typeface="Arial Black"/>
            </a:endParaRPr>
          </a:p>
          <a:p>
            <a:pPr marL="457200" marR="0" lvl="0" indent="-330200" algn="l" rtl="0">
              <a:lnSpc>
                <a:spcPct val="150000"/>
              </a:lnSpc>
              <a:spcBef>
                <a:spcPts val="0"/>
              </a:spcBef>
              <a:spcAft>
                <a:spcPts val="0"/>
              </a:spcAft>
              <a:buClr>
                <a:schemeClr val="dk1"/>
              </a:buClr>
              <a:buSzPts val="1600"/>
              <a:buFont typeface="Arial Black"/>
              <a:buChar char="•"/>
            </a:pPr>
            <a:r>
              <a:rPr lang="en" sz="1600">
                <a:solidFill>
                  <a:schemeClr val="dk1"/>
                </a:solidFill>
                <a:latin typeface="Arial Black"/>
                <a:ea typeface="Arial Black"/>
                <a:cs typeface="Arial Black"/>
                <a:sym typeface="Arial Black"/>
              </a:rPr>
              <a:t>Colored paper</a:t>
            </a:r>
            <a:endParaRPr sz="1600">
              <a:solidFill>
                <a:schemeClr val="dk1"/>
              </a:solidFill>
              <a:latin typeface="Arial Black"/>
              <a:ea typeface="Arial Black"/>
              <a:cs typeface="Arial Black"/>
              <a:sym typeface="Arial Black"/>
            </a:endParaRPr>
          </a:p>
          <a:p>
            <a:pPr marL="457200" marR="0" lvl="0" indent="-330200" algn="l" rtl="0">
              <a:lnSpc>
                <a:spcPct val="150000"/>
              </a:lnSpc>
              <a:spcBef>
                <a:spcPts val="0"/>
              </a:spcBef>
              <a:spcAft>
                <a:spcPts val="0"/>
              </a:spcAft>
              <a:buClr>
                <a:schemeClr val="dk1"/>
              </a:buClr>
              <a:buSzPts val="1600"/>
              <a:buFont typeface="Arial Black"/>
              <a:buChar char="•"/>
            </a:pPr>
            <a:r>
              <a:rPr lang="en" sz="1600">
                <a:solidFill>
                  <a:schemeClr val="dk1"/>
                </a:solidFill>
                <a:latin typeface="Arial Black"/>
                <a:ea typeface="Arial Black"/>
                <a:cs typeface="Arial Black"/>
                <a:sym typeface="Arial Black"/>
              </a:rPr>
              <a:t>Scissors</a:t>
            </a:r>
            <a:endParaRPr sz="1600">
              <a:solidFill>
                <a:schemeClr val="dk1"/>
              </a:solidFill>
              <a:latin typeface="Arial Black"/>
              <a:ea typeface="Arial Black"/>
              <a:cs typeface="Arial Black"/>
              <a:sym typeface="Arial Black"/>
            </a:endParaRPr>
          </a:p>
          <a:p>
            <a:pPr marL="457200" marR="0" lvl="0" indent="-330200" algn="l" rtl="0">
              <a:lnSpc>
                <a:spcPct val="150000"/>
              </a:lnSpc>
              <a:spcBef>
                <a:spcPts val="0"/>
              </a:spcBef>
              <a:spcAft>
                <a:spcPts val="0"/>
              </a:spcAft>
              <a:buClr>
                <a:schemeClr val="dk1"/>
              </a:buClr>
              <a:buSzPts val="1600"/>
              <a:buFont typeface="Arial Black"/>
              <a:buChar char="•"/>
            </a:pPr>
            <a:r>
              <a:rPr lang="en" sz="1600">
                <a:solidFill>
                  <a:schemeClr val="dk1"/>
                </a:solidFill>
                <a:latin typeface="Arial Black"/>
                <a:ea typeface="Arial Black"/>
                <a:cs typeface="Arial Black"/>
                <a:sym typeface="Arial Black"/>
              </a:rPr>
              <a:t>Popsicle Stick</a:t>
            </a:r>
            <a:endParaRPr sz="1600">
              <a:solidFill>
                <a:schemeClr val="dk1"/>
              </a:solidFill>
              <a:latin typeface="Arial Black"/>
              <a:ea typeface="Arial Black"/>
              <a:cs typeface="Arial Black"/>
              <a:sym typeface="Arial Black"/>
            </a:endParaRPr>
          </a:p>
          <a:p>
            <a:pPr marL="457200" marR="0" lvl="0" indent="-330200" algn="l" rtl="0">
              <a:lnSpc>
                <a:spcPct val="150000"/>
              </a:lnSpc>
              <a:spcBef>
                <a:spcPts val="0"/>
              </a:spcBef>
              <a:spcAft>
                <a:spcPts val="0"/>
              </a:spcAft>
              <a:buClr>
                <a:schemeClr val="dk1"/>
              </a:buClr>
              <a:buSzPts val="1600"/>
              <a:buFont typeface="Arial Black"/>
              <a:buChar char="•"/>
            </a:pPr>
            <a:r>
              <a:rPr lang="en" sz="1600">
                <a:solidFill>
                  <a:schemeClr val="dk1"/>
                </a:solidFill>
                <a:latin typeface="Arial Black"/>
                <a:ea typeface="Arial Black"/>
                <a:cs typeface="Arial Black"/>
                <a:sym typeface="Arial Black"/>
              </a:rPr>
              <a:t>Glue</a:t>
            </a:r>
            <a:endParaRPr sz="1600" b="0" i="0" u="none" strike="noStrike" cap="none">
              <a:solidFill>
                <a:schemeClr val="dk1"/>
              </a:solidFill>
              <a:latin typeface="Arial Black"/>
              <a:ea typeface="Arial Black"/>
              <a:cs typeface="Arial Black"/>
              <a:sym typeface="Arial Black"/>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268"/>
        <p:cNvGrpSpPr/>
        <p:nvPr/>
      </p:nvGrpSpPr>
      <p:grpSpPr>
        <a:xfrm>
          <a:off x="0" y="0"/>
          <a:ext cx="0" cy="0"/>
          <a:chOff x="0" y="0"/>
          <a:chExt cx="0" cy="0"/>
        </a:xfrm>
      </p:grpSpPr>
      <p:sp>
        <p:nvSpPr>
          <p:cNvPr id="269" name="Google Shape;269;p43"/>
          <p:cNvSpPr/>
          <p:nvPr/>
        </p:nvSpPr>
        <p:spPr>
          <a:xfrm>
            <a:off x="458375" y="709188"/>
            <a:ext cx="2109600" cy="384600"/>
          </a:xfrm>
          <a:prstGeom prst="rect">
            <a:avLst/>
          </a:prstGeom>
          <a:solidFill>
            <a:schemeClr val="dk2"/>
          </a:solid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None/>
            </a:pPr>
            <a:r>
              <a:rPr lang="en" sz="2000">
                <a:solidFill>
                  <a:schemeClr val="lt1"/>
                </a:solidFill>
                <a:latin typeface="Arial Black"/>
                <a:ea typeface="Arial Black"/>
                <a:cs typeface="Arial Black"/>
                <a:sym typeface="Arial Black"/>
              </a:rPr>
              <a:t>Instructions:</a:t>
            </a:r>
            <a:endParaRPr sz="700" b="0" i="0" u="none" strike="noStrike" cap="none">
              <a:solidFill>
                <a:schemeClr val="lt1"/>
              </a:solidFill>
              <a:latin typeface="Arial"/>
              <a:ea typeface="Arial"/>
              <a:cs typeface="Arial"/>
              <a:sym typeface="Arial"/>
            </a:endParaRPr>
          </a:p>
        </p:txBody>
      </p:sp>
      <p:sp>
        <p:nvSpPr>
          <p:cNvPr id="270" name="Google Shape;270;p43"/>
          <p:cNvSpPr txBox="1"/>
          <p:nvPr/>
        </p:nvSpPr>
        <p:spPr>
          <a:xfrm>
            <a:off x="750067" y="2040846"/>
            <a:ext cx="3384600" cy="384900"/>
          </a:xfrm>
          <a:prstGeom prst="rect">
            <a:avLst/>
          </a:prstGeom>
          <a:noFill/>
          <a:ln>
            <a:noFill/>
          </a:ln>
        </p:spPr>
        <p:txBody>
          <a:bodyPr spcFirstLastPara="1" wrap="square" lIns="45725" tIns="22850" rIns="45725" bIns="22850" anchor="t" anchorCtr="0">
            <a:spAutoFit/>
          </a:bodyPr>
          <a:lstStyle/>
          <a:p>
            <a:pPr marL="228600" marR="0" lvl="0" indent="-88900" algn="l" rtl="0">
              <a:lnSpc>
                <a:spcPct val="100000"/>
              </a:lnSpc>
              <a:spcBef>
                <a:spcPts val="0"/>
              </a:spcBef>
              <a:spcAft>
                <a:spcPts val="0"/>
              </a:spcAft>
              <a:buClr>
                <a:schemeClr val="lt1"/>
              </a:buClr>
              <a:buSzPts val="2200"/>
              <a:buFont typeface="Calibri"/>
              <a:buNone/>
            </a:pPr>
            <a:endParaRPr sz="2200" b="1" i="0" u="none" strike="noStrike" cap="none">
              <a:solidFill>
                <a:schemeClr val="lt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666666"/>
        </a:solidFill>
        <a:effectLst/>
      </p:bgPr>
    </p:bg>
    <p:spTree>
      <p:nvGrpSpPr>
        <p:cNvPr id="1" name="Shape 277"/>
        <p:cNvGrpSpPr/>
        <p:nvPr/>
      </p:nvGrpSpPr>
      <p:grpSpPr>
        <a:xfrm>
          <a:off x="0" y="0"/>
          <a:ext cx="0" cy="0"/>
          <a:chOff x="0" y="0"/>
          <a:chExt cx="0" cy="0"/>
        </a:xfrm>
      </p:grpSpPr>
      <p:sp>
        <p:nvSpPr>
          <p:cNvPr id="278" name="Google Shape;278;p44"/>
          <p:cNvSpPr/>
          <p:nvPr/>
        </p:nvSpPr>
        <p:spPr>
          <a:xfrm>
            <a:off x="504212" y="712199"/>
            <a:ext cx="2928900" cy="372900"/>
          </a:xfrm>
          <a:prstGeom prst="rect">
            <a:avLst/>
          </a:prstGeom>
          <a:solidFill>
            <a:schemeClr val="lt1"/>
          </a:solid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 sz="2200" b="0" i="0" u="none" strike="noStrike" cap="none">
                <a:solidFill>
                  <a:schemeClr val="dk1"/>
                </a:solidFill>
                <a:latin typeface="Arial Black"/>
                <a:ea typeface="Arial Black"/>
                <a:cs typeface="Arial Black"/>
                <a:sym typeface="Arial Black"/>
              </a:rPr>
              <a:t>Closing Prayer</a:t>
            </a:r>
            <a:endParaRPr sz="700" b="0" i="0" u="none" strike="noStrike" cap="none">
              <a:solidFill>
                <a:schemeClr val="dk1"/>
              </a:solidFill>
              <a:latin typeface="Arial"/>
              <a:ea typeface="Arial"/>
              <a:cs typeface="Arial"/>
              <a:sym typeface="Arial"/>
            </a:endParaRPr>
          </a:p>
        </p:txBody>
      </p:sp>
      <p:sp>
        <p:nvSpPr>
          <p:cNvPr id="279" name="Google Shape;279;p44"/>
          <p:cNvSpPr/>
          <p:nvPr/>
        </p:nvSpPr>
        <p:spPr>
          <a:xfrm>
            <a:off x="504200" y="985200"/>
            <a:ext cx="4619100" cy="3446100"/>
          </a:xfrm>
          <a:prstGeom prst="rect">
            <a:avLst/>
          </a:prstGeom>
          <a:no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None/>
            </a:pPr>
            <a:r>
              <a:rPr lang="en" sz="1700">
                <a:solidFill>
                  <a:schemeClr val="lt1"/>
                </a:solidFill>
              </a:rPr>
              <a:t>Dear God, </a:t>
            </a:r>
            <a:br>
              <a:rPr lang="en" sz="1700">
                <a:solidFill>
                  <a:schemeClr val="lt1"/>
                </a:solidFill>
              </a:rPr>
            </a:br>
            <a:endParaRPr sz="1700">
              <a:solidFill>
                <a:schemeClr val="lt1"/>
              </a:solidFill>
            </a:endParaRPr>
          </a:p>
          <a:p>
            <a:pPr marL="0" marR="0" lvl="0" indent="0" algn="l" rtl="0">
              <a:lnSpc>
                <a:spcPct val="100000"/>
              </a:lnSpc>
              <a:spcBef>
                <a:spcPts val="0"/>
              </a:spcBef>
              <a:spcAft>
                <a:spcPts val="0"/>
              </a:spcAft>
              <a:buNone/>
            </a:pPr>
            <a:r>
              <a:rPr lang="en" sz="1700">
                <a:solidFill>
                  <a:schemeClr val="lt1"/>
                </a:solidFill>
              </a:rPr>
              <a:t>We pray, that every day as we hear your word by your spirit, you would soften our hearts and that our hearts, minds and lives would indeed be fertile soil for hearing your word, holding it fast, with honest and good hearts and bearing fruit with patience.</a:t>
            </a:r>
            <a:endParaRPr sz="1700">
              <a:solidFill>
                <a:schemeClr val="lt1"/>
              </a:solidFill>
            </a:endParaRPr>
          </a:p>
          <a:p>
            <a:pPr marL="0" marR="0" lvl="0" indent="0" algn="l" rtl="0">
              <a:lnSpc>
                <a:spcPct val="100000"/>
              </a:lnSpc>
              <a:spcBef>
                <a:spcPts val="0"/>
              </a:spcBef>
              <a:spcAft>
                <a:spcPts val="0"/>
              </a:spcAft>
              <a:buNone/>
            </a:pPr>
            <a:endParaRPr sz="1700">
              <a:solidFill>
                <a:schemeClr val="lt1"/>
              </a:solidFill>
            </a:endParaRPr>
          </a:p>
          <a:p>
            <a:pPr marL="0" marR="0" lvl="0" indent="0" algn="l" rtl="0">
              <a:lnSpc>
                <a:spcPct val="100000"/>
              </a:lnSpc>
              <a:spcBef>
                <a:spcPts val="0"/>
              </a:spcBef>
              <a:spcAft>
                <a:spcPts val="0"/>
              </a:spcAft>
              <a:buNone/>
            </a:pPr>
            <a:r>
              <a:rPr lang="en" sz="1700">
                <a:solidFill>
                  <a:schemeClr val="lt1"/>
                </a:solidFill>
              </a:rPr>
              <a:t>Amen.</a:t>
            </a:r>
            <a:endParaRPr sz="1700" b="0" i="0" u="none" strike="noStrike" cap="none">
              <a:solidFill>
                <a:schemeClr val="lt1"/>
              </a:solidFill>
              <a:latin typeface="Arial"/>
              <a:ea typeface="Arial"/>
              <a:cs typeface="Arial"/>
              <a:sym typeface="Arial"/>
            </a:endParaRPr>
          </a:p>
        </p:txBody>
      </p:sp>
      <p:pic>
        <p:nvPicPr>
          <p:cNvPr id="280" name="Google Shape;280;p44" descr="Image result for animated kid praying transparent background"/>
          <p:cNvPicPr preferRelativeResize="0"/>
          <p:nvPr/>
        </p:nvPicPr>
        <p:blipFill rotWithShape="1">
          <a:blip r:embed="rId3">
            <a:alphaModFix/>
          </a:blip>
          <a:srcRect/>
          <a:stretch/>
        </p:blipFill>
        <p:spPr>
          <a:xfrm>
            <a:off x="5580112" y="560361"/>
            <a:ext cx="3276364" cy="402277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Shape 156"/>
        <p:cNvGrpSpPr/>
        <p:nvPr/>
      </p:nvGrpSpPr>
      <p:grpSpPr>
        <a:xfrm>
          <a:off x="0" y="0"/>
          <a:ext cx="0" cy="0"/>
          <a:chOff x="0" y="0"/>
          <a:chExt cx="0" cy="0"/>
        </a:xfrm>
      </p:grpSpPr>
      <p:sp>
        <p:nvSpPr>
          <p:cNvPr id="157" name="Google Shape;157;p29"/>
          <p:cNvSpPr txBox="1"/>
          <p:nvPr/>
        </p:nvSpPr>
        <p:spPr>
          <a:xfrm>
            <a:off x="717404" y="1054851"/>
            <a:ext cx="8503800" cy="1731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 sz="3600" b="1" i="1" u="none" strike="noStrike" cap="none">
                <a:solidFill>
                  <a:srgbClr val="632423"/>
                </a:solidFill>
                <a:latin typeface="Arial"/>
                <a:ea typeface="Arial"/>
                <a:cs typeface="Arial"/>
                <a:sym typeface="Arial"/>
              </a:rPr>
              <a:t>Leader:</a:t>
            </a:r>
            <a:r>
              <a:rPr lang="en" sz="3600" b="1" i="1" u="none" strike="noStrike" cap="none">
                <a:solidFill>
                  <a:srgbClr val="FFC000"/>
                </a:solidFill>
                <a:latin typeface="Arial"/>
                <a:ea typeface="Arial"/>
                <a:cs typeface="Arial"/>
                <a:sym typeface="Arial"/>
              </a:rPr>
              <a:t> </a:t>
            </a:r>
            <a:r>
              <a:rPr lang="en" sz="3600" b="1" i="0" u="none" strike="noStrike" cap="none">
                <a:solidFill>
                  <a:schemeClr val="dk1"/>
                </a:solidFill>
                <a:latin typeface="Arial"/>
                <a:ea typeface="Arial"/>
                <a:cs typeface="Arial"/>
                <a:sym typeface="Arial"/>
              </a:rPr>
              <a:t>A reading from</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r>
              <a:rPr lang="en" sz="3600" b="1" i="0" u="none" strike="noStrike" cap="none">
                <a:solidFill>
                  <a:schemeClr val="dk1"/>
                </a:solidFill>
                <a:latin typeface="Arial"/>
                <a:ea typeface="Arial"/>
                <a:cs typeface="Arial"/>
                <a:sym typeface="Arial"/>
              </a:rPr>
              <a:t>              the Holy Gospel</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r>
              <a:rPr lang="en" sz="3600" b="1" i="0" u="none" strike="noStrike" cap="none">
                <a:solidFill>
                  <a:schemeClr val="dk1"/>
                </a:solidFill>
                <a:latin typeface="Arial"/>
                <a:ea typeface="Arial"/>
                <a:cs typeface="Arial"/>
                <a:sym typeface="Arial"/>
              </a:rPr>
              <a:t>              according to </a:t>
            </a:r>
            <a:r>
              <a:rPr lang="en" sz="3600" b="1">
                <a:solidFill>
                  <a:schemeClr val="dk1"/>
                </a:solidFill>
              </a:rPr>
              <a:t>Matthew</a:t>
            </a:r>
            <a:r>
              <a:rPr lang="en" sz="3600" b="1" i="0" u="none" strike="noStrike" cap="none">
                <a:solidFill>
                  <a:schemeClr val="dk1"/>
                </a:solidFill>
                <a:latin typeface="Arial"/>
                <a:ea typeface="Arial"/>
                <a:cs typeface="Arial"/>
                <a:sym typeface="Arial"/>
              </a:rPr>
              <a:t>.</a:t>
            </a:r>
            <a:endParaRPr sz="1100" b="0" i="0" u="none" strike="noStrike" cap="none">
              <a:solidFill>
                <a:schemeClr val="dk1"/>
              </a:solidFill>
              <a:latin typeface="Arial"/>
              <a:ea typeface="Arial"/>
              <a:cs typeface="Arial"/>
              <a:sym typeface="Arial"/>
            </a:endParaRPr>
          </a:p>
        </p:txBody>
      </p:sp>
      <p:sp>
        <p:nvSpPr>
          <p:cNvPr id="158" name="Google Shape;158;p29"/>
          <p:cNvSpPr txBox="1"/>
          <p:nvPr/>
        </p:nvSpPr>
        <p:spPr>
          <a:xfrm>
            <a:off x="1531379" y="3128732"/>
            <a:ext cx="6876000" cy="623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 sz="3600" b="1" i="1" u="none" strike="noStrike" cap="none">
                <a:solidFill>
                  <a:srgbClr val="632423"/>
                </a:solidFill>
                <a:latin typeface="Arial"/>
                <a:ea typeface="Arial"/>
                <a:cs typeface="Arial"/>
                <a:sym typeface="Arial"/>
              </a:rPr>
              <a:t>All:</a:t>
            </a:r>
            <a:r>
              <a:rPr lang="en" sz="3600" b="1" i="1" u="none" strike="noStrike" cap="none">
                <a:solidFill>
                  <a:srgbClr val="FFC000"/>
                </a:solidFill>
                <a:latin typeface="Arial"/>
                <a:ea typeface="Arial"/>
                <a:cs typeface="Arial"/>
                <a:sym typeface="Arial"/>
              </a:rPr>
              <a:t> </a:t>
            </a:r>
            <a:r>
              <a:rPr lang="en" sz="3600" b="1" i="0" u="none" strike="noStrike" cap="none">
                <a:solidFill>
                  <a:schemeClr val="dk1"/>
                </a:solidFill>
                <a:latin typeface="Arial"/>
                <a:ea typeface="Arial"/>
                <a:cs typeface="Arial"/>
                <a:sym typeface="Arial"/>
              </a:rPr>
              <a:t>Glory to You, Oh Lord.</a:t>
            </a:r>
            <a:endParaRPr sz="1100" b="0" i="0" u="none" strike="noStrike" cap="none">
              <a:solidFill>
                <a:schemeClr val="dk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5"/>
        <p:cNvGrpSpPr/>
        <p:nvPr/>
      </p:nvGrpSpPr>
      <p:grpSpPr>
        <a:xfrm>
          <a:off x="0" y="0"/>
          <a:ext cx="0" cy="0"/>
          <a:chOff x="0" y="0"/>
          <a:chExt cx="0" cy="0"/>
        </a:xfrm>
      </p:grpSpPr>
      <p:sp>
        <p:nvSpPr>
          <p:cNvPr id="286" name="Google Shape;286;p45"/>
          <p:cNvSpPr txBox="1"/>
          <p:nvPr/>
        </p:nvSpPr>
        <p:spPr>
          <a:xfrm>
            <a:off x="-31172" y="1543050"/>
            <a:ext cx="5257800" cy="17547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700"/>
              <a:buFont typeface="Arial"/>
              <a:buNone/>
            </a:pPr>
            <a:r>
              <a:rPr lang="en" sz="5700" b="1" i="0" u="none" strike="noStrike" cap="none">
                <a:solidFill>
                  <a:schemeClr val="dk1"/>
                </a:solidFill>
                <a:latin typeface="Arial"/>
                <a:ea typeface="Arial"/>
                <a:cs typeface="Arial"/>
                <a:sym typeface="Arial"/>
              </a:rPr>
              <a:t>LIVE THE WORD KIDS</a:t>
            </a:r>
            <a:endParaRPr sz="700" b="0" i="0" u="none" strike="noStrike" cap="none">
              <a:solidFill>
                <a:schemeClr val="dk1"/>
              </a:solidFill>
              <a:latin typeface="Arial"/>
              <a:ea typeface="Arial"/>
              <a:cs typeface="Arial"/>
              <a:sym typeface="Arial"/>
            </a:endParaRPr>
          </a:p>
        </p:txBody>
      </p:sp>
      <p:sp>
        <p:nvSpPr>
          <p:cNvPr id="287" name="Google Shape;287;p45"/>
          <p:cNvSpPr/>
          <p:nvPr/>
        </p:nvSpPr>
        <p:spPr>
          <a:xfrm>
            <a:off x="484909" y="3274293"/>
            <a:ext cx="4229100" cy="404100"/>
          </a:xfrm>
          <a:prstGeom prst="rect">
            <a:avLst/>
          </a:prstGeom>
          <a:solidFill>
            <a:srgbClr val="888888"/>
          </a:solid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288" name="Google Shape;288;p45"/>
          <p:cNvSpPr txBox="1"/>
          <p:nvPr/>
        </p:nvSpPr>
        <p:spPr>
          <a:xfrm>
            <a:off x="-31172" y="3360921"/>
            <a:ext cx="5257800" cy="2310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 sz="1500" b="1">
                <a:solidFill>
                  <a:schemeClr val="lt1"/>
                </a:solidFill>
              </a:rPr>
              <a:t>15th Sunday in Ordinary Time | Cycle A</a:t>
            </a:r>
            <a:endParaRPr sz="700" b="0" i="0" u="none" strike="noStrike" cap="none">
              <a:solidFill>
                <a:schemeClr val="lt1"/>
              </a:solidFill>
              <a:latin typeface="Arial"/>
              <a:ea typeface="Arial"/>
              <a:cs typeface="Arial"/>
              <a:sym typeface="Arial"/>
            </a:endParaRPr>
          </a:p>
        </p:txBody>
      </p:sp>
      <p:pic>
        <p:nvPicPr>
          <p:cNvPr id="289" name="Google Shape;289;p45"/>
          <p:cNvPicPr preferRelativeResize="0"/>
          <p:nvPr/>
        </p:nvPicPr>
        <p:blipFill rotWithShape="1">
          <a:blip r:embed="rId3">
            <a:alphaModFix/>
          </a:blip>
          <a:srcRect/>
          <a:stretch/>
        </p:blipFill>
        <p:spPr>
          <a:xfrm>
            <a:off x="4932040" y="819150"/>
            <a:ext cx="3505200" cy="3505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Shape 163"/>
        <p:cNvGrpSpPr/>
        <p:nvPr/>
      </p:nvGrpSpPr>
      <p:grpSpPr>
        <a:xfrm>
          <a:off x="0" y="0"/>
          <a:ext cx="0" cy="0"/>
          <a:chOff x="0" y="0"/>
          <a:chExt cx="0" cy="0"/>
        </a:xfrm>
      </p:grpSpPr>
      <p:sp>
        <p:nvSpPr>
          <p:cNvPr id="164" name="Google Shape;164;p30"/>
          <p:cNvSpPr txBox="1"/>
          <p:nvPr/>
        </p:nvSpPr>
        <p:spPr>
          <a:xfrm>
            <a:off x="812694" y="1022380"/>
            <a:ext cx="642900" cy="384900"/>
          </a:xfrm>
          <a:prstGeom prst="rect">
            <a:avLst/>
          </a:prstGeom>
          <a:solidFill>
            <a:schemeClr val="accent2">
              <a:lumMod val="75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en" sz="2500" b="1" i="0" u="none" strike="noStrike" cap="none" dirty="0">
                <a:solidFill>
                  <a:schemeClr val="lt1"/>
                </a:solidFill>
                <a:latin typeface="Arial Black"/>
                <a:ea typeface="Arial Black"/>
                <a:cs typeface="Arial Black"/>
                <a:sym typeface="Arial Black"/>
              </a:rPr>
              <a:t>24</a:t>
            </a:r>
            <a:endParaRPr sz="2500" b="1" i="0" u="none" strike="noStrike" cap="none" dirty="0">
              <a:solidFill>
                <a:schemeClr val="lt1"/>
              </a:solidFill>
              <a:latin typeface="Arial Black"/>
              <a:ea typeface="Arial Black"/>
              <a:cs typeface="Arial Black"/>
              <a:sym typeface="Arial Black"/>
            </a:endParaRPr>
          </a:p>
        </p:txBody>
      </p:sp>
      <p:sp>
        <p:nvSpPr>
          <p:cNvPr id="165" name="Google Shape;165;p30"/>
          <p:cNvSpPr txBox="1"/>
          <p:nvPr/>
        </p:nvSpPr>
        <p:spPr>
          <a:xfrm>
            <a:off x="812694" y="1620725"/>
            <a:ext cx="2436000" cy="215443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000" dirty="0">
                <a:solidFill>
                  <a:schemeClr val="dk1"/>
                </a:solidFill>
                <a:latin typeface="Arial Black"/>
                <a:ea typeface="Arial Black"/>
                <a:cs typeface="Arial Black"/>
                <a:sym typeface="Arial Black"/>
              </a:rPr>
              <a:t>Jesus told them another parable: “The Kingdom of heaven is like this. A man sowed good seed in his field.</a:t>
            </a:r>
            <a:endParaRPr lang="en-US" sz="2000" b="0" i="0" u="none" strike="noStrike" cap="none" dirty="0">
              <a:solidFill>
                <a:schemeClr val="dk1"/>
              </a:solidFill>
              <a:latin typeface="Arial Black"/>
              <a:ea typeface="Arial Black"/>
              <a:cs typeface="Arial Black"/>
              <a:sym typeface="Arial Black"/>
            </a:endParaRPr>
          </a:p>
        </p:txBody>
      </p:sp>
      <p:sp>
        <p:nvSpPr>
          <p:cNvPr id="166" name="Google Shape;166;p30" descr="Sunset Animated Illustration by Mina FZ. for Queble on Dribbble"/>
          <p:cNvSpPr/>
          <p:nvPr/>
        </p:nvSpPr>
        <p:spPr>
          <a:xfrm>
            <a:off x="4364675" y="2825925"/>
            <a:ext cx="152400" cy="1524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A1DCEA37-115B-2BC5-89C5-159DD8850A44}"/>
              </a:ext>
            </a:extLst>
          </p:cNvPr>
          <p:cNvPicPr>
            <a:picLocks noChangeAspect="1"/>
          </p:cNvPicPr>
          <p:nvPr/>
        </p:nvPicPr>
        <p:blipFill>
          <a:blip r:embed="rId3"/>
          <a:stretch>
            <a:fillRect/>
          </a:stretch>
        </p:blipFill>
        <p:spPr>
          <a:xfrm>
            <a:off x="4669475" y="215202"/>
            <a:ext cx="3332817" cy="471309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Shape 172"/>
        <p:cNvGrpSpPr/>
        <p:nvPr/>
      </p:nvGrpSpPr>
      <p:grpSpPr>
        <a:xfrm>
          <a:off x="0" y="0"/>
          <a:ext cx="0" cy="0"/>
          <a:chOff x="0" y="0"/>
          <a:chExt cx="0" cy="0"/>
        </a:xfrm>
      </p:grpSpPr>
      <p:sp>
        <p:nvSpPr>
          <p:cNvPr id="173" name="Google Shape;173;p31"/>
          <p:cNvSpPr txBox="1"/>
          <p:nvPr/>
        </p:nvSpPr>
        <p:spPr>
          <a:xfrm>
            <a:off x="5767332" y="993675"/>
            <a:ext cx="642900" cy="384900"/>
          </a:xfrm>
          <a:prstGeom prst="rect">
            <a:avLst/>
          </a:prstGeom>
          <a:solidFill>
            <a:srgbClr val="31859B"/>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en" sz="2500" b="1" dirty="0">
                <a:solidFill>
                  <a:srgbClr val="FFFFFF"/>
                </a:solidFill>
                <a:latin typeface="Arial Black"/>
                <a:ea typeface="Arial Black"/>
                <a:cs typeface="Arial Black"/>
                <a:sym typeface="Arial Black"/>
              </a:rPr>
              <a:t>25</a:t>
            </a:r>
            <a:endParaRPr sz="2500" b="1" i="0" u="none" strike="noStrike" cap="none" dirty="0">
              <a:solidFill>
                <a:srgbClr val="FFFFFF"/>
              </a:solidFill>
              <a:latin typeface="Arial Black"/>
              <a:ea typeface="Arial Black"/>
              <a:cs typeface="Arial Black"/>
              <a:sym typeface="Arial Black"/>
            </a:endParaRPr>
          </a:p>
        </p:txBody>
      </p:sp>
      <p:sp>
        <p:nvSpPr>
          <p:cNvPr id="174" name="Google Shape;174;p31"/>
          <p:cNvSpPr txBox="1"/>
          <p:nvPr/>
        </p:nvSpPr>
        <p:spPr>
          <a:xfrm>
            <a:off x="5767332" y="1682781"/>
            <a:ext cx="2986500" cy="2154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000" dirty="0">
                <a:solidFill>
                  <a:schemeClr val="dk1"/>
                </a:solidFill>
                <a:latin typeface="Arial Black"/>
                <a:ea typeface="Arial Black"/>
                <a:cs typeface="Arial Black"/>
                <a:sym typeface="Arial Black"/>
              </a:rPr>
              <a:t>One night, when everyone was asleep, an enemy came and sowed weeds among the wheat and went away.</a:t>
            </a:r>
            <a:endParaRPr sz="2000" b="0" i="0" u="none" strike="noStrike" cap="none" dirty="0">
              <a:solidFill>
                <a:schemeClr val="dk1"/>
              </a:solidFill>
              <a:latin typeface="Arial Black"/>
              <a:ea typeface="Arial Black"/>
              <a:cs typeface="Arial Black"/>
              <a:sym typeface="Arial Black"/>
            </a:endParaRPr>
          </a:p>
        </p:txBody>
      </p:sp>
      <p:sp>
        <p:nvSpPr>
          <p:cNvPr id="175" name="Google Shape;175;p31" descr="Sunset Animated Illustration by Mina FZ. for Queble on Dribbble"/>
          <p:cNvSpPr/>
          <p:nvPr/>
        </p:nvSpPr>
        <p:spPr>
          <a:xfrm>
            <a:off x="4495800" y="2495550"/>
            <a:ext cx="152400" cy="1524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C5B0E79A-22A4-0CEE-192C-9FA230A9AC99}"/>
              </a:ext>
            </a:extLst>
          </p:cNvPr>
          <p:cNvPicPr>
            <a:picLocks noChangeAspect="1"/>
          </p:cNvPicPr>
          <p:nvPr/>
        </p:nvPicPr>
        <p:blipFill>
          <a:blip r:embed="rId3"/>
          <a:stretch>
            <a:fillRect/>
          </a:stretch>
        </p:blipFill>
        <p:spPr>
          <a:xfrm>
            <a:off x="224725" y="653479"/>
            <a:ext cx="5115387" cy="383654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A9999"/>
        </a:solidFill>
        <a:effectLst/>
      </p:bgPr>
    </p:bg>
    <p:spTree>
      <p:nvGrpSpPr>
        <p:cNvPr id="1" name="Shape 181"/>
        <p:cNvGrpSpPr/>
        <p:nvPr/>
      </p:nvGrpSpPr>
      <p:grpSpPr>
        <a:xfrm>
          <a:off x="0" y="0"/>
          <a:ext cx="0" cy="0"/>
          <a:chOff x="0" y="0"/>
          <a:chExt cx="0" cy="0"/>
        </a:xfrm>
      </p:grpSpPr>
      <p:sp>
        <p:nvSpPr>
          <p:cNvPr id="182" name="Google Shape;182;p32"/>
          <p:cNvSpPr txBox="1"/>
          <p:nvPr/>
        </p:nvSpPr>
        <p:spPr>
          <a:xfrm>
            <a:off x="572602" y="1763834"/>
            <a:ext cx="2877300" cy="161582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2100" dirty="0">
                <a:solidFill>
                  <a:schemeClr val="dk1"/>
                </a:solidFill>
                <a:latin typeface="Arial Black"/>
                <a:ea typeface="Arial Black"/>
                <a:cs typeface="Arial Black"/>
                <a:sym typeface="Arial Black"/>
              </a:rPr>
              <a:t>When the plants grew and the heads of grain began to form, then the weeds showed up.</a:t>
            </a:r>
            <a:endParaRPr sz="2100" dirty="0">
              <a:solidFill>
                <a:schemeClr val="dk1"/>
              </a:solidFill>
              <a:latin typeface="Arial Black"/>
              <a:ea typeface="Arial Black"/>
              <a:cs typeface="Arial Black"/>
              <a:sym typeface="Arial Black"/>
            </a:endParaRPr>
          </a:p>
        </p:txBody>
      </p:sp>
      <p:sp>
        <p:nvSpPr>
          <p:cNvPr id="183" name="Google Shape;183;p32"/>
          <p:cNvSpPr txBox="1"/>
          <p:nvPr/>
        </p:nvSpPr>
        <p:spPr>
          <a:xfrm>
            <a:off x="540770" y="1136938"/>
            <a:ext cx="642900" cy="384900"/>
          </a:xfrm>
          <a:prstGeom prst="rect">
            <a:avLst/>
          </a:prstGeom>
          <a:solidFill>
            <a:srgbClr val="953734"/>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en" sz="2500" b="1" i="0" u="none" strike="noStrike" cap="none" dirty="0">
                <a:solidFill>
                  <a:srgbClr val="FFFFFF"/>
                </a:solidFill>
                <a:latin typeface="Arial Black"/>
                <a:ea typeface="Arial Black"/>
                <a:cs typeface="Arial Black"/>
                <a:sym typeface="Arial Black"/>
              </a:rPr>
              <a:t>26</a:t>
            </a:r>
            <a:endParaRPr sz="2500" b="1" i="0" u="none" strike="noStrike" cap="none" dirty="0">
              <a:solidFill>
                <a:srgbClr val="FFFFFF"/>
              </a:solidFill>
              <a:latin typeface="Arial Black"/>
              <a:ea typeface="Arial Black"/>
              <a:cs typeface="Arial Black"/>
              <a:sym typeface="Arial Black"/>
            </a:endParaRPr>
          </a:p>
        </p:txBody>
      </p:sp>
      <p:sp>
        <p:nvSpPr>
          <p:cNvPr id="2" name="AutoShape 2" descr="‘When the wheat sprouted the weeds also appeared. The owner’s servants asked him, “Sir, didn’t you sow good seed in your field? Where then did the weeds come from?” – Slide 4">
            <a:extLst>
              <a:ext uri="{FF2B5EF4-FFF2-40B4-BE49-F238E27FC236}">
                <a16:creationId xmlns:a16="http://schemas.microsoft.com/office/drawing/2014/main" id="{768545E5-032C-3C8B-B12E-5F5DA3330A6E}"/>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sp>
        <p:nvSpPr>
          <p:cNvPr id="3" name="AutoShape 4" descr="‘When the wheat sprouted the weeds also appeared. The owner’s servants asked him, “Sir, didn’t you sow good seed in your field? Where then did the weeds come from?” – Slide 4">
            <a:extLst>
              <a:ext uri="{FF2B5EF4-FFF2-40B4-BE49-F238E27FC236}">
                <a16:creationId xmlns:a16="http://schemas.microsoft.com/office/drawing/2014/main" id="{DF7B8EE4-7921-1AE3-7314-5BD8037B2701}"/>
              </a:ext>
            </a:extLst>
          </p:cNvPr>
          <p:cNvSpPr>
            <a:spLocks noChangeAspect="1" noChangeArrowheads="1"/>
          </p:cNvSpPr>
          <p:nvPr/>
        </p:nvSpPr>
        <p:spPr bwMode="auto">
          <a:xfrm>
            <a:off x="4571999" y="2571749"/>
            <a:ext cx="1225335" cy="122533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pic>
        <p:nvPicPr>
          <p:cNvPr id="5" name="Picture 4">
            <a:extLst>
              <a:ext uri="{FF2B5EF4-FFF2-40B4-BE49-F238E27FC236}">
                <a16:creationId xmlns:a16="http://schemas.microsoft.com/office/drawing/2014/main" id="{BAAC0ECF-AC2B-B6B9-4FD9-6937EEA493AE}"/>
              </a:ext>
            </a:extLst>
          </p:cNvPr>
          <p:cNvPicPr>
            <a:picLocks noChangeAspect="1"/>
          </p:cNvPicPr>
          <p:nvPr/>
        </p:nvPicPr>
        <p:blipFill>
          <a:blip r:embed="rId3"/>
          <a:stretch>
            <a:fillRect/>
          </a:stretch>
        </p:blipFill>
        <p:spPr>
          <a:xfrm>
            <a:off x="3649851" y="612474"/>
            <a:ext cx="5224732" cy="391854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Shape 189"/>
        <p:cNvGrpSpPr/>
        <p:nvPr/>
      </p:nvGrpSpPr>
      <p:grpSpPr>
        <a:xfrm>
          <a:off x="0" y="0"/>
          <a:ext cx="0" cy="0"/>
          <a:chOff x="0" y="0"/>
          <a:chExt cx="0" cy="0"/>
        </a:xfrm>
      </p:grpSpPr>
      <p:sp>
        <p:nvSpPr>
          <p:cNvPr id="190" name="Google Shape;190;p33"/>
          <p:cNvSpPr/>
          <p:nvPr/>
        </p:nvSpPr>
        <p:spPr>
          <a:xfrm>
            <a:off x="643840" y="1189521"/>
            <a:ext cx="607200" cy="428700"/>
          </a:xfrm>
          <a:prstGeom prst="rect">
            <a:avLst/>
          </a:prstGeom>
          <a:solidFill>
            <a:schemeClr val="accent5">
              <a:lumMod val="75000"/>
            </a:schemeClr>
          </a:solid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2500"/>
              <a:buFont typeface="Arial"/>
              <a:buNone/>
            </a:pPr>
            <a:r>
              <a:rPr lang="en" sz="2500" b="1" i="0" u="none" strike="noStrike" cap="none" dirty="0">
                <a:solidFill>
                  <a:schemeClr val="lt1"/>
                </a:solidFill>
                <a:latin typeface="Arial Black"/>
                <a:ea typeface="Arial Black"/>
                <a:cs typeface="Arial Black"/>
                <a:sym typeface="Arial Black"/>
              </a:rPr>
              <a:t>27</a:t>
            </a:r>
            <a:endParaRPr sz="2500" b="1" i="0" u="none" strike="noStrike" cap="none" dirty="0">
              <a:solidFill>
                <a:schemeClr val="lt1"/>
              </a:solidFill>
              <a:latin typeface="Arial Black"/>
              <a:ea typeface="Arial Black"/>
              <a:cs typeface="Arial Black"/>
              <a:sym typeface="Arial Black"/>
            </a:endParaRPr>
          </a:p>
        </p:txBody>
      </p:sp>
      <p:sp>
        <p:nvSpPr>
          <p:cNvPr id="191" name="Google Shape;191;p33"/>
          <p:cNvSpPr txBox="1"/>
          <p:nvPr/>
        </p:nvSpPr>
        <p:spPr>
          <a:xfrm>
            <a:off x="643840" y="1868170"/>
            <a:ext cx="2502000" cy="290848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100" dirty="0">
                <a:solidFill>
                  <a:schemeClr val="dk1"/>
                </a:solidFill>
                <a:latin typeface="Arial Black"/>
                <a:ea typeface="Arial Black"/>
                <a:cs typeface="Arial Black"/>
                <a:sym typeface="Arial Black"/>
              </a:rPr>
              <a:t>The man's servants came to him and said, ‘Sir, it was good seed you sowed in your field; where did the weeds come from?’</a:t>
            </a:r>
            <a:endParaRPr sz="2100" b="0" i="0" u="none" strike="noStrike" cap="none" dirty="0">
              <a:solidFill>
                <a:schemeClr val="dk1"/>
              </a:solidFill>
              <a:latin typeface="Arial Black"/>
              <a:ea typeface="Arial Black"/>
              <a:cs typeface="Arial Black"/>
              <a:sym typeface="Arial Black"/>
            </a:endParaRPr>
          </a:p>
        </p:txBody>
      </p:sp>
      <p:pic>
        <p:nvPicPr>
          <p:cNvPr id="3" name="Picture 2">
            <a:extLst>
              <a:ext uri="{FF2B5EF4-FFF2-40B4-BE49-F238E27FC236}">
                <a16:creationId xmlns:a16="http://schemas.microsoft.com/office/drawing/2014/main" id="{15EBF6CA-325C-297E-028F-A119D2089CA6}"/>
              </a:ext>
            </a:extLst>
          </p:cNvPr>
          <p:cNvPicPr>
            <a:picLocks noChangeAspect="1"/>
          </p:cNvPicPr>
          <p:nvPr/>
        </p:nvPicPr>
        <p:blipFill>
          <a:blip r:embed="rId3"/>
          <a:stretch>
            <a:fillRect/>
          </a:stretch>
        </p:blipFill>
        <p:spPr>
          <a:xfrm>
            <a:off x="3401877" y="499682"/>
            <a:ext cx="5546177" cy="415963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2A0C7"/>
        </a:solidFill>
        <a:effectLst/>
      </p:bgPr>
    </p:bg>
    <p:spTree>
      <p:nvGrpSpPr>
        <p:cNvPr id="1" name="Shape 197"/>
        <p:cNvGrpSpPr/>
        <p:nvPr/>
      </p:nvGrpSpPr>
      <p:grpSpPr>
        <a:xfrm>
          <a:off x="0" y="0"/>
          <a:ext cx="0" cy="0"/>
          <a:chOff x="0" y="0"/>
          <a:chExt cx="0" cy="0"/>
        </a:xfrm>
      </p:grpSpPr>
      <p:sp>
        <p:nvSpPr>
          <p:cNvPr id="198" name="Google Shape;198;p34"/>
          <p:cNvSpPr/>
          <p:nvPr/>
        </p:nvSpPr>
        <p:spPr>
          <a:xfrm>
            <a:off x="529648" y="1122367"/>
            <a:ext cx="607200" cy="428700"/>
          </a:xfrm>
          <a:prstGeom prst="rect">
            <a:avLst/>
          </a:prstGeom>
          <a:solidFill>
            <a:schemeClr val="accent3"/>
          </a:solid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2500"/>
              <a:buFont typeface="Arial"/>
              <a:buNone/>
            </a:pPr>
            <a:r>
              <a:rPr lang="en" sz="2500" b="1" i="0" u="none" strike="noStrike" cap="none" dirty="0">
                <a:solidFill>
                  <a:schemeClr val="lt1"/>
                </a:solidFill>
                <a:latin typeface="Arial Black"/>
                <a:ea typeface="Arial Black"/>
                <a:cs typeface="Arial Black"/>
                <a:sym typeface="Arial Black"/>
              </a:rPr>
              <a:t>28</a:t>
            </a:r>
            <a:endParaRPr sz="2500" b="1" i="0" u="none" strike="noStrike" cap="none" dirty="0">
              <a:solidFill>
                <a:schemeClr val="lt1"/>
              </a:solidFill>
              <a:latin typeface="Arial Black"/>
              <a:ea typeface="Arial Black"/>
              <a:cs typeface="Arial Black"/>
              <a:sym typeface="Arial Black"/>
            </a:endParaRPr>
          </a:p>
        </p:txBody>
      </p:sp>
      <p:sp>
        <p:nvSpPr>
          <p:cNvPr id="199" name="Google Shape;199;p34"/>
          <p:cNvSpPr txBox="1"/>
          <p:nvPr/>
        </p:nvSpPr>
        <p:spPr>
          <a:xfrm>
            <a:off x="529600" y="1763725"/>
            <a:ext cx="3299400" cy="1939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100" dirty="0">
                <a:solidFill>
                  <a:schemeClr val="dk1"/>
                </a:solidFill>
                <a:latin typeface="Arial Black"/>
                <a:ea typeface="Arial Black"/>
                <a:cs typeface="Arial Black"/>
                <a:sym typeface="Arial Black"/>
              </a:rPr>
              <a:t>‘It was some enemy who did this,’ he answered. ‘Do you want us to go and pull up the weeds?’ they asked him.</a:t>
            </a:r>
            <a:endParaRPr sz="2100" dirty="0">
              <a:solidFill>
                <a:schemeClr val="dk1"/>
              </a:solidFill>
              <a:latin typeface="Arial Black"/>
              <a:ea typeface="Arial Black"/>
              <a:cs typeface="Arial Black"/>
              <a:sym typeface="Arial Black"/>
            </a:endParaRPr>
          </a:p>
        </p:txBody>
      </p:sp>
      <p:pic>
        <p:nvPicPr>
          <p:cNvPr id="3" name="Picture 2">
            <a:extLst>
              <a:ext uri="{FF2B5EF4-FFF2-40B4-BE49-F238E27FC236}">
                <a16:creationId xmlns:a16="http://schemas.microsoft.com/office/drawing/2014/main" id="{05FB846E-6A7F-5430-43F1-F69B9BAE1445}"/>
              </a:ext>
            </a:extLst>
          </p:cNvPr>
          <p:cNvPicPr>
            <a:picLocks noChangeAspect="1"/>
          </p:cNvPicPr>
          <p:nvPr/>
        </p:nvPicPr>
        <p:blipFill>
          <a:blip r:embed="rId3"/>
          <a:stretch>
            <a:fillRect/>
          </a:stretch>
        </p:blipFill>
        <p:spPr>
          <a:xfrm>
            <a:off x="3952067" y="671754"/>
            <a:ext cx="5066655" cy="379999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05"/>
        <p:cNvGrpSpPr/>
        <p:nvPr/>
      </p:nvGrpSpPr>
      <p:grpSpPr>
        <a:xfrm>
          <a:off x="0" y="0"/>
          <a:ext cx="0" cy="0"/>
          <a:chOff x="0" y="0"/>
          <a:chExt cx="0" cy="0"/>
        </a:xfrm>
      </p:grpSpPr>
      <p:sp>
        <p:nvSpPr>
          <p:cNvPr id="206" name="Google Shape;206;p35"/>
          <p:cNvSpPr txBox="1"/>
          <p:nvPr/>
        </p:nvSpPr>
        <p:spPr>
          <a:xfrm>
            <a:off x="430623" y="965860"/>
            <a:ext cx="642900" cy="384900"/>
          </a:xfrm>
          <a:prstGeom prst="rect">
            <a:avLst/>
          </a:prstGeom>
          <a:solidFill>
            <a:schemeClr val="accent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en" sz="2500" b="1" i="0" u="none" strike="noStrike" cap="none" dirty="0">
                <a:solidFill>
                  <a:srgbClr val="FFFFFF"/>
                </a:solidFill>
                <a:latin typeface="Arial Black"/>
                <a:ea typeface="Arial Black"/>
                <a:cs typeface="Arial Black"/>
                <a:sym typeface="Arial Black"/>
              </a:rPr>
              <a:t>29</a:t>
            </a:r>
            <a:endParaRPr sz="2500" b="1" i="0" u="none" strike="noStrike" cap="none" dirty="0">
              <a:solidFill>
                <a:srgbClr val="FFFFFF"/>
              </a:solidFill>
              <a:latin typeface="Arial Black"/>
              <a:ea typeface="Arial Black"/>
              <a:cs typeface="Arial Black"/>
              <a:sym typeface="Arial Black"/>
            </a:endParaRPr>
          </a:p>
        </p:txBody>
      </p:sp>
      <p:sp>
        <p:nvSpPr>
          <p:cNvPr id="207" name="Google Shape;207;p35"/>
          <p:cNvSpPr txBox="1"/>
          <p:nvPr/>
        </p:nvSpPr>
        <p:spPr>
          <a:xfrm>
            <a:off x="430623" y="1602254"/>
            <a:ext cx="2881800" cy="193899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SzPts val="1100"/>
              <a:buNone/>
            </a:pPr>
            <a:r>
              <a:rPr lang="en-US" sz="2100" dirty="0">
                <a:solidFill>
                  <a:schemeClr val="dk1"/>
                </a:solidFill>
                <a:latin typeface="Arial Black"/>
                <a:ea typeface="Arial Black"/>
                <a:cs typeface="Arial Black"/>
                <a:sym typeface="Arial Black"/>
              </a:rPr>
              <a:t>‘No,’ he answered, ‘because as you gather the weeds you might pull up some of the wheat along with them.</a:t>
            </a:r>
            <a:endParaRPr sz="2100" dirty="0">
              <a:solidFill>
                <a:schemeClr val="dk1"/>
              </a:solidFill>
              <a:latin typeface="Arial Black"/>
              <a:ea typeface="Arial Black"/>
              <a:cs typeface="Arial Black"/>
              <a:sym typeface="Arial Black"/>
            </a:endParaRPr>
          </a:p>
        </p:txBody>
      </p:sp>
      <p:sp>
        <p:nvSpPr>
          <p:cNvPr id="208" name="Google Shape;208;p35" descr="Sunset Animated Illustration by Mina FZ. for Queble on Dribbble"/>
          <p:cNvSpPr/>
          <p:nvPr/>
        </p:nvSpPr>
        <p:spPr>
          <a:xfrm>
            <a:off x="4468613" y="2758788"/>
            <a:ext cx="152400" cy="1524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23A79D05-94BE-D0EA-8901-F3CB27FD21F7}"/>
              </a:ext>
            </a:extLst>
          </p:cNvPr>
          <p:cNvPicPr>
            <a:picLocks noChangeAspect="1"/>
          </p:cNvPicPr>
          <p:nvPr/>
        </p:nvPicPr>
        <p:blipFill>
          <a:blip r:embed="rId3"/>
          <a:stretch>
            <a:fillRect/>
          </a:stretch>
        </p:blipFill>
        <p:spPr>
          <a:xfrm>
            <a:off x="3626603" y="598138"/>
            <a:ext cx="5262965" cy="3947224"/>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3320</Words>
  <Application>Microsoft Office PowerPoint</Application>
  <PresentationFormat>On-screen Show (16:9)</PresentationFormat>
  <Paragraphs>156</Paragraphs>
  <Slides>30</Slides>
  <Notes>30</Notes>
  <HiddenSlides>1</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30</vt:i4>
      </vt:variant>
    </vt:vector>
  </HeadingPairs>
  <TitlesOfParts>
    <vt:vector size="36" baseType="lpstr">
      <vt:lpstr>Arial Black</vt:lpstr>
      <vt:lpstr>Calibri</vt:lpstr>
      <vt:lpstr>Arial</vt:lpstr>
      <vt:lpstr>Simple Light</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angellette anne ambion</cp:lastModifiedBy>
  <cp:revision>1</cp:revision>
  <dcterms:modified xsi:type="dcterms:W3CDTF">2023-07-18T16:22:12Z</dcterms:modified>
</cp:coreProperties>
</file>