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y="5143500" cx="9144000"/>
  <p:notesSz cx="6858000" cy="9144000"/>
  <p:embeddedFontLst>
    <p:embeddedFont>
      <p:font typeface="Arial Black"/>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7" Type="http://schemas.openxmlformats.org/officeDocument/2006/relationships/font" Target="fonts/ArialBlack-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280ccaaf60_2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2280ccaaf60_2_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38" name="Google Shape;138;g2280ccaaf60_2_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2ecebfe9be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g22ecebfe9be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g22ecebfe9be_0_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2ecebfe9be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g22ecebfe9be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g22ecebfe9be_0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2ecebfe9be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g22ecebfe9be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g22ecebfe9be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2bfecf9ada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237" name="Google Shape;237;g22bfecf9ada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280ccaaf60_2_2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g2280ccaaf60_2_2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100"/>
              <a:buFont typeface="Arial"/>
              <a:buNone/>
            </a:pPr>
            <a:r>
              <a:rPr lang="en" sz="1500">
                <a:solidFill>
                  <a:schemeClr val="lt1"/>
                </a:solidFill>
              </a:rPr>
              <a:t>Jesus told a story about a farmer because many of his listeners were farmers. He knew they would relate to the struggles of this farmer to plant his seed in good soil so it would produce a good crop. But Jesus was not interested in helping farmers to grow more lettuce and broccoli. He wanted us to grow in our faith.</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seed fell on the path and was eaten or swept away. This seed represents people who hear the stories of the Bible but aren’t really listening. Some seed fell in the rocky places and among the thorns. These people hear the message of the Bible, but they are so distracted by other things, they quickly forget the message and never grow.</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of the seed fell in good soil and produced a huge crop. This is where God wants us to be, planted in good soil. He wants us to read the Word of God daily. He wants us to spend time in prayer. If we take the time to nurture our faith, it will grow, and God will use us to spread His Word to the world.</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Jesus told a story about a farmer because many of his listeners were farmers. He knew they would relate to the struggles of this farmer to plant his seed in good soil so it would produce a good crop. But Jesus was not interested in helping farmers to grow more lettuce and broccoli. He wanted us to grow in our faith.</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seed fell on the path and was eaten or swept away. This seed represents people who hear the stories of the Bible but aren’t really listening. Some seed fell in the rocky places and among the thorns. These people hear the message of the Bible, but they are so distracted by other things, they quickly forget the message and never grow.</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of the seed fell in good soil and produced a huge crop. This is where God wants us to be, planted in good soil. He wants us to read the Word of God daily. He wants us to spend time in prayer. If we take the time to nurture our faith, it will grow, and God will use us to spread His Word to the world.</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Jesus told a story about a farmer because many of his listeners were farmers. He knew they would relate to the struggles of this farmer to plant his seed in good soil so it would produce a good crop. But Jesus was not interested in helping farmers to grow more lettuce and broccoli. He wanted us to grow in our faith.</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seed fell on the path and was eaten or swept away. This seed represents people who hear the stories of the Bible but aren’t really listening. Some seed fell in the rocky places and among the thorns. These people hear the message of the Bible, but they are so distracted by other things, they quickly forget the message and never grow.</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of the seed fell in good soil and produced a huge crop. This is where God wants us to be, planted in good soil. He wants us to read the Word of God daily. He wants us to spend time in prayer. If we take the time to nurture our faith, it will grow, and God will use us to spread His Word to the world.</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Jesus told a story about a farmer because many of his listeners were farmers. He knew they would relate to the struggles of this farmer to plant his seed in good soil so it would produce a good crop. But Jesus was not interested in helping farmers to grow more lettuce and broccoli. He wanted us to grow in our faith.</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seed fell on the path and was eaten or swept away. This seed represents people who hear the stories of the Bible but aren’t really listening. Some seed fell in the rocky places and among the thorns. These people hear the message of the Bible, but they are so distracted by other things, they quickly forget the message and never grow.</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of the seed fell in good soil and produced a huge crop. This is where God wants us to be, planted in good soil. He wants us to read the Word of God daily. He wants us to spend time in prayer. If we take the time to nurture our faith, it will grow, and God will use us to spread His Word to the world.</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Jesus told a story about a farmer because many of his listeners were farmers. He knew they would relate to the struggles of this farmer to plant his seed in good soil so it would produce a good crop. But Jesus was not interested in helping farmers to grow more lettuce and broccoli. He wanted us to grow in our faith.</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seed fell on the path and was eaten or swept away. This seed represents people who hear the stories of the Bible but aren’t really listening. Some seed fell in the rocky places and among the thorns. These people hear the message of the Bible, but they are so distracted by other things, they quickly forget the message and never grow.</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of the seed fell in good soil and produced a huge crop. This is where God wants us to be, planted in good soil. He wants us to read the Word of God daily. He wants us to spend time in prayer. If we take the time to nurture our faith, it will grow, and God will use us to spread His Word to the world.</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Jesus told a story about a farmer because many of his listeners were farmers. He knew they would relate to the struggles of this farmer to plant his seed in good soil so it would produce a good crop. But Jesus was not interested in helping farmers to grow more lettuce and broccoli. He wanted us to grow in our faith.</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seed fell on the path and was eaten or swept away. This seed represents people who hear the stories of the Bible but aren’t really listening. Some seed fell in the rocky places and among the thorns. These people hear the message of the Bible, but they are so distracted by other things, they quickly forget the message and never grow.</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of the seed fell in good soil and produced a huge crop. This is where God wants us to be, planted in good soil. He wants us to read the Word of God daily. He wants us to spend time in prayer. If we take the time to nurture our faith, it will grow, and God will use us to spread His Word to the world.</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Jesus told a story about a farmer because many of his listeners were farmers. He knew they would relate to the struggles of this farmer to plant his seed in good soil so it would produce a good crop. But Jesus was not interested in helping farmers to grow more lettuce and broccoli. He wanted us to grow in our faith.</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seed fell on the path and was eaten or swept away. This seed represents people who hear the stories of the Bible but aren’t really listening. Some seed fell in the rocky places and among the thorns. These people hear the message of the Bible, but they are so distracted by other things, they quickly forget the message and never grow.</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of the seed fell in good soil and produced a huge crop. This is where God wants us to be, planted in good soil. He wants us to read the Word of God daily. He wants us to spend time in prayer. If we take the time to nurture our faith, it will grow, and God will use us to spread His Word to the world.</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Jesus told a story about a farmer because many of his listeners were farmers. He knew they would relate to the struggles of this farmer to plant his seed in good soil so it would produce a good crop. But Jesus was not interested in helping farmers to grow more lettuce and broccoli. He wanted us to grow in our faith.</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seed fell on the path and was eaten or swept away. This seed represents people who hear the stories of the Bible but aren’t really listening. Some seed fell in the rocky places and among the thorns. These people hear the message of the Bible, but they are so distracted by other things, they quickly forget the message and never grow.</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of the seed fell in good soil and produced a huge crop. This is where God wants us to be, planted in good soil. He wants us to read the Word of God daily. He wants us to spend time in prayer. If we take the time to nurture our faith, it will grow, and God will use us to spread His Word to the world.</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Jesus told a story about a farmer because many of his listeners were farmers. He knew they would relate to the struggles of this farmer to plant his seed in good soil so it would produce a good crop. But Jesus was not interested in helping farmers to grow more lettuce and broccoli. He wanted us to grow in our faith.</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seed fell on the path and was eaten or swept away. This seed represents people who hear the stories of the Bible but aren’t really listening. Some seed fell in the rocky places and among the thorns. These people hear the message of the Bible, but they are so distracted by other things, they quickly forget the message and never grow.</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of the seed fell in good soil and produced a huge crop. This is where God wants us to be, planted in good soil. He wants us to read the Word of God daily. He wants us to spend time in prayer. If we take the time to nurture our faith, it will grow, and God will use us to spread His Word to the world.</a:t>
            </a:r>
            <a:endParaRPr sz="1500">
              <a:solidFill>
                <a:schemeClr val="lt1"/>
              </a:solidFill>
            </a:endParaRPr>
          </a:p>
          <a:p>
            <a:pPr indent="0" lvl="0" marL="0" rtl="0" algn="just">
              <a:spcBef>
                <a:spcPts val="0"/>
              </a:spcBef>
              <a:spcAft>
                <a:spcPts val="0"/>
              </a:spcAft>
              <a:buSzPts val="1100"/>
              <a:buNone/>
            </a:pPr>
            <a:r>
              <a:rPr lang="en" sz="1500">
                <a:solidFill>
                  <a:schemeClr val="lt1"/>
                </a:solidFill>
              </a:rPr>
              <a:t>JJesus told a story about a farmer because many of his listeners were farmers. He knew they would relate to the struggles of this farmer to plant his seed in good soil so it would produce a good crop. But Jesus was not interested in helping farmers to grow more lettuce and broccoli. He wanted us to grow in our faith.</a:t>
            </a:r>
            <a:endParaRPr sz="1500">
              <a:solidFill>
                <a:schemeClr val="lt1"/>
              </a:solidFill>
            </a:endParaRPr>
          </a:p>
          <a:p>
            <a:pPr indent="0" lvl="0" marL="0" rtl="0" algn="just">
              <a:spcBef>
                <a:spcPts val="0"/>
              </a:spcBef>
              <a:spcAft>
                <a:spcPts val="0"/>
              </a:spcAft>
              <a:buSzPts val="1100"/>
              <a:buNone/>
            </a:pPr>
            <a:r>
              <a:t/>
            </a:r>
            <a:endParaRPr sz="1500">
              <a:solidFill>
                <a:schemeClr val="lt1"/>
              </a:solidFill>
            </a:endParaRPr>
          </a:p>
          <a:p>
            <a:pPr indent="0" lvl="0" marL="0" rtl="0" algn="just">
              <a:spcBef>
                <a:spcPts val="0"/>
              </a:spcBef>
              <a:spcAft>
                <a:spcPts val="0"/>
              </a:spcAft>
              <a:buSzPts val="1100"/>
              <a:buNone/>
            </a:pPr>
            <a:r>
              <a:rPr lang="en" sz="1500">
                <a:solidFill>
                  <a:schemeClr val="lt1"/>
                </a:solidFill>
              </a:rPr>
              <a:t>Some seed fell on the path and was eaten or swept away. This seed represents people who hear the stories of the Bible but aren’t really listening. Some seed fell in the rocky places and among the thorns. These people hear the message of the Bible, but they are so distracted by other things, they quickly forget the message and never grow.</a:t>
            </a:r>
            <a:endParaRPr sz="1500">
              <a:solidFill>
                <a:schemeClr val="lt1"/>
              </a:solidFill>
            </a:endParaRPr>
          </a:p>
          <a:p>
            <a:pPr indent="0" lvl="0" marL="0" rtl="0" algn="just">
              <a:spcBef>
                <a:spcPts val="0"/>
              </a:spcBef>
              <a:spcAft>
                <a:spcPts val="0"/>
              </a:spcAft>
              <a:buSzPts val="1100"/>
              <a:buNone/>
            </a:pPr>
            <a:r>
              <a:t/>
            </a:r>
            <a:endParaRPr sz="1500">
              <a:solidFill>
                <a:schemeClr val="lt1"/>
              </a:solidFill>
            </a:endParaRPr>
          </a:p>
          <a:p>
            <a:pPr indent="0" lvl="0" marL="0" rtl="0" algn="just">
              <a:spcBef>
                <a:spcPts val="0"/>
              </a:spcBef>
              <a:spcAft>
                <a:spcPts val="0"/>
              </a:spcAft>
              <a:buSzPts val="1100"/>
              <a:buNone/>
            </a:pPr>
            <a:r>
              <a:rPr lang="en" sz="1500">
                <a:solidFill>
                  <a:schemeClr val="lt1"/>
                </a:solidFill>
              </a:rPr>
              <a:t>Some of the seed fell in good soil and produced a huge crop. This is where God wants us to be, planted in good soil. He wants us to read the Word of God daily. He wants us to spend time in prayer. If we take the time to nurture our faith, it will grow, and God will use us to spread His Word to the world.</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244" name="Google Shape;244;g2280ccaaf60_2_28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280ccaaf60_2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g2280ccaaf60_2_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100"/>
              <a:buFont typeface="Arial"/>
              <a:buNone/>
            </a:pPr>
            <a:r>
              <a:rPr lang="en" sz="1500">
                <a:solidFill>
                  <a:schemeClr val="lt1"/>
                </a:solidFill>
              </a:rPr>
              <a:t>Jesus told a story about a farmer because many of his listeners were farmers. He knew they would relate to the struggles of this farmer to plant his seed in good soil so it would produce a good crop. But Jesus was not interested in helping farmers to grow more lettuce and broccoli. He wanted us to grow in our faith.</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seed fell on the path and was eaten or swept away. This seed represents people who hear the stories of the Bible but aren’t really listening. Some seed fell in the rocky places and among the thorns. These people hear the message of the Bible, but they are so distracted by other things, they quickly forget the message and never grow.</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of the seed fell in good soil and produced a huge crop. This is where God wants us to be, planted in good soil. He wants us to read the Word of God daily. He wants us to spend time in prayer. If we take the time to nurture our faith, it will grow, and God will use us to spread His Word to the world.</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l">
              <a:lnSpc>
                <a:spcPct val="100000"/>
              </a:lnSpc>
              <a:spcBef>
                <a:spcPts val="0"/>
              </a:spcBef>
              <a:spcAft>
                <a:spcPts val="0"/>
              </a:spcAft>
              <a:buSzPts val="1400"/>
              <a:buNone/>
            </a:pPr>
            <a:r>
              <a:t/>
            </a:r>
            <a:endParaRPr/>
          </a:p>
        </p:txBody>
      </p:sp>
      <p:sp>
        <p:nvSpPr>
          <p:cNvPr id="251" name="Google Shape;251;g2280ccaaf60_2_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280ccaaf60_2_2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g2280ccaaf60_2_29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g2280ccaaf60_2_29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149042c220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g2149042c220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g2149042c220_0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280ccaaf60_2_3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g2280ccaaf60_2_3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g2280ccaaf60_2_3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2bfecf9ada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g22bfecf9ada_0_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84" name="Google Shape;284;g22bfecf9ada_0_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280ccaaf60_2_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g2280ccaaf60_2_10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g2280ccaaf60_2_10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280ccaaf60_2_10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155" name="Google Shape;155;g2280ccaaf60_2_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280ccaaf60_2_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2280ccaaf60_2_1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g2280ccaaf60_2_1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280ccaaf60_2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g2280ccaaf60_2_1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g2280ccaaf60_2_1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280ccaaf60_2_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2280ccaaf60_2_1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g2280ccaaf60_2_1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280ccaaf60_2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2280ccaaf60_2_1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g2280ccaaf60_2_1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280ccaaf60_2_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2280ccaaf60_2_1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g2280ccaaf60_2_1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280ccaaf60_2_1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g2280ccaaf60_2_1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g2280ccaaf60_2_16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8" name="Google Shape;58;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9" name="Google Shape;59;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0" name="Shape 60"/>
        <p:cNvGrpSpPr/>
        <p:nvPr/>
      </p:nvGrpSpPr>
      <p:grpSpPr>
        <a:xfrm>
          <a:off x="0" y="0"/>
          <a:ext cx="0" cy="0"/>
          <a:chOff x="0" y="0"/>
          <a:chExt cx="0" cy="0"/>
        </a:xfrm>
      </p:grpSpPr>
      <p:sp>
        <p:nvSpPr>
          <p:cNvPr id="61" name="Google Shape;61;p1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2" name="Google Shape;62;p15"/>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63" name="Google Shape;63;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4" name="Google Shape;64;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5" name="Google Shape;65;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6" name="Shape 66"/>
        <p:cNvGrpSpPr/>
        <p:nvPr/>
      </p:nvGrpSpPr>
      <p:grpSpPr>
        <a:xfrm>
          <a:off x="0" y="0"/>
          <a:ext cx="0" cy="0"/>
          <a:chOff x="0" y="0"/>
          <a:chExt cx="0" cy="0"/>
        </a:xfrm>
      </p:grpSpPr>
      <p:sp>
        <p:nvSpPr>
          <p:cNvPr id="67" name="Google Shape;67;p16"/>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8" name="Google Shape;68;p16"/>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p:txBody>
      </p:sp>
      <p:sp>
        <p:nvSpPr>
          <p:cNvPr id="69" name="Google Shape;69;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0" name="Google Shape;70;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1" name="Google Shape;71;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lnSpc>
                <a:spcPct val="100000"/>
              </a:lnSpc>
              <a:spcBef>
                <a:spcPts val="0"/>
              </a:spcBef>
              <a:spcAft>
                <a:spcPts val="0"/>
              </a:spcAft>
              <a:buClr>
                <a:schemeClr val="dk1"/>
              </a:buClr>
              <a:buSzPts val="2000"/>
              <a:buFont typeface="Calibri"/>
              <a:buNone/>
              <a:defRPr b="1" sz="2000"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4" name="Google Shape;74;p17"/>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rgbClr val="888888"/>
              </a:buClr>
              <a:buSzPts val="1000"/>
              <a:buNone/>
              <a:defRPr sz="1000">
                <a:solidFill>
                  <a:srgbClr val="888888"/>
                </a:solidFill>
              </a:defRPr>
            </a:lvl1pPr>
            <a:lvl2pPr indent="-228600" lvl="1" marL="914400" algn="l">
              <a:lnSpc>
                <a:spcPct val="100000"/>
              </a:lnSpc>
              <a:spcBef>
                <a:spcPts val="200"/>
              </a:spcBef>
              <a:spcAft>
                <a:spcPts val="0"/>
              </a:spcAft>
              <a:buClr>
                <a:srgbClr val="888888"/>
              </a:buClr>
              <a:buSzPts val="900"/>
              <a:buNone/>
              <a:defRPr sz="900">
                <a:solidFill>
                  <a:srgbClr val="888888"/>
                </a:solidFill>
              </a:defRPr>
            </a:lvl2pPr>
            <a:lvl3pPr indent="-228600" lvl="2" marL="1371600" algn="l">
              <a:lnSpc>
                <a:spcPct val="100000"/>
              </a:lnSpc>
              <a:spcBef>
                <a:spcPts val="200"/>
              </a:spcBef>
              <a:spcAft>
                <a:spcPts val="0"/>
              </a:spcAft>
              <a:buClr>
                <a:srgbClr val="888888"/>
              </a:buClr>
              <a:buSzPts val="800"/>
              <a:buNone/>
              <a:defRPr sz="800">
                <a:solidFill>
                  <a:srgbClr val="888888"/>
                </a:solidFill>
              </a:defRPr>
            </a:lvl3pPr>
            <a:lvl4pPr indent="-228600" lvl="3" marL="1828800" algn="l">
              <a:lnSpc>
                <a:spcPct val="100000"/>
              </a:lnSpc>
              <a:spcBef>
                <a:spcPts val="100"/>
              </a:spcBef>
              <a:spcAft>
                <a:spcPts val="0"/>
              </a:spcAft>
              <a:buClr>
                <a:srgbClr val="888888"/>
              </a:buClr>
              <a:buSzPts val="700"/>
              <a:buNone/>
              <a:defRPr sz="700">
                <a:solidFill>
                  <a:srgbClr val="888888"/>
                </a:solidFill>
              </a:defRPr>
            </a:lvl4pPr>
            <a:lvl5pPr indent="-228600" lvl="4" marL="2286000" algn="l">
              <a:lnSpc>
                <a:spcPct val="100000"/>
              </a:lnSpc>
              <a:spcBef>
                <a:spcPts val="100"/>
              </a:spcBef>
              <a:spcAft>
                <a:spcPts val="0"/>
              </a:spcAft>
              <a:buClr>
                <a:srgbClr val="888888"/>
              </a:buClr>
              <a:buSzPts val="700"/>
              <a:buNone/>
              <a:defRPr sz="700">
                <a:solidFill>
                  <a:srgbClr val="888888"/>
                </a:solidFill>
              </a:defRPr>
            </a:lvl5pPr>
            <a:lvl6pPr indent="-228600" lvl="5" marL="2743200" algn="l">
              <a:lnSpc>
                <a:spcPct val="100000"/>
              </a:lnSpc>
              <a:spcBef>
                <a:spcPts val="100"/>
              </a:spcBef>
              <a:spcAft>
                <a:spcPts val="0"/>
              </a:spcAft>
              <a:buClr>
                <a:srgbClr val="888888"/>
              </a:buClr>
              <a:buSzPts val="700"/>
              <a:buNone/>
              <a:defRPr sz="700">
                <a:solidFill>
                  <a:srgbClr val="888888"/>
                </a:solidFill>
              </a:defRPr>
            </a:lvl6pPr>
            <a:lvl7pPr indent="-228600" lvl="6" marL="3200400" algn="l">
              <a:lnSpc>
                <a:spcPct val="100000"/>
              </a:lnSpc>
              <a:spcBef>
                <a:spcPts val="100"/>
              </a:spcBef>
              <a:spcAft>
                <a:spcPts val="0"/>
              </a:spcAft>
              <a:buClr>
                <a:srgbClr val="888888"/>
              </a:buClr>
              <a:buSzPts val="700"/>
              <a:buNone/>
              <a:defRPr sz="700">
                <a:solidFill>
                  <a:srgbClr val="888888"/>
                </a:solidFill>
              </a:defRPr>
            </a:lvl7pPr>
            <a:lvl8pPr indent="-228600" lvl="7" marL="3657600" algn="l">
              <a:lnSpc>
                <a:spcPct val="100000"/>
              </a:lnSpc>
              <a:spcBef>
                <a:spcPts val="100"/>
              </a:spcBef>
              <a:spcAft>
                <a:spcPts val="0"/>
              </a:spcAft>
              <a:buClr>
                <a:srgbClr val="888888"/>
              </a:buClr>
              <a:buSzPts val="700"/>
              <a:buNone/>
              <a:defRPr sz="700">
                <a:solidFill>
                  <a:srgbClr val="888888"/>
                </a:solidFill>
              </a:defRPr>
            </a:lvl8pPr>
            <a:lvl9pPr indent="-228600" lvl="8" marL="4114800" algn="l">
              <a:lnSpc>
                <a:spcPct val="100000"/>
              </a:lnSpc>
              <a:spcBef>
                <a:spcPts val="100"/>
              </a:spcBef>
              <a:spcAft>
                <a:spcPts val="0"/>
              </a:spcAft>
              <a:buClr>
                <a:srgbClr val="888888"/>
              </a:buClr>
              <a:buSzPts val="700"/>
              <a:buNone/>
              <a:defRPr sz="700">
                <a:solidFill>
                  <a:srgbClr val="888888"/>
                </a:solidFill>
              </a:defRPr>
            </a:lvl9pPr>
          </a:lstStyle>
          <a:p/>
        </p:txBody>
      </p:sp>
      <p:sp>
        <p:nvSpPr>
          <p:cNvPr id="75" name="Google Shape;75;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6" name="Google Shape;76;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7" name="Google Shape;77;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0" name="Google Shape;80;p18"/>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lnSpc>
                <a:spcPct val="100000"/>
              </a:lnSpc>
              <a:spcBef>
                <a:spcPts val="300"/>
              </a:spcBef>
              <a:spcAft>
                <a:spcPts val="0"/>
              </a:spcAft>
              <a:buClr>
                <a:schemeClr val="dk1"/>
              </a:buClr>
              <a:buSzPts val="1400"/>
              <a:buChar char="•"/>
              <a:defRPr sz="1400"/>
            </a:lvl1pPr>
            <a:lvl2pPr indent="-304800" lvl="1" marL="914400" algn="l">
              <a:lnSpc>
                <a:spcPct val="100000"/>
              </a:lnSpc>
              <a:spcBef>
                <a:spcPts val="200"/>
              </a:spcBef>
              <a:spcAft>
                <a:spcPts val="0"/>
              </a:spcAft>
              <a:buClr>
                <a:schemeClr val="dk1"/>
              </a:buClr>
              <a:buSzPts val="1200"/>
              <a:buChar char="–"/>
              <a:defRPr sz="1200"/>
            </a:lvl2pPr>
            <a:lvl3pPr indent="-292100" lvl="2" marL="1371600" algn="l">
              <a:lnSpc>
                <a:spcPct val="100000"/>
              </a:lnSpc>
              <a:spcBef>
                <a:spcPts val="200"/>
              </a:spcBef>
              <a:spcAft>
                <a:spcPts val="0"/>
              </a:spcAft>
              <a:buClr>
                <a:schemeClr val="dk1"/>
              </a:buClr>
              <a:buSzPts val="1000"/>
              <a:buChar char="•"/>
              <a:defRPr sz="1000"/>
            </a:lvl3pPr>
            <a:lvl4pPr indent="-285750" lvl="3" marL="1828800" algn="l">
              <a:lnSpc>
                <a:spcPct val="100000"/>
              </a:lnSpc>
              <a:spcBef>
                <a:spcPts val="200"/>
              </a:spcBef>
              <a:spcAft>
                <a:spcPts val="0"/>
              </a:spcAft>
              <a:buClr>
                <a:schemeClr val="dk1"/>
              </a:buClr>
              <a:buSzPts val="900"/>
              <a:buChar char="–"/>
              <a:defRPr sz="900"/>
            </a:lvl4pPr>
            <a:lvl5pPr indent="-285750" lvl="4" marL="2286000" algn="l">
              <a:lnSpc>
                <a:spcPct val="100000"/>
              </a:lnSpc>
              <a:spcBef>
                <a:spcPts val="200"/>
              </a:spcBef>
              <a:spcAft>
                <a:spcPts val="0"/>
              </a:spcAft>
              <a:buClr>
                <a:schemeClr val="dk1"/>
              </a:buClr>
              <a:buSzPts val="900"/>
              <a:buChar char="»"/>
              <a:defRPr sz="900"/>
            </a:lvl5pPr>
            <a:lvl6pPr indent="-285750" lvl="5" marL="2743200" algn="l">
              <a:lnSpc>
                <a:spcPct val="100000"/>
              </a:lnSpc>
              <a:spcBef>
                <a:spcPts val="200"/>
              </a:spcBef>
              <a:spcAft>
                <a:spcPts val="0"/>
              </a:spcAft>
              <a:buClr>
                <a:schemeClr val="dk1"/>
              </a:buClr>
              <a:buSzPts val="900"/>
              <a:buChar char="•"/>
              <a:defRPr sz="900"/>
            </a:lvl6pPr>
            <a:lvl7pPr indent="-285750" lvl="6" marL="3200400" algn="l">
              <a:lnSpc>
                <a:spcPct val="100000"/>
              </a:lnSpc>
              <a:spcBef>
                <a:spcPts val="200"/>
              </a:spcBef>
              <a:spcAft>
                <a:spcPts val="0"/>
              </a:spcAft>
              <a:buClr>
                <a:schemeClr val="dk1"/>
              </a:buClr>
              <a:buSzPts val="900"/>
              <a:buChar char="•"/>
              <a:defRPr sz="900"/>
            </a:lvl7pPr>
            <a:lvl8pPr indent="-285750" lvl="7" marL="3657600" algn="l">
              <a:lnSpc>
                <a:spcPct val="100000"/>
              </a:lnSpc>
              <a:spcBef>
                <a:spcPts val="200"/>
              </a:spcBef>
              <a:spcAft>
                <a:spcPts val="0"/>
              </a:spcAft>
              <a:buClr>
                <a:schemeClr val="dk1"/>
              </a:buClr>
              <a:buSzPts val="900"/>
              <a:buChar char="•"/>
              <a:defRPr sz="900"/>
            </a:lvl8pPr>
            <a:lvl9pPr indent="-285750" lvl="8" marL="4114800" algn="l">
              <a:lnSpc>
                <a:spcPct val="100000"/>
              </a:lnSpc>
              <a:spcBef>
                <a:spcPts val="200"/>
              </a:spcBef>
              <a:spcAft>
                <a:spcPts val="0"/>
              </a:spcAft>
              <a:buClr>
                <a:schemeClr val="dk1"/>
              </a:buClr>
              <a:buSzPts val="900"/>
              <a:buChar char="•"/>
              <a:defRPr sz="900"/>
            </a:lvl9pPr>
          </a:lstStyle>
          <a:p/>
        </p:txBody>
      </p:sp>
      <p:sp>
        <p:nvSpPr>
          <p:cNvPr id="81" name="Google Shape;81;p18"/>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lnSpc>
                <a:spcPct val="100000"/>
              </a:lnSpc>
              <a:spcBef>
                <a:spcPts val="300"/>
              </a:spcBef>
              <a:spcAft>
                <a:spcPts val="0"/>
              </a:spcAft>
              <a:buClr>
                <a:schemeClr val="dk1"/>
              </a:buClr>
              <a:buSzPts val="1400"/>
              <a:buChar char="•"/>
              <a:defRPr sz="1400"/>
            </a:lvl1pPr>
            <a:lvl2pPr indent="-304800" lvl="1" marL="914400" algn="l">
              <a:lnSpc>
                <a:spcPct val="100000"/>
              </a:lnSpc>
              <a:spcBef>
                <a:spcPts val="200"/>
              </a:spcBef>
              <a:spcAft>
                <a:spcPts val="0"/>
              </a:spcAft>
              <a:buClr>
                <a:schemeClr val="dk1"/>
              </a:buClr>
              <a:buSzPts val="1200"/>
              <a:buChar char="–"/>
              <a:defRPr sz="1200"/>
            </a:lvl2pPr>
            <a:lvl3pPr indent="-292100" lvl="2" marL="1371600" algn="l">
              <a:lnSpc>
                <a:spcPct val="100000"/>
              </a:lnSpc>
              <a:spcBef>
                <a:spcPts val="200"/>
              </a:spcBef>
              <a:spcAft>
                <a:spcPts val="0"/>
              </a:spcAft>
              <a:buClr>
                <a:schemeClr val="dk1"/>
              </a:buClr>
              <a:buSzPts val="1000"/>
              <a:buChar char="•"/>
              <a:defRPr sz="1000"/>
            </a:lvl3pPr>
            <a:lvl4pPr indent="-285750" lvl="3" marL="1828800" algn="l">
              <a:lnSpc>
                <a:spcPct val="100000"/>
              </a:lnSpc>
              <a:spcBef>
                <a:spcPts val="200"/>
              </a:spcBef>
              <a:spcAft>
                <a:spcPts val="0"/>
              </a:spcAft>
              <a:buClr>
                <a:schemeClr val="dk1"/>
              </a:buClr>
              <a:buSzPts val="900"/>
              <a:buChar char="–"/>
              <a:defRPr sz="900"/>
            </a:lvl4pPr>
            <a:lvl5pPr indent="-285750" lvl="4" marL="2286000" algn="l">
              <a:lnSpc>
                <a:spcPct val="100000"/>
              </a:lnSpc>
              <a:spcBef>
                <a:spcPts val="200"/>
              </a:spcBef>
              <a:spcAft>
                <a:spcPts val="0"/>
              </a:spcAft>
              <a:buClr>
                <a:schemeClr val="dk1"/>
              </a:buClr>
              <a:buSzPts val="900"/>
              <a:buChar char="»"/>
              <a:defRPr sz="900"/>
            </a:lvl5pPr>
            <a:lvl6pPr indent="-285750" lvl="5" marL="2743200" algn="l">
              <a:lnSpc>
                <a:spcPct val="100000"/>
              </a:lnSpc>
              <a:spcBef>
                <a:spcPts val="200"/>
              </a:spcBef>
              <a:spcAft>
                <a:spcPts val="0"/>
              </a:spcAft>
              <a:buClr>
                <a:schemeClr val="dk1"/>
              </a:buClr>
              <a:buSzPts val="900"/>
              <a:buChar char="•"/>
              <a:defRPr sz="900"/>
            </a:lvl6pPr>
            <a:lvl7pPr indent="-285750" lvl="6" marL="3200400" algn="l">
              <a:lnSpc>
                <a:spcPct val="100000"/>
              </a:lnSpc>
              <a:spcBef>
                <a:spcPts val="200"/>
              </a:spcBef>
              <a:spcAft>
                <a:spcPts val="0"/>
              </a:spcAft>
              <a:buClr>
                <a:schemeClr val="dk1"/>
              </a:buClr>
              <a:buSzPts val="900"/>
              <a:buChar char="•"/>
              <a:defRPr sz="900"/>
            </a:lvl7pPr>
            <a:lvl8pPr indent="-285750" lvl="7" marL="3657600" algn="l">
              <a:lnSpc>
                <a:spcPct val="100000"/>
              </a:lnSpc>
              <a:spcBef>
                <a:spcPts val="200"/>
              </a:spcBef>
              <a:spcAft>
                <a:spcPts val="0"/>
              </a:spcAft>
              <a:buClr>
                <a:schemeClr val="dk1"/>
              </a:buClr>
              <a:buSzPts val="900"/>
              <a:buChar char="•"/>
              <a:defRPr sz="900"/>
            </a:lvl8pPr>
            <a:lvl9pPr indent="-285750" lvl="8" marL="4114800" algn="l">
              <a:lnSpc>
                <a:spcPct val="100000"/>
              </a:lnSpc>
              <a:spcBef>
                <a:spcPts val="200"/>
              </a:spcBef>
              <a:spcAft>
                <a:spcPts val="0"/>
              </a:spcAft>
              <a:buClr>
                <a:schemeClr val="dk1"/>
              </a:buClr>
              <a:buSzPts val="900"/>
              <a:buChar char="•"/>
              <a:defRPr sz="900"/>
            </a:lvl9pPr>
          </a:lstStyle>
          <a:p/>
        </p:txBody>
      </p:sp>
      <p:sp>
        <p:nvSpPr>
          <p:cNvPr id="82" name="Google Shape;82;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3" name="Google Shape;83;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4" name="Google Shape;84;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2200"/>
              <a:buFont typeface="Calibri"/>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7" name="Google Shape;87;p19"/>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chemeClr val="dk1"/>
              </a:buClr>
              <a:buSzPts val="1200"/>
              <a:buNone/>
              <a:defRPr b="1" sz="1200"/>
            </a:lvl1pPr>
            <a:lvl2pPr indent="-228600" lvl="1" marL="914400" algn="l">
              <a:lnSpc>
                <a:spcPct val="100000"/>
              </a:lnSpc>
              <a:spcBef>
                <a:spcPts val="200"/>
              </a:spcBef>
              <a:spcAft>
                <a:spcPts val="0"/>
              </a:spcAft>
              <a:buClr>
                <a:schemeClr val="dk1"/>
              </a:buClr>
              <a:buSzPts val="1000"/>
              <a:buNone/>
              <a:defRPr b="1" sz="1000"/>
            </a:lvl2pPr>
            <a:lvl3pPr indent="-228600" lvl="2" marL="1371600" algn="l">
              <a:lnSpc>
                <a:spcPct val="100000"/>
              </a:lnSpc>
              <a:spcBef>
                <a:spcPts val="200"/>
              </a:spcBef>
              <a:spcAft>
                <a:spcPts val="0"/>
              </a:spcAft>
              <a:buClr>
                <a:schemeClr val="dk1"/>
              </a:buClr>
              <a:buSzPts val="900"/>
              <a:buNone/>
              <a:defRPr b="1" sz="900"/>
            </a:lvl3pPr>
            <a:lvl4pPr indent="-228600" lvl="3" marL="1828800" algn="l">
              <a:lnSpc>
                <a:spcPct val="100000"/>
              </a:lnSpc>
              <a:spcBef>
                <a:spcPts val="200"/>
              </a:spcBef>
              <a:spcAft>
                <a:spcPts val="0"/>
              </a:spcAft>
              <a:buClr>
                <a:schemeClr val="dk1"/>
              </a:buClr>
              <a:buSzPts val="800"/>
              <a:buNone/>
              <a:defRPr b="1" sz="800"/>
            </a:lvl4pPr>
            <a:lvl5pPr indent="-228600" lvl="4" marL="2286000" algn="l">
              <a:lnSpc>
                <a:spcPct val="100000"/>
              </a:lnSpc>
              <a:spcBef>
                <a:spcPts val="200"/>
              </a:spcBef>
              <a:spcAft>
                <a:spcPts val="0"/>
              </a:spcAft>
              <a:buClr>
                <a:schemeClr val="dk1"/>
              </a:buClr>
              <a:buSzPts val="800"/>
              <a:buNone/>
              <a:defRPr b="1" sz="800"/>
            </a:lvl5pPr>
            <a:lvl6pPr indent="-228600" lvl="5" marL="2743200" algn="l">
              <a:lnSpc>
                <a:spcPct val="100000"/>
              </a:lnSpc>
              <a:spcBef>
                <a:spcPts val="200"/>
              </a:spcBef>
              <a:spcAft>
                <a:spcPts val="0"/>
              </a:spcAft>
              <a:buClr>
                <a:schemeClr val="dk1"/>
              </a:buClr>
              <a:buSzPts val="800"/>
              <a:buNone/>
              <a:defRPr b="1" sz="800"/>
            </a:lvl6pPr>
            <a:lvl7pPr indent="-228600" lvl="6" marL="3200400" algn="l">
              <a:lnSpc>
                <a:spcPct val="100000"/>
              </a:lnSpc>
              <a:spcBef>
                <a:spcPts val="200"/>
              </a:spcBef>
              <a:spcAft>
                <a:spcPts val="0"/>
              </a:spcAft>
              <a:buClr>
                <a:schemeClr val="dk1"/>
              </a:buClr>
              <a:buSzPts val="800"/>
              <a:buNone/>
              <a:defRPr b="1" sz="800"/>
            </a:lvl7pPr>
            <a:lvl8pPr indent="-228600" lvl="7" marL="3657600" algn="l">
              <a:lnSpc>
                <a:spcPct val="100000"/>
              </a:lnSpc>
              <a:spcBef>
                <a:spcPts val="200"/>
              </a:spcBef>
              <a:spcAft>
                <a:spcPts val="0"/>
              </a:spcAft>
              <a:buClr>
                <a:schemeClr val="dk1"/>
              </a:buClr>
              <a:buSzPts val="800"/>
              <a:buNone/>
              <a:defRPr b="1" sz="800"/>
            </a:lvl8pPr>
            <a:lvl9pPr indent="-228600" lvl="8" marL="4114800" algn="l">
              <a:lnSpc>
                <a:spcPct val="100000"/>
              </a:lnSpc>
              <a:spcBef>
                <a:spcPts val="200"/>
              </a:spcBef>
              <a:spcAft>
                <a:spcPts val="0"/>
              </a:spcAft>
              <a:buClr>
                <a:schemeClr val="dk1"/>
              </a:buClr>
              <a:buSzPts val="800"/>
              <a:buNone/>
              <a:defRPr b="1" sz="800"/>
            </a:lvl9pPr>
          </a:lstStyle>
          <a:p/>
        </p:txBody>
      </p:sp>
      <p:sp>
        <p:nvSpPr>
          <p:cNvPr id="88" name="Google Shape;88;p19"/>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lnSpc>
                <a:spcPct val="100000"/>
              </a:lnSpc>
              <a:spcBef>
                <a:spcPts val="200"/>
              </a:spcBef>
              <a:spcAft>
                <a:spcPts val="0"/>
              </a:spcAft>
              <a:buClr>
                <a:schemeClr val="dk1"/>
              </a:buClr>
              <a:buSzPts val="1200"/>
              <a:buChar char="•"/>
              <a:defRPr sz="1200"/>
            </a:lvl1pPr>
            <a:lvl2pPr indent="-292100" lvl="1" marL="914400" algn="l">
              <a:lnSpc>
                <a:spcPct val="100000"/>
              </a:lnSpc>
              <a:spcBef>
                <a:spcPts val="200"/>
              </a:spcBef>
              <a:spcAft>
                <a:spcPts val="0"/>
              </a:spcAft>
              <a:buClr>
                <a:schemeClr val="dk1"/>
              </a:buClr>
              <a:buSzPts val="1000"/>
              <a:buChar char="–"/>
              <a:defRPr sz="1000"/>
            </a:lvl2pPr>
            <a:lvl3pPr indent="-285750" lvl="2" marL="1371600" algn="l">
              <a:lnSpc>
                <a:spcPct val="100000"/>
              </a:lnSpc>
              <a:spcBef>
                <a:spcPts val="200"/>
              </a:spcBef>
              <a:spcAft>
                <a:spcPts val="0"/>
              </a:spcAft>
              <a:buClr>
                <a:schemeClr val="dk1"/>
              </a:buClr>
              <a:buSzPts val="900"/>
              <a:buChar char="•"/>
              <a:defRPr sz="900"/>
            </a:lvl3pPr>
            <a:lvl4pPr indent="-279400" lvl="3" marL="1828800" algn="l">
              <a:lnSpc>
                <a:spcPct val="100000"/>
              </a:lnSpc>
              <a:spcBef>
                <a:spcPts val="200"/>
              </a:spcBef>
              <a:spcAft>
                <a:spcPts val="0"/>
              </a:spcAft>
              <a:buClr>
                <a:schemeClr val="dk1"/>
              </a:buClr>
              <a:buSzPts val="800"/>
              <a:buChar char="–"/>
              <a:defRPr sz="800"/>
            </a:lvl4pPr>
            <a:lvl5pPr indent="-279400" lvl="4" marL="2286000" algn="l">
              <a:lnSpc>
                <a:spcPct val="100000"/>
              </a:lnSpc>
              <a:spcBef>
                <a:spcPts val="200"/>
              </a:spcBef>
              <a:spcAft>
                <a:spcPts val="0"/>
              </a:spcAft>
              <a:buClr>
                <a:schemeClr val="dk1"/>
              </a:buClr>
              <a:buSzPts val="800"/>
              <a:buChar char="»"/>
              <a:defRPr sz="800"/>
            </a:lvl5pPr>
            <a:lvl6pPr indent="-279400" lvl="5" marL="2743200" algn="l">
              <a:lnSpc>
                <a:spcPct val="100000"/>
              </a:lnSpc>
              <a:spcBef>
                <a:spcPts val="200"/>
              </a:spcBef>
              <a:spcAft>
                <a:spcPts val="0"/>
              </a:spcAft>
              <a:buClr>
                <a:schemeClr val="dk1"/>
              </a:buClr>
              <a:buSzPts val="800"/>
              <a:buChar char="•"/>
              <a:defRPr sz="800"/>
            </a:lvl6pPr>
            <a:lvl7pPr indent="-279400" lvl="6" marL="3200400" algn="l">
              <a:lnSpc>
                <a:spcPct val="100000"/>
              </a:lnSpc>
              <a:spcBef>
                <a:spcPts val="200"/>
              </a:spcBef>
              <a:spcAft>
                <a:spcPts val="0"/>
              </a:spcAft>
              <a:buClr>
                <a:schemeClr val="dk1"/>
              </a:buClr>
              <a:buSzPts val="800"/>
              <a:buChar char="•"/>
              <a:defRPr sz="800"/>
            </a:lvl7pPr>
            <a:lvl8pPr indent="-279400" lvl="7" marL="3657600" algn="l">
              <a:lnSpc>
                <a:spcPct val="100000"/>
              </a:lnSpc>
              <a:spcBef>
                <a:spcPts val="200"/>
              </a:spcBef>
              <a:spcAft>
                <a:spcPts val="0"/>
              </a:spcAft>
              <a:buClr>
                <a:schemeClr val="dk1"/>
              </a:buClr>
              <a:buSzPts val="800"/>
              <a:buChar char="•"/>
              <a:defRPr sz="800"/>
            </a:lvl8pPr>
            <a:lvl9pPr indent="-279400" lvl="8" marL="4114800" algn="l">
              <a:lnSpc>
                <a:spcPct val="100000"/>
              </a:lnSpc>
              <a:spcBef>
                <a:spcPts val="200"/>
              </a:spcBef>
              <a:spcAft>
                <a:spcPts val="0"/>
              </a:spcAft>
              <a:buClr>
                <a:schemeClr val="dk1"/>
              </a:buClr>
              <a:buSzPts val="800"/>
              <a:buChar char="•"/>
              <a:defRPr sz="800"/>
            </a:lvl9pPr>
          </a:lstStyle>
          <a:p/>
        </p:txBody>
      </p:sp>
      <p:sp>
        <p:nvSpPr>
          <p:cNvPr id="89" name="Google Shape;89;p19"/>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chemeClr val="dk1"/>
              </a:buClr>
              <a:buSzPts val="1200"/>
              <a:buNone/>
              <a:defRPr b="1" sz="1200"/>
            </a:lvl1pPr>
            <a:lvl2pPr indent="-228600" lvl="1" marL="914400" algn="l">
              <a:lnSpc>
                <a:spcPct val="100000"/>
              </a:lnSpc>
              <a:spcBef>
                <a:spcPts val="200"/>
              </a:spcBef>
              <a:spcAft>
                <a:spcPts val="0"/>
              </a:spcAft>
              <a:buClr>
                <a:schemeClr val="dk1"/>
              </a:buClr>
              <a:buSzPts val="1000"/>
              <a:buNone/>
              <a:defRPr b="1" sz="1000"/>
            </a:lvl2pPr>
            <a:lvl3pPr indent="-228600" lvl="2" marL="1371600" algn="l">
              <a:lnSpc>
                <a:spcPct val="100000"/>
              </a:lnSpc>
              <a:spcBef>
                <a:spcPts val="200"/>
              </a:spcBef>
              <a:spcAft>
                <a:spcPts val="0"/>
              </a:spcAft>
              <a:buClr>
                <a:schemeClr val="dk1"/>
              </a:buClr>
              <a:buSzPts val="900"/>
              <a:buNone/>
              <a:defRPr b="1" sz="900"/>
            </a:lvl3pPr>
            <a:lvl4pPr indent="-228600" lvl="3" marL="1828800" algn="l">
              <a:lnSpc>
                <a:spcPct val="100000"/>
              </a:lnSpc>
              <a:spcBef>
                <a:spcPts val="200"/>
              </a:spcBef>
              <a:spcAft>
                <a:spcPts val="0"/>
              </a:spcAft>
              <a:buClr>
                <a:schemeClr val="dk1"/>
              </a:buClr>
              <a:buSzPts val="800"/>
              <a:buNone/>
              <a:defRPr b="1" sz="800"/>
            </a:lvl4pPr>
            <a:lvl5pPr indent="-228600" lvl="4" marL="2286000" algn="l">
              <a:lnSpc>
                <a:spcPct val="100000"/>
              </a:lnSpc>
              <a:spcBef>
                <a:spcPts val="200"/>
              </a:spcBef>
              <a:spcAft>
                <a:spcPts val="0"/>
              </a:spcAft>
              <a:buClr>
                <a:schemeClr val="dk1"/>
              </a:buClr>
              <a:buSzPts val="800"/>
              <a:buNone/>
              <a:defRPr b="1" sz="800"/>
            </a:lvl5pPr>
            <a:lvl6pPr indent="-228600" lvl="5" marL="2743200" algn="l">
              <a:lnSpc>
                <a:spcPct val="100000"/>
              </a:lnSpc>
              <a:spcBef>
                <a:spcPts val="200"/>
              </a:spcBef>
              <a:spcAft>
                <a:spcPts val="0"/>
              </a:spcAft>
              <a:buClr>
                <a:schemeClr val="dk1"/>
              </a:buClr>
              <a:buSzPts val="800"/>
              <a:buNone/>
              <a:defRPr b="1" sz="800"/>
            </a:lvl6pPr>
            <a:lvl7pPr indent="-228600" lvl="6" marL="3200400" algn="l">
              <a:lnSpc>
                <a:spcPct val="100000"/>
              </a:lnSpc>
              <a:spcBef>
                <a:spcPts val="200"/>
              </a:spcBef>
              <a:spcAft>
                <a:spcPts val="0"/>
              </a:spcAft>
              <a:buClr>
                <a:schemeClr val="dk1"/>
              </a:buClr>
              <a:buSzPts val="800"/>
              <a:buNone/>
              <a:defRPr b="1" sz="800"/>
            </a:lvl7pPr>
            <a:lvl8pPr indent="-228600" lvl="7" marL="3657600" algn="l">
              <a:lnSpc>
                <a:spcPct val="100000"/>
              </a:lnSpc>
              <a:spcBef>
                <a:spcPts val="200"/>
              </a:spcBef>
              <a:spcAft>
                <a:spcPts val="0"/>
              </a:spcAft>
              <a:buClr>
                <a:schemeClr val="dk1"/>
              </a:buClr>
              <a:buSzPts val="800"/>
              <a:buNone/>
              <a:defRPr b="1" sz="800"/>
            </a:lvl8pPr>
            <a:lvl9pPr indent="-228600" lvl="8" marL="4114800" algn="l">
              <a:lnSpc>
                <a:spcPct val="100000"/>
              </a:lnSpc>
              <a:spcBef>
                <a:spcPts val="200"/>
              </a:spcBef>
              <a:spcAft>
                <a:spcPts val="0"/>
              </a:spcAft>
              <a:buClr>
                <a:schemeClr val="dk1"/>
              </a:buClr>
              <a:buSzPts val="800"/>
              <a:buNone/>
              <a:defRPr b="1" sz="800"/>
            </a:lvl9pPr>
          </a:lstStyle>
          <a:p/>
        </p:txBody>
      </p:sp>
      <p:sp>
        <p:nvSpPr>
          <p:cNvPr id="90" name="Google Shape;90;p19"/>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lnSpc>
                <a:spcPct val="100000"/>
              </a:lnSpc>
              <a:spcBef>
                <a:spcPts val="200"/>
              </a:spcBef>
              <a:spcAft>
                <a:spcPts val="0"/>
              </a:spcAft>
              <a:buClr>
                <a:schemeClr val="dk1"/>
              </a:buClr>
              <a:buSzPts val="1200"/>
              <a:buChar char="•"/>
              <a:defRPr sz="1200"/>
            </a:lvl1pPr>
            <a:lvl2pPr indent="-292100" lvl="1" marL="914400" algn="l">
              <a:lnSpc>
                <a:spcPct val="100000"/>
              </a:lnSpc>
              <a:spcBef>
                <a:spcPts val="200"/>
              </a:spcBef>
              <a:spcAft>
                <a:spcPts val="0"/>
              </a:spcAft>
              <a:buClr>
                <a:schemeClr val="dk1"/>
              </a:buClr>
              <a:buSzPts val="1000"/>
              <a:buChar char="–"/>
              <a:defRPr sz="1000"/>
            </a:lvl2pPr>
            <a:lvl3pPr indent="-285750" lvl="2" marL="1371600" algn="l">
              <a:lnSpc>
                <a:spcPct val="100000"/>
              </a:lnSpc>
              <a:spcBef>
                <a:spcPts val="200"/>
              </a:spcBef>
              <a:spcAft>
                <a:spcPts val="0"/>
              </a:spcAft>
              <a:buClr>
                <a:schemeClr val="dk1"/>
              </a:buClr>
              <a:buSzPts val="900"/>
              <a:buChar char="•"/>
              <a:defRPr sz="900"/>
            </a:lvl3pPr>
            <a:lvl4pPr indent="-279400" lvl="3" marL="1828800" algn="l">
              <a:lnSpc>
                <a:spcPct val="100000"/>
              </a:lnSpc>
              <a:spcBef>
                <a:spcPts val="200"/>
              </a:spcBef>
              <a:spcAft>
                <a:spcPts val="0"/>
              </a:spcAft>
              <a:buClr>
                <a:schemeClr val="dk1"/>
              </a:buClr>
              <a:buSzPts val="800"/>
              <a:buChar char="–"/>
              <a:defRPr sz="800"/>
            </a:lvl4pPr>
            <a:lvl5pPr indent="-279400" lvl="4" marL="2286000" algn="l">
              <a:lnSpc>
                <a:spcPct val="100000"/>
              </a:lnSpc>
              <a:spcBef>
                <a:spcPts val="200"/>
              </a:spcBef>
              <a:spcAft>
                <a:spcPts val="0"/>
              </a:spcAft>
              <a:buClr>
                <a:schemeClr val="dk1"/>
              </a:buClr>
              <a:buSzPts val="800"/>
              <a:buChar char="»"/>
              <a:defRPr sz="800"/>
            </a:lvl5pPr>
            <a:lvl6pPr indent="-279400" lvl="5" marL="2743200" algn="l">
              <a:lnSpc>
                <a:spcPct val="100000"/>
              </a:lnSpc>
              <a:spcBef>
                <a:spcPts val="200"/>
              </a:spcBef>
              <a:spcAft>
                <a:spcPts val="0"/>
              </a:spcAft>
              <a:buClr>
                <a:schemeClr val="dk1"/>
              </a:buClr>
              <a:buSzPts val="800"/>
              <a:buChar char="•"/>
              <a:defRPr sz="800"/>
            </a:lvl6pPr>
            <a:lvl7pPr indent="-279400" lvl="6" marL="3200400" algn="l">
              <a:lnSpc>
                <a:spcPct val="100000"/>
              </a:lnSpc>
              <a:spcBef>
                <a:spcPts val="200"/>
              </a:spcBef>
              <a:spcAft>
                <a:spcPts val="0"/>
              </a:spcAft>
              <a:buClr>
                <a:schemeClr val="dk1"/>
              </a:buClr>
              <a:buSzPts val="800"/>
              <a:buChar char="•"/>
              <a:defRPr sz="800"/>
            </a:lvl7pPr>
            <a:lvl8pPr indent="-279400" lvl="7" marL="3657600" algn="l">
              <a:lnSpc>
                <a:spcPct val="100000"/>
              </a:lnSpc>
              <a:spcBef>
                <a:spcPts val="200"/>
              </a:spcBef>
              <a:spcAft>
                <a:spcPts val="0"/>
              </a:spcAft>
              <a:buClr>
                <a:schemeClr val="dk1"/>
              </a:buClr>
              <a:buSzPts val="800"/>
              <a:buChar char="•"/>
              <a:defRPr sz="800"/>
            </a:lvl8pPr>
            <a:lvl9pPr indent="-279400" lvl="8" marL="4114800" algn="l">
              <a:lnSpc>
                <a:spcPct val="100000"/>
              </a:lnSpc>
              <a:spcBef>
                <a:spcPts val="200"/>
              </a:spcBef>
              <a:spcAft>
                <a:spcPts val="0"/>
              </a:spcAft>
              <a:buClr>
                <a:schemeClr val="dk1"/>
              </a:buClr>
              <a:buSzPts val="800"/>
              <a:buChar char="•"/>
              <a:defRPr sz="800"/>
            </a:lvl9pPr>
          </a:lstStyle>
          <a:p/>
        </p:txBody>
      </p:sp>
      <p:sp>
        <p:nvSpPr>
          <p:cNvPr id="91" name="Google Shape;91;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2" name="Google Shape;92;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3" name="Google Shape;93;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6" name="Google Shape;96;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7" name="Google Shape;97;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8" name="Google Shape;98;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lnSpc>
                <a:spcPct val="100000"/>
              </a:lnSpc>
              <a:spcBef>
                <a:spcPts val="0"/>
              </a:spcBef>
              <a:spcAft>
                <a:spcPts val="0"/>
              </a:spcAft>
              <a:buClr>
                <a:schemeClr val="dk1"/>
              </a:buClr>
              <a:buSzPts val="1000"/>
              <a:buFont typeface="Calibri"/>
              <a:buNone/>
              <a:defRPr b="1" sz="10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1" name="Google Shape;101;p21"/>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lnSpc>
                <a:spcPct val="100000"/>
              </a:lnSpc>
              <a:spcBef>
                <a:spcPts val="300"/>
              </a:spcBef>
              <a:spcAft>
                <a:spcPts val="0"/>
              </a:spcAft>
              <a:buClr>
                <a:schemeClr val="dk1"/>
              </a:buClr>
              <a:buSzPts val="1600"/>
              <a:buChar char="•"/>
              <a:defRPr sz="1600"/>
            </a:lvl1pPr>
            <a:lvl2pPr indent="-317500" lvl="1" marL="914400" algn="l">
              <a:lnSpc>
                <a:spcPct val="100000"/>
              </a:lnSpc>
              <a:spcBef>
                <a:spcPts val="300"/>
              </a:spcBef>
              <a:spcAft>
                <a:spcPts val="0"/>
              </a:spcAft>
              <a:buClr>
                <a:schemeClr val="dk1"/>
              </a:buClr>
              <a:buSzPts val="1400"/>
              <a:buChar char="–"/>
              <a:defRPr sz="1400"/>
            </a:lvl2pPr>
            <a:lvl3pPr indent="-304800" lvl="2" marL="1371600" algn="l">
              <a:lnSpc>
                <a:spcPct val="100000"/>
              </a:lnSpc>
              <a:spcBef>
                <a:spcPts val="200"/>
              </a:spcBef>
              <a:spcAft>
                <a:spcPts val="0"/>
              </a:spcAft>
              <a:buClr>
                <a:schemeClr val="dk1"/>
              </a:buClr>
              <a:buSzPts val="1200"/>
              <a:buChar char="•"/>
              <a:defRPr sz="1200"/>
            </a:lvl3pPr>
            <a:lvl4pPr indent="-292100" lvl="3" marL="1828800" algn="l">
              <a:lnSpc>
                <a:spcPct val="100000"/>
              </a:lnSpc>
              <a:spcBef>
                <a:spcPts val="200"/>
              </a:spcBef>
              <a:spcAft>
                <a:spcPts val="0"/>
              </a:spcAft>
              <a:buClr>
                <a:schemeClr val="dk1"/>
              </a:buClr>
              <a:buSzPts val="1000"/>
              <a:buChar char="–"/>
              <a:defRPr sz="1000"/>
            </a:lvl4pPr>
            <a:lvl5pPr indent="-292100" lvl="4" marL="2286000" algn="l">
              <a:lnSpc>
                <a:spcPct val="100000"/>
              </a:lnSpc>
              <a:spcBef>
                <a:spcPts val="200"/>
              </a:spcBef>
              <a:spcAft>
                <a:spcPts val="0"/>
              </a:spcAft>
              <a:buClr>
                <a:schemeClr val="dk1"/>
              </a:buClr>
              <a:buSzPts val="1000"/>
              <a:buChar char="»"/>
              <a:defRPr sz="1000"/>
            </a:lvl5pPr>
            <a:lvl6pPr indent="-292100" lvl="5" marL="2743200" algn="l">
              <a:lnSpc>
                <a:spcPct val="100000"/>
              </a:lnSpc>
              <a:spcBef>
                <a:spcPts val="200"/>
              </a:spcBef>
              <a:spcAft>
                <a:spcPts val="0"/>
              </a:spcAft>
              <a:buClr>
                <a:schemeClr val="dk1"/>
              </a:buClr>
              <a:buSzPts val="1000"/>
              <a:buChar char="•"/>
              <a:defRPr sz="1000"/>
            </a:lvl6pPr>
            <a:lvl7pPr indent="-292100" lvl="6" marL="3200400" algn="l">
              <a:lnSpc>
                <a:spcPct val="100000"/>
              </a:lnSpc>
              <a:spcBef>
                <a:spcPts val="200"/>
              </a:spcBef>
              <a:spcAft>
                <a:spcPts val="0"/>
              </a:spcAft>
              <a:buClr>
                <a:schemeClr val="dk1"/>
              </a:buClr>
              <a:buSzPts val="1000"/>
              <a:buChar char="•"/>
              <a:defRPr sz="1000"/>
            </a:lvl7pPr>
            <a:lvl8pPr indent="-292100" lvl="7" marL="3657600" algn="l">
              <a:lnSpc>
                <a:spcPct val="100000"/>
              </a:lnSpc>
              <a:spcBef>
                <a:spcPts val="200"/>
              </a:spcBef>
              <a:spcAft>
                <a:spcPts val="0"/>
              </a:spcAft>
              <a:buClr>
                <a:schemeClr val="dk1"/>
              </a:buClr>
              <a:buSzPts val="1000"/>
              <a:buChar char="•"/>
              <a:defRPr sz="1000"/>
            </a:lvl8pPr>
            <a:lvl9pPr indent="-292100" lvl="8" marL="4114800" algn="l">
              <a:lnSpc>
                <a:spcPct val="100000"/>
              </a:lnSpc>
              <a:spcBef>
                <a:spcPts val="200"/>
              </a:spcBef>
              <a:spcAft>
                <a:spcPts val="0"/>
              </a:spcAft>
              <a:buClr>
                <a:schemeClr val="dk1"/>
              </a:buClr>
              <a:buSzPts val="1000"/>
              <a:buChar char="•"/>
              <a:defRPr sz="1000"/>
            </a:lvl9pPr>
          </a:lstStyle>
          <a:p/>
        </p:txBody>
      </p:sp>
      <p:sp>
        <p:nvSpPr>
          <p:cNvPr id="102" name="Google Shape;102;p21"/>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lnSpc>
                <a:spcPct val="100000"/>
              </a:lnSpc>
              <a:spcBef>
                <a:spcPts val="100"/>
              </a:spcBef>
              <a:spcAft>
                <a:spcPts val="0"/>
              </a:spcAft>
              <a:buClr>
                <a:schemeClr val="dk1"/>
              </a:buClr>
              <a:buSzPts val="700"/>
              <a:buNone/>
              <a:defRPr sz="700"/>
            </a:lvl1pPr>
            <a:lvl2pPr indent="-228600" lvl="1" marL="914400" algn="l">
              <a:lnSpc>
                <a:spcPct val="100000"/>
              </a:lnSpc>
              <a:spcBef>
                <a:spcPts val="100"/>
              </a:spcBef>
              <a:spcAft>
                <a:spcPts val="0"/>
              </a:spcAft>
              <a:buClr>
                <a:schemeClr val="dk1"/>
              </a:buClr>
              <a:buSzPts val="600"/>
              <a:buNone/>
              <a:defRPr sz="600"/>
            </a:lvl2pPr>
            <a:lvl3pPr indent="-228600" lvl="2" marL="1371600" algn="l">
              <a:lnSpc>
                <a:spcPct val="100000"/>
              </a:lnSpc>
              <a:spcBef>
                <a:spcPts val="100"/>
              </a:spcBef>
              <a:spcAft>
                <a:spcPts val="0"/>
              </a:spcAft>
              <a:buClr>
                <a:schemeClr val="dk1"/>
              </a:buClr>
              <a:buSzPts val="500"/>
              <a:buNone/>
              <a:defRPr sz="500"/>
            </a:lvl3pPr>
            <a:lvl4pPr indent="-228600" lvl="3" marL="1828800" algn="l">
              <a:lnSpc>
                <a:spcPct val="100000"/>
              </a:lnSpc>
              <a:spcBef>
                <a:spcPts val="100"/>
              </a:spcBef>
              <a:spcAft>
                <a:spcPts val="0"/>
              </a:spcAft>
              <a:buClr>
                <a:schemeClr val="dk1"/>
              </a:buClr>
              <a:buSzPts val="500"/>
              <a:buNone/>
              <a:defRPr sz="500"/>
            </a:lvl4pPr>
            <a:lvl5pPr indent="-228600" lvl="4" marL="2286000" algn="l">
              <a:lnSpc>
                <a:spcPct val="100000"/>
              </a:lnSpc>
              <a:spcBef>
                <a:spcPts val="100"/>
              </a:spcBef>
              <a:spcAft>
                <a:spcPts val="0"/>
              </a:spcAft>
              <a:buClr>
                <a:schemeClr val="dk1"/>
              </a:buClr>
              <a:buSzPts val="500"/>
              <a:buNone/>
              <a:defRPr sz="500"/>
            </a:lvl5pPr>
            <a:lvl6pPr indent="-228600" lvl="5" marL="2743200" algn="l">
              <a:lnSpc>
                <a:spcPct val="100000"/>
              </a:lnSpc>
              <a:spcBef>
                <a:spcPts val="100"/>
              </a:spcBef>
              <a:spcAft>
                <a:spcPts val="0"/>
              </a:spcAft>
              <a:buClr>
                <a:schemeClr val="dk1"/>
              </a:buClr>
              <a:buSzPts val="500"/>
              <a:buNone/>
              <a:defRPr sz="500"/>
            </a:lvl6pPr>
            <a:lvl7pPr indent="-228600" lvl="6" marL="3200400" algn="l">
              <a:lnSpc>
                <a:spcPct val="100000"/>
              </a:lnSpc>
              <a:spcBef>
                <a:spcPts val="100"/>
              </a:spcBef>
              <a:spcAft>
                <a:spcPts val="0"/>
              </a:spcAft>
              <a:buClr>
                <a:schemeClr val="dk1"/>
              </a:buClr>
              <a:buSzPts val="500"/>
              <a:buNone/>
              <a:defRPr sz="500"/>
            </a:lvl7pPr>
            <a:lvl8pPr indent="-228600" lvl="7" marL="3657600" algn="l">
              <a:lnSpc>
                <a:spcPct val="100000"/>
              </a:lnSpc>
              <a:spcBef>
                <a:spcPts val="100"/>
              </a:spcBef>
              <a:spcAft>
                <a:spcPts val="0"/>
              </a:spcAft>
              <a:buClr>
                <a:schemeClr val="dk1"/>
              </a:buClr>
              <a:buSzPts val="500"/>
              <a:buNone/>
              <a:defRPr sz="500"/>
            </a:lvl8pPr>
            <a:lvl9pPr indent="-228600" lvl="8" marL="4114800" algn="l">
              <a:lnSpc>
                <a:spcPct val="100000"/>
              </a:lnSpc>
              <a:spcBef>
                <a:spcPts val="100"/>
              </a:spcBef>
              <a:spcAft>
                <a:spcPts val="0"/>
              </a:spcAft>
              <a:buClr>
                <a:schemeClr val="dk1"/>
              </a:buClr>
              <a:buSzPts val="500"/>
              <a:buNone/>
              <a:defRPr sz="500"/>
            </a:lvl9pPr>
          </a:lstStyle>
          <a:p/>
        </p:txBody>
      </p:sp>
      <p:sp>
        <p:nvSpPr>
          <p:cNvPr id="103" name="Google Shape;103;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4" name="Google Shape;104;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5" name="Google Shape;105;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lnSpc>
                <a:spcPct val="100000"/>
              </a:lnSpc>
              <a:spcBef>
                <a:spcPts val="0"/>
              </a:spcBef>
              <a:spcAft>
                <a:spcPts val="0"/>
              </a:spcAft>
              <a:buClr>
                <a:schemeClr val="dk1"/>
              </a:buClr>
              <a:buSzPts val="1000"/>
              <a:buFont typeface="Calibri"/>
              <a:buNone/>
              <a:defRPr b="1" sz="10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8" name="Google Shape;108;p22"/>
          <p:cNvSpPr/>
          <p:nvPr>
            <p:ph idx="2" type="pic"/>
          </p:nvPr>
        </p:nvSpPr>
        <p:spPr>
          <a:xfrm>
            <a:off x="896144" y="306388"/>
            <a:ext cx="2743200" cy="2057400"/>
          </a:xfrm>
          <a:prstGeom prst="rect">
            <a:avLst/>
          </a:prstGeom>
          <a:noFill/>
          <a:ln>
            <a:noFill/>
          </a:ln>
        </p:spPr>
      </p:sp>
      <p:sp>
        <p:nvSpPr>
          <p:cNvPr id="109" name="Google Shape;109;p22"/>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lnSpc>
                <a:spcPct val="100000"/>
              </a:lnSpc>
              <a:spcBef>
                <a:spcPts val="100"/>
              </a:spcBef>
              <a:spcAft>
                <a:spcPts val="0"/>
              </a:spcAft>
              <a:buClr>
                <a:schemeClr val="dk1"/>
              </a:buClr>
              <a:buSzPts val="700"/>
              <a:buNone/>
              <a:defRPr sz="700"/>
            </a:lvl1pPr>
            <a:lvl2pPr indent="-228600" lvl="1" marL="914400" algn="l">
              <a:lnSpc>
                <a:spcPct val="100000"/>
              </a:lnSpc>
              <a:spcBef>
                <a:spcPts val="100"/>
              </a:spcBef>
              <a:spcAft>
                <a:spcPts val="0"/>
              </a:spcAft>
              <a:buClr>
                <a:schemeClr val="dk1"/>
              </a:buClr>
              <a:buSzPts val="600"/>
              <a:buNone/>
              <a:defRPr sz="600"/>
            </a:lvl2pPr>
            <a:lvl3pPr indent="-228600" lvl="2" marL="1371600" algn="l">
              <a:lnSpc>
                <a:spcPct val="100000"/>
              </a:lnSpc>
              <a:spcBef>
                <a:spcPts val="100"/>
              </a:spcBef>
              <a:spcAft>
                <a:spcPts val="0"/>
              </a:spcAft>
              <a:buClr>
                <a:schemeClr val="dk1"/>
              </a:buClr>
              <a:buSzPts val="500"/>
              <a:buNone/>
              <a:defRPr sz="500"/>
            </a:lvl3pPr>
            <a:lvl4pPr indent="-228600" lvl="3" marL="1828800" algn="l">
              <a:lnSpc>
                <a:spcPct val="100000"/>
              </a:lnSpc>
              <a:spcBef>
                <a:spcPts val="100"/>
              </a:spcBef>
              <a:spcAft>
                <a:spcPts val="0"/>
              </a:spcAft>
              <a:buClr>
                <a:schemeClr val="dk1"/>
              </a:buClr>
              <a:buSzPts val="500"/>
              <a:buNone/>
              <a:defRPr sz="500"/>
            </a:lvl4pPr>
            <a:lvl5pPr indent="-228600" lvl="4" marL="2286000" algn="l">
              <a:lnSpc>
                <a:spcPct val="100000"/>
              </a:lnSpc>
              <a:spcBef>
                <a:spcPts val="100"/>
              </a:spcBef>
              <a:spcAft>
                <a:spcPts val="0"/>
              </a:spcAft>
              <a:buClr>
                <a:schemeClr val="dk1"/>
              </a:buClr>
              <a:buSzPts val="500"/>
              <a:buNone/>
              <a:defRPr sz="500"/>
            </a:lvl5pPr>
            <a:lvl6pPr indent="-228600" lvl="5" marL="2743200" algn="l">
              <a:lnSpc>
                <a:spcPct val="100000"/>
              </a:lnSpc>
              <a:spcBef>
                <a:spcPts val="100"/>
              </a:spcBef>
              <a:spcAft>
                <a:spcPts val="0"/>
              </a:spcAft>
              <a:buClr>
                <a:schemeClr val="dk1"/>
              </a:buClr>
              <a:buSzPts val="500"/>
              <a:buNone/>
              <a:defRPr sz="500"/>
            </a:lvl6pPr>
            <a:lvl7pPr indent="-228600" lvl="6" marL="3200400" algn="l">
              <a:lnSpc>
                <a:spcPct val="100000"/>
              </a:lnSpc>
              <a:spcBef>
                <a:spcPts val="100"/>
              </a:spcBef>
              <a:spcAft>
                <a:spcPts val="0"/>
              </a:spcAft>
              <a:buClr>
                <a:schemeClr val="dk1"/>
              </a:buClr>
              <a:buSzPts val="500"/>
              <a:buNone/>
              <a:defRPr sz="500"/>
            </a:lvl7pPr>
            <a:lvl8pPr indent="-228600" lvl="7" marL="3657600" algn="l">
              <a:lnSpc>
                <a:spcPct val="100000"/>
              </a:lnSpc>
              <a:spcBef>
                <a:spcPts val="100"/>
              </a:spcBef>
              <a:spcAft>
                <a:spcPts val="0"/>
              </a:spcAft>
              <a:buClr>
                <a:schemeClr val="dk1"/>
              </a:buClr>
              <a:buSzPts val="500"/>
              <a:buNone/>
              <a:defRPr sz="500"/>
            </a:lvl8pPr>
            <a:lvl9pPr indent="-228600" lvl="8" marL="4114800" algn="l">
              <a:lnSpc>
                <a:spcPct val="100000"/>
              </a:lnSpc>
              <a:spcBef>
                <a:spcPts val="100"/>
              </a:spcBef>
              <a:spcAft>
                <a:spcPts val="0"/>
              </a:spcAft>
              <a:buClr>
                <a:schemeClr val="dk1"/>
              </a:buClr>
              <a:buSzPts val="500"/>
              <a:buNone/>
              <a:defRPr sz="500"/>
            </a:lvl9pPr>
          </a:lstStyle>
          <a:p/>
        </p:txBody>
      </p:sp>
      <p:sp>
        <p:nvSpPr>
          <p:cNvPr id="110" name="Google Shape;110;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1" name="Google Shape;111;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2" name="Google Shape;112;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5" name="Google Shape;115;p23"/>
          <p:cNvSpPr txBox="1"/>
          <p:nvPr>
            <p:ph idx="1" type="body"/>
          </p:nvPr>
        </p:nvSpPr>
        <p:spPr>
          <a:xfrm rot="5400000">
            <a:off x="1154509" y="-125810"/>
            <a:ext cx="2262982" cy="41148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116" name="Google Shape;116;p2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7" name="Google Shape;117;p2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8" name="Google Shape;118;p2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2366168" y="1085850"/>
            <a:ext cx="2925763" cy="10287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1" name="Google Shape;121;p24"/>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122" name="Google Shape;122;p2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3" name="Google Shape;123;p2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4" name="Google Shape;124;p2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1" name="Shape 131"/>
        <p:cNvGrpSpPr/>
        <p:nvPr/>
      </p:nvGrpSpPr>
      <p:grpSpPr>
        <a:xfrm>
          <a:off x="0" y="0"/>
          <a:ext cx="0" cy="0"/>
          <a:chOff x="0" y="0"/>
          <a:chExt cx="0" cy="0"/>
        </a:xfrm>
      </p:grpSpPr>
      <p:sp>
        <p:nvSpPr>
          <p:cNvPr id="132" name="Google Shape;132;p2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3" name="Google Shape;133;p2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4" name="Google Shape;134;p2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lnSpc>
                <a:spcPct val="100000"/>
              </a:lnSpc>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lnSpc>
                <a:spcPct val="100000"/>
              </a:lnSpc>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lnSpc>
                <a:spcPct val="100000"/>
              </a:lnSpc>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lnSpc>
                <a:spcPct val="100000"/>
              </a:lnSpc>
              <a:spcBef>
                <a:spcPts val="0"/>
              </a:spcBef>
              <a:spcAft>
                <a:spcPts val="0"/>
              </a:spcAft>
              <a:buClr>
                <a:srgbClr val="000000"/>
              </a:buClr>
              <a:buSzPts val="700"/>
              <a:buFont typeface="Arial"/>
              <a:buNone/>
              <a:defRPr b="0" i="0" sz="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lnSpc>
                <a:spcPct val="100000"/>
              </a:lnSpc>
              <a:spcBef>
                <a:spcPts val="0"/>
              </a:spcBef>
              <a:spcAft>
                <a:spcPts val="0"/>
              </a:spcAft>
              <a:buClr>
                <a:srgbClr val="000000"/>
              </a:buClr>
              <a:buSzPts val="700"/>
              <a:buFont typeface="Arial"/>
              <a:buNone/>
              <a:defRPr b="0" i="0" sz="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lnSpc>
                <a:spcPct val="100000"/>
              </a:lnSpc>
              <a:spcBef>
                <a:spcPts val="0"/>
              </a:spcBef>
              <a:spcAft>
                <a:spcPts val="0"/>
              </a:spcAft>
              <a:buClr>
                <a:schemeClr val="lt1"/>
              </a:buClr>
              <a:buSzPts val="2200"/>
              <a:buFont typeface="Calibri"/>
              <a:buNone/>
              <a:defRPr b="0" i="0" sz="2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
        <p:nvSpPr>
          <p:cNvPr id="127" name="Google Shape;127;p25"/>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lnSpc>
                <a:spcPct val="100000"/>
              </a:lnSpc>
              <a:spcBef>
                <a:spcPts val="3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1pPr>
            <a:lvl2pPr indent="-317500" lvl="1" marL="914400" marR="0" rtl="0" algn="l">
              <a:lnSpc>
                <a:spcPct val="100000"/>
              </a:lnSpc>
              <a:spcBef>
                <a:spcPts val="3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2pPr>
            <a:lvl3pPr indent="-304800" lvl="2" marL="1371600" marR="0" rtl="0" algn="l">
              <a:lnSpc>
                <a:spcPct val="100000"/>
              </a:lnSpc>
              <a:spcBef>
                <a:spcPts val="2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3pPr>
            <a:lvl4pPr indent="-292100" lvl="3" marL="18288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4pPr>
            <a:lvl5pPr indent="-292100" lvl="4" marL="22860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5pPr>
            <a:lvl6pPr indent="-292100" lvl="5" marL="27432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6pPr>
            <a:lvl7pPr indent="-292100" lvl="6" marL="32004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7pPr>
            <a:lvl8pPr indent="-292100" lvl="7" marL="36576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8pPr>
            <a:lvl9pPr indent="-292100" lvl="8" marL="41148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9pPr>
          </a:lstStyle>
          <a:p/>
        </p:txBody>
      </p:sp>
      <p:sp>
        <p:nvSpPr>
          <p:cNvPr id="128" name="Google Shape;128;p2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lnSpc>
                <a:spcPct val="100000"/>
              </a:lnSpc>
              <a:spcBef>
                <a:spcPts val="0"/>
              </a:spcBef>
              <a:spcAft>
                <a:spcPts val="0"/>
              </a:spcAft>
              <a:buClr>
                <a:srgbClr val="000000"/>
              </a:buClr>
              <a:buSzPts val="700"/>
              <a:buFont typeface="Arial"/>
              <a:buNone/>
              <a:defRPr b="0" i="0" sz="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9pPr>
          </a:lstStyle>
          <a:p/>
        </p:txBody>
      </p:sp>
      <p:sp>
        <p:nvSpPr>
          <p:cNvPr id="129" name="Google Shape;129;p2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lnSpc>
                <a:spcPct val="100000"/>
              </a:lnSpc>
              <a:spcBef>
                <a:spcPts val="0"/>
              </a:spcBef>
              <a:spcAft>
                <a:spcPts val="0"/>
              </a:spcAft>
              <a:buClr>
                <a:srgbClr val="000000"/>
              </a:buClr>
              <a:buSzPts val="700"/>
              <a:buFont typeface="Arial"/>
              <a:buNone/>
              <a:defRPr b="0" i="0" sz="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9pPr>
          </a:lstStyle>
          <a:p/>
        </p:txBody>
      </p:sp>
      <p:sp>
        <p:nvSpPr>
          <p:cNvPr id="130" name="Google Shape;130;p2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sp>
        <p:nvSpPr>
          <p:cNvPr id="140" name="Google Shape;140;p27"/>
          <p:cNvSpPr txBox="1"/>
          <p:nvPr/>
        </p:nvSpPr>
        <p:spPr>
          <a:xfrm>
            <a:off x="-31172" y="1543050"/>
            <a:ext cx="5257800" cy="1754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700"/>
              <a:buFont typeface="Arial"/>
              <a:buNone/>
            </a:pPr>
            <a:r>
              <a:rPr b="1" i="0" lang="en" sz="5700" u="none" cap="none" strike="noStrike">
                <a:solidFill>
                  <a:schemeClr val="dk1"/>
                </a:solidFill>
                <a:latin typeface="Arial"/>
                <a:ea typeface="Arial"/>
                <a:cs typeface="Arial"/>
                <a:sym typeface="Arial"/>
              </a:rPr>
              <a:t>LIVE THE WORD KIDS</a:t>
            </a:r>
            <a:endParaRPr b="0" i="0" sz="700" u="none" cap="none" strike="noStrike">
              <a:solidFill>
                <a:schemeClr val="dk1"/>
              </a:solidFill>
              <a:latin typeface="Arial"/>
              <a:ea typeface="Arial"/>
              <a:cs typeface="Arial"/>
              <a:sym typeface="Arial"/>
            </a:endParaRPr>
          </a:p>
        </p:txBody>
      </p:sp>
      <p:sp>
        <p:nvSpPr>
          <p:cNvPr id="141" name="Google Shape;141;p27"/>
          <p:cNvSpPr/>
          <p:nvPr/>
        </p:nvSpPr>
        <p:spPr>
          <a:xfrm>
            <a:off x="484909" y="3274293"/>
            <a:ext cx="4229100" cy="404089"/>
          </a:xfrm>
          <a:prstGeom prst="rect">
            <a:avLst/>
          </a:prstGeom>
          <a:solidFill>
            <a:srgbClr val="888888"/>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42" name="Google Shape;142;p27"/>
          <p:cNvSpPr txBox="1"/>
          <p:nvPr/>
        </p:nvSpPr>
        <p:spPr>
          <a:xfrm>
            <a:off x="-31172" y="3360921"/>
            <a:ext cx="5257800" cy="231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500"/>
              <a:buFont typeface="Arial"/>
              <a:buNone/>
            </a:pPr>
            <a:r>
              <a:rPr b="1" lang="en" sz="1500">
                <a:solidFill>
                  <a:schemeClr val="lt1"/>
                </a:solidFill>
              </a:rPr>
              <a:t>15th Sunday in Ordinary Time| Cycle A</a:t>
            </a:r>
            <a:endParaRPr b="0" i="0" sz="700" u="none" cap="none" strike="noStrike">
              <a:solidFill>
                <a:schemeClr val="lt1"/>
              </a:solidFill>
              <a:latin typeface="Arial"/>
              <a:ea typeface="Arial"/>
              <a:cs typeface="Arial"/>
              <a:sym typeface="Arial"/>
            </a:endParaRPr>
          </a:p>
        </p:txBody>
      </p:sp>
      <p:pic>
        <p:nvPicPr>
          <p:cNvPr id="143" name="Google Shape;143;p27"/>
          <p:cNvPicPr preferRelativeResize="0"/>
          <p:nvPr/>
        </p:nvPicPr>
        <p:blipFill rotWithShape="1">
          <a:blip r:embed="rId3">
            <a:alphaModFix/>
          </a:blip>
          <a:srcRect b="0" l="0" r="0" t="0"/>
          <a:stretch/>
        </p:blipFill>
        <p:spPr>
          <a:xfrm>
            <a:off x="4932040" y="819150"/>
            <a:ext cx="3505200" cy="3505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7E6B"/>
        </a:solidFill>
      </p:bgPr>
    </p:bg>
    <p:spTree>
      <p:nvGrpSpPr>
        <p:cNvPr id="214" name="Shape 214"/>
        <p:cNvGrpSpPr/>
        <p:nvPr/>
      </p:nvGrpSpPr>
      <p:grpSpPr>
        <a:xfrm>
          <a:off x="0" y="0"/>
          <a:ext cx="0" cy="0"/>
          <a:chOff x="0" y="0"/>
          <a:chExt cx="0" cy="0"/>
        </a:xfrm>
      </p:grpSpPr>
      <p:sp>
        <p:nvSpPr>
          <p:cNvPr id="215" name="Google Shape;215;p36"/>
          <p:cNvSpPr txBox="1"/>
          <p:nvPr/>
        </p:nvSpPr>
        <p:spPr>
          <a:xfrm>
            <a:off x="5130946" y="1326888"/>
            <a:ext cx="642900" cy="384900"/>
          </a:xfrm>
          <a:prstGeom prst="rect">
            <a:avLst/>
          </a:prstGeom>
          <a:solidFill>
            <a:srgbClr val="A61C00"/>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rgbClr val="FFFFFF"/>
                </a:solidFill>
                <a:latin typeface="Arial Black"/>
                <a:ea typeface="Arial Black"/>
                <a:cs typeface="Arial Black"/>
                <a:sym typeface="Arial Black"/>
              </a:rPr>
              <a:t>7</a:t>
            </a:r>
            <a:endParaRPr b="1" i="0" sz="2500" u="none" cap="none" strike="noStrike">
              <a:solidFill>
                <a:srgbClr val="FFFFFF"/>
              </a:solidFill>
              <a:latin typeface="Arial Black"/>
              <a:ea typeface="Arial Black"/>
              <a:cs typeface="Arial Black"/>
              <a:sym typeface="Arial Black"/>
            </a:endParaRPr>
          </a:p>
        </p:txBody>
      </p:sp>
      <p:sp>
        <p:nvSpPr>
          <p:cNvPr id="216" name="Google Shape;216;p36"/>
          <p:cNvSpPr txBox="1"/>
          <p:nvPr/>
        </p:nvSpPr>
        <p:spPr>
          <a:xfrm>
            <a:off x="5130950" y="1969500"/>
            <a:ext cx="34827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000">
                <a:solidFill>
                  <a:schemeClr val="dk1"/>
                </a:solidFill>
                <a:latin typeface="Arial Black"/>
                <a:ea typeface="Arial Black"/>
                <a:cs typeface="Arial Black"/>
                <a:sym typeface="Arial Black"/>
              </a:rPr>
              <a:t>Some of the seed fell among thorn bushes, which grew up and choked the plants.</a:t>
            </a:r>
            <a:endParaRPr b="0" i="0" sz="20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217" name="Google Shape;217;p36"/>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218" name="Google Shape;218;p36"/>
          <p:cNvPicPr preferRelativeResize="0"/>
          <p:nvPr/>
        </p:nvPicPr>
        <p:blipFill rotWithShape="1">
          <a:blip r:embed="rId3">
            <a:alphaModFix/>
          </a:blip>
          <a:srcRect b="0" l="8236" r="7884" t="0"/>
          <a:stretch/>
        </p:blipFill>
        <p:spPr>
          <a:xfrm>
            <a:off x="407325" y="1163263"/>
            <a:ext cx="4240877" cy="2843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223" name="Shape 223"/>
        <p:cNvGrpSpPr/>
        <p:nvPr/>
      </p:nvGrpSpPr>
      <p:grpSpPr>
        <a:xfrm>
          <a:off x="0" y="0"/>
          <a:ext cx="0" cy="0"/>
          <a:chOff x="0" y="0"/>
          <a:chExt cx="0" cy="0"/>
        </a:xfrm>
      </p:grpSpPr>
      <p:sp>
        <p:nvSpPr>
          <p:cNvPr id="224" name="Google Shape;224;p37"/>
          <p:cNvSpPr txBox="1"/>
          <p:nvPr/>
        </p:nvSpPr>
        <p:spPr>
          <a:xfrm>
            <a:off x="473075" y="1831022"/>
            <a:ext cx="2877300" cy="2586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100">
                <a:solidFill>
                  <a:schemeClr val="dk1"/>
                </a:solidFill>
                <a:latin typeface="Arial Black"/>
                <a:ea typeface="Arial Black"/>
                <a:cs typeface="Arial Black"/>
                <a:sym typeface="Arial Black"/>
              </a:rPr>
              <a:t>But some seeds fell in good soil, and the plants bore grain: some had one hundred grains, others sixty, and others thirty.”</a:t>
            </a:r>
            <a:endParaRPr b="0" i="0" sz="2100" u="none" cap="none" strike="noStrike">
              <a:solidFill>
                <a:schemeClr val="dk1"/>
              </a:solidFill>
              <a:latin typeface="Arial Black"/>
              <a:ea typeface="Arial Black"/>
              <a:cs typeface="Arial Black"/>
              <a:sym typeface="Arial Black"/>
            </a:endParaRPr>
          </a:p>
        </p:txBody>
      </p:sp>
      <p:sp>
        <p:nvSpPr>
          <p:cNvPr id="225" name="Google Shape;225;p37"/>
          <p:cNvSpPr txBox="1"/>
          <p:nvPr/>
        </p:nvSpPr>
        <p:spPr>
          <a:xfrm>
            <a:off x="472952" y="1206445"/>
            <a:ext cx="642900" cy="384900"/>
          </a:xfrm>
          <a:prstGeom prst="rect">
            <a:avLst/>
          </a:prstGeom>
          <a:solidFill>
            <a:srgbClr val="783F04"/>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rgbClr val="FFFFFF"/>
                </a:solidFill>
                <a:latin typeface="Arial Black"/>
                <a:ea typeface="Arial Black"/>
                <a:cs typeface="Arial Black"/>
                <a:sym typeface="Arial Black"/>
              </a:rPr>
              <a:t>8</a:t>
            </a:r>
            <a:endParaRPr b="1" i="0" sz="2500" u="none" cap="none" strike="noStrike">
              <a:solidFill>
                <a:srgbClr val="FFFFFF"/>
              </a:solidFill>
              <a:latin typeface="Arial Black"/>
              <a:ea typeface="Arial Black"/>
              <a:cs typeface="Arial Black"/>
              <a:sym typeface="Arial Black"/>
            </a:endParaRPr>
          </a:p>
        </p:txBody>
      </p:sp>
      <p:pic>
        <p:nvPicPr>
          <p:cNvPr id="226" name="Google Shape;226;p37"/>
          <p:cNvPicPr preferRelativeResize="0"/>
          <p:nvPr/>
        </p:nvPicPr>
        <p:blipFill rotWithShape="1">
          <a:blip r:embed="rId3">
            <a:alphaModFix/>
          </a:blip>
          <a:srcRect b="0" l="-9540" r="9539" t="0"/>
          <a:stretch/>
        </p:blipFill>
        <p:spPr>
          <a:xfrm>
            <a:off x="3178700" y="1028013"/>
            <a:ext cx="5488824" cy="308746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231" name="Shape 231"/>
        <p:cNvGrpSpPr/>
        <p:nvPr/>
      </p:nvGrpSpPr>
      <p:grpSpPr>
        <a:xfrm>
          <a:off x="0" y="0"/>
          <a:ext cx="0" cy="0"/>
          <a:chOff x="0" y="0"/>
          <a:chExt cx="0" cy="0"/>
        </a:xfrm>
      </p:grpSpPr>
      <p:sp>
        <p:nvSpPr>
          <p:cNvPr id="232" name="Google Shape;232;p38"/>
          <p:cNvSpPr/>
          <p:nvPr/>
        </p:nvSpPr>
        <p:spPr>
          <a:xfrm>
            <a:off x="643840" y="1189521"/>
            <a:ext cx="607200" cy="428700"/>
          </a:xfrm>
          <a:prstGeom prst="rect">
            <a:avLst/>
          </a:prstGeom>
          <a:solidFill>
            <a:srgbClr val="741B47"/>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chemeClr val="lt1"/>
                </a:solidFill>
                <a:latin typeface="Arial Black"/>
                <a:ea typeface="Arial Black"/>
                <a:cs typeface="Arial Black"/>
                <a:sym typeface="Arial Black"/>
              </a:rPr>
              <a:t>9</a:t>
            </a:r>
            <a:endParaRPr b="1" i="0" sz="2500" u="none" cap="none" strike="noStrike">
              <a:solidFill>
                <a:schemeClr val="lt1"/>
              </a:solidFill>
              <a:latin typeface="Arial Black"/>
              <a:ea typeface="Arial Black"/>
              <a:cs typeface="Arial Black"/>
              <a:sym typeface="Arial Black"/>
            </a:endParaRPr>
          </a:p>
        </p:txBody>
      </p:sp>
      <p:sp>
        <p:nvSpPr>
          <p:cNvPr id="233" name="Google Shape;233;p38"/>
          <p:cNvSpPr txBox="1"/>
          <p:nvPr/>
        </p:nvSpPr>
        <p:spPr>
          <a:xfrm>
            <a:off x="643840" y="1868170"/>
            <a:ext cx="2502000" cy="1293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100">
                <a:solidFill>
                  <a:schemeClr val="dk1"/>
                </a:solidFill>
                <a:latin typeface="Arial Black"/>
                <a:ea typeface="Arial Black"/>
                <a:cs typeface="Arial Black"/>
                <a:sym typeface="Arial Black"/>
              </a:rPr>
              <a:t>And Jesus concluded, “Listen, then, if you have ears!”</a:t>
            </a:r>
            <a:endParaRPr b="0" i="0" sz="2100" u="none" cap="none" strike="noStrike">
              <a:solidFill>
                <a:schemeClr val="dk1"/>
              </a:solidFill>
              <a:latin typeface="Arial Black"/>
              <a:ea typeface="Arial Black"/>
              <a:cs typeface="Arial Black"/>
              <a:sym typeface="Arial Black"/>
            </a:endParaRPr>
          </a:p>
        </p:txBody>
      </p:sp>
      <p:pic>
        <p:nvPicPr>
          <p:cNvPr id="234" name="Google Shape;234;p38"/>
          <p:cNvPicPr preferRelativeResize="0"/>
          <p:nvPr/>
        </p:nvPicPr>
        <p:blipFill rotWithShape="1">
          <a:blip r:embed="rId3">
            <a:alphaModFix/>
          </a:blip>
          <a:srcRect b="0" l="0" r="15067" t="0"/>
          <a:stretch/>
        </p:blipFill>
        <p:spPr>
          <a:xfrm>
            <a:off x="3381348" y="913425"/>
            <a:ext cx="4835726" cy="3202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99"/>
        </a:solidFill>
      </p:bgPr>
    </p:bg>
    <p:spTree>
      <p:nvGrpSpPr>
        <p:cNvPr id="238" name="Shape 238"/>
        <p:cNvGrpSpPr/>
        <p:nvPr/>
      </p:nvGrpSpPr>
      <p:grpSpPr>
        <a:xfrm>
          <a:off x="0" y="0"/>
          <a:ext cx="0" cy="0"/>
          <a:chOff x="0" y="0"/>
          <a:chExt cx="0" cy="0"/>
        </a:xfrm>
      </p:grpSpPr>
      <p:sp>
        <p:nvSpPr>
          <p:cNvPr id="239" name="Google Shape;239;p39"/>
          <p:cNvSpPr txBox="1"/>
          <p:nvPr/>
        </p:nvSpPr>
        <p:spPr>
          <a:xfrm>
            <a:off x="717404" y="1455651"/>
            <a:ext cx="85038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Leader:</a:t>
            </a:r>
            <a:r>
              <a:rPr b="1" i="1" lang="en" sz="3600" u="none" cap="none" strike="noStrike">
                <a:solidFill>
                  <a:srgbClr val="FFC000"/>
                </a:solidFill>
                <a:latin typeface="Arial"/>
                <a:ea typeface="Arial"/>
                <a:cs typeface="Arial"/>
                <a:sym typeface="Arial"/>
              </a:rPr>
              <a:t> </a:t>
            </a:r>
            <a:r>
              <a:rPr b="1" lang="en" sz="3600">
                <a:solidFill>
                  <a:schemeClr val="dk1"/>
                </a:solidFill>
              </a:rPr>
              <a:t>The</a:t>
            </a:r>
            <a:r>
              <a:rPr b="1" i="0" lang="en" sz="3600" u="none" cap="none" strike="noStrike">
                <a:solidFill>
                  <a:schemeClr val="dk1"/>
                </a:solidFill>
                <a:latin typeface="Arial"/>
                <a:ea typeface="Arial"/>
                <a:cs typeface="Arial"/>
                <a:sym typeface="Arial"/>
              </a:rPr>
              <a:t> Gospel of the Lord.</a:t>
            </a:r>
            <a:endParaRPr b="0" i="0" sz="1100" u="none" cap="none" strike="noStrike">
              <a:solidFill>
                <a:schemeClr val="dk1"/>
              </a:solidFill>
              <a:latin typeface="Arial"/>
              <a:ea typeface="Arial"/>
              <a:cs typeface="Arial"/>
              <a:sym typeface="Arial"/>
            </a:endParaRPr>
          </a:p>
        </p:txBody>
      </p:sp>
      <p:sp>
        <p:nvSpPr>
          <p:cNvPr id="240" name="Google Shape;240;p39"/>
          <p:cNvSpPr txBox="1"/>
          <p:nvPr/>
        </p:nvSpPr>
        <p:spPr>
          <a:xfrm>
            <a:off x="1531304" y="2510357"/>
            <a:ext cx="6876000" cy="1177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All:</a:t>
            </a:r>
            <a:r>
              <a:rPr b="1" i="1" lang="en" sz="3600" u="none" cap="none" strike="noStrike">
                <a:solidFill>
                  <a:srgbClr val="FFC000"/>
                </a:solidFill>
                <a:latin typeface="Arial"/>
                <a:ea typeface="Arial"/>
                <a:cs typeface="Arial"/>
                <a:sym typeface="Arial"/>
              </a:rPr>
              <a:t> </a:t>
            </a:r>
            <a:r>
              <a:rPr b="1" lang="en" sz="3600">
                <a:solidFill>
                  <a:schemeClr val="dk1"/>
                </a:solidFill>
              </a:rPr>
              <a:t>Praise to You,</a:t>
            </a:r>
            <a:endParaRPr b="1" sz="3600">
              <a:solidFill>
                <a:schemeClr val="dk1"/>
              </a:solidFill>
            </a:endParaRPr>
          </a:p>
          <a:p>
            <a:pPr indent="0" lvl="0" marL="0" marR="0" rtl="0" algn="l">
              <a:lnSpc>
                <a:spcPct val="100000"/>
              </a:lnSpc>
              <a:spcBef>
                <a:spcPts val="0"/>
              </a:spcBef>
              <a:spcAft>
                <a:spcPts val="0"/>
              </a:spcAft>
              <a:buClr>
                <a:srgbClr val="000000"/>
              </a:buClr>
              <a:buSzPts val="3600"/>
              <a:buFont typeface="Arial"/>
              <a:buNone/>
            </a:pPr>
            <a:r>
              <a:rPr b="1" lang="en" sz="3600">
                <a:solidFill>
                  <a:schemeClr val="dk1"/>
                </a:solidFill>
              </a:rPr>
              <a:t>		Lord Jesus Christ.</a:t>
            </a:r>
            <a:endParaRPr b="1" sz="36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5" name="Shape 245"/>
        <p:cNvGrpSpPr/>
        <p:nvPr/>
      </p:nvGrpSpPr>
      <p:grpSpPr>
        <a:xfrm>
          <a:off x="0" y="0"/>
          <a:ext cx="0" cy="0"/>
          <a:chOff x="0" y="0"/>
          <a:chExt cx="0" cy="0"/>
        </a:xfrm>
      </p:grpSpPr>
      <p:sp>
        <p:nvSpPr>
          <p:cNvPr id="246" name="Google Shape;246;p40"/>
          <p:cNvSpPr/>
          <p:nvPr/>
        </p:nvSpPr>
        <p:spPr>
          <a:xfrm>
            <a:off x="288032" y="1637577"/>
            <a:ext cx="4572000" cy="1701139"/>
          </a:xfrm>
          <a:prstGeom prst="rect">
            <a:avLst/>
          </a:prstGeom>
          <a:noFill/>
          <a:ln>
            <a:noFill/>
          </a:ln>
        </p:spPr>
        <p:txBody>
          <a:bodyPr anchorCtr="0" anchor="t" bIns="22850" lIns="45725" spcFirstLastPara="1" rIns="45725" wrap="square" tIns="22850">
            <a:noAutofit/>
          </a:bodyPr>
          <a:lstStyle/>
          <a:p>
            <a:pPr indent="0" lvl="0" marL="0" marR="0" rtl="0" algn="ctr">
              <a:lnSpc>
                <a:spcPct val="141000"/>
              </a:lnSpc>
              <a:spcBef>
                <a:spcPts val="0"/>
              </a:spcBef>
              <a:spcAft>
                <a:spcPts val="0"/>
              </a:spcAft>
              <a:buClr>
                <a:srgbClr val="000000"/>
              </a:buClr>
              <a:buSzPts val="4800"/>
              <a:buFont typeface="Arial"/>
              <a:buNone/>
            </a:pPr>
            <a:r>
              <a:rPr b="1" i="0" lang="en" sz="4800" u="none" cap="none" strike="noStrike">
                <a:solidFill>
                  <a:schemeClr val="dk1"/>
                </a:solidFill>
                <a:latin typeface="Arial"/>
                <a:ea typeface="Arial"/>
                <a:cs typeface="Arial"/>
                <a:sym typeface="Arial"/>
              </a:rPr>
              <a:t>GOSPEL MESSAGE</a:t>
            </a:r>
            <a:endParaRPr b="0" i="0" sz="700" u="none" cap="none" strike="noStrike">
              <a:solidFill>
                <a:schemeClr val="dk1"/>
              </a:solidFill>
              <a:latin typeface="Arial"/>
              <a:ea typeface="Arial"/>
              <a:cs typeface="Arial"/>
              <a:sym typeface="Arial"/>
            </a:endParaRPr>
          </a:p>
        </p:txBody>
      </p:sp>
      <p:pic>
        <p:nvPicPr>
          <p:cNvPr id="247" name="Google Shape;247;p40"/>
          <p:cNvPicPr preferRelativeResize="0"/>
          <p:nvPr/>
        </p:nvPicPr>
        <p:blipFill rotWithShape="1">
          <a:blip r:embed="rId3">
            <a:alphaModFix/>
          </a:blip>
          <a:srcRect b="0" l="0" r="0" t="0"/>
          <a:stretch/>
        </p:blipFill>
        <p:spPr>
          <a:xfrm>
            <a:off x="4860032" y="735546"/>
            <a:ext cx="3505200" cy="3505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434343"/>
        </a:solidFill>
      </p:bgPr>
    </p:bg>
    <p:spTree>
      <p:nvGrpSpPr>
        <p:cNvPr id="252" name="Shape 252"/>
        <p:cNvGrpSpPr/>
        <p:nvPr/>
      </p:nvGrpSpPr>
      <p:grpSpPr>
        <a:xfrm>
          <a:off x="0" y="0"/>
          <a:ext cx="0" cy="0"/>
          <a:chOff x="0" y="0"/>
          <a:chExt cx="0" cy="0"/>
        </a:xfrm>
      </p:grpSpPr>
      <p:sp>
        <p:nvSpPr>
          <p:cNvPr id="253" name="Google Shape;253;p41"/>
          <p:cNvSpPr txBox="1"/>
          <p:nvPr/>
        </p:nvSpPr>
        <p:spPr>
          <a:xfrm>
            <a:off x="292803" y="703595"/>
            <a:ext cx="8558400" cy="34632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chemeClr val="dk1"/>
              </a:buClr>
              <a:buSzPts val="1100"/>
              <a:buFont typeface="Arial"/>
              <a:buNone/>
            </a:pPr>
            <a:r>
              <a:rPr lang="en" sz="1500">
                <a:solidFill>
                  <a:schemeClr val="lt1"/>
                </a:solidFill>
              </a:rPr>
              <a:t>Jesus told a story about a farmer because many of his listeners were farmers. He knew they would relate to the struggles of this farmer to plant his seed in good soil so it would produce a good crop. But Jesus was not interested in helping farmers to grow more lettuce and broccoli. He wanted us to grow in our faith.</a:t>
            </a:r>
            <a:endParaRPr sz="1500">
              <a:solidFill>
                <a:schemeClr val="lt1"/>
              </a:solidFill>
            </a:endParaRPr>
          </a:p>
          <a:p>
            <a:pPr indent="0" lvl="0" marL="0" marR="0" rtl="0" algn="just">
              <a:lnSpc>
                <a:spcPct val="100000"/>
              </a:lnSpc>
              <a:spcBef>
                <a:spcPts val="0"/>
              </a:spcBef>
              <a:spcAft>
                <a:spcPts val="0"/>
              </a:spcAft>
              <a:buClr>
                <a:schemeClr val="dk1"/>
              </a:buClr>
              <a:buSzPts val="1100"/>
              <a:buFont typeface="Arial"/>
              <a:buNone/>
            </a:pPr>
            <a:r>
              <a:t/>
            </a:r>
            <a:endParaRPr sz="1500">
              <a:solidFill>
                <a:schemeClr val="lt1"/>
              </a:solidFill>
            </a:endParaRPr>
          </a:p>
          <a:p>
            <a:pPr indent="0" lvl="0" marL="0" marR="0" rtl="0" algn="just">
              <a:lnSpc>
                <a:spcPct val="100000"/>
              </a:lnSpc>
              <a:spcBef>
                <a:spcPts val="0"/>
              </a:spcBef>
              <a:spcAft>
                <a:spcPts val="0"/>
              </a:spcAft>
              <a:buClr>
                <a:schemeClr val="dk1"/>
              </a:buClr>
              <a:buSzPts val="1100"/>
              <a:buFont typeface="Arial"/>
              <a:buNone/>
            </a:pPr>
            <a:r>
              <a:rPr lang="en" sz="1500">
                <a:solidFill>
                  <a:schemeClr val="lt1"/>
                </a:solidFill>
              </a:rPr>
              <a:t>Some seed fell on the path and was eaten or swept away. This seed represents people who hear the stories of the Bible but aren’t really listening. Some seed fell in the rocky places and among the thorns. These people hear the message of the Bible, but they are so distracted by other things, they quickly forget the message and never grow.</a:t>
            </a:r>
            <a:endParaRPr sz="1500">
              <a:solidFill>
                <a:schemeClr val="lt1"/>
              </a:solidFill>
            </a:endParaRPr>
          </a:p>
          <a:p>
            <a:pPr indent="0" lvl="0" marL="0" marR="0" rtl="0" algn="just">
              <a:lnSpc>
                <a:spcPct val="100000"/>
              </a:lnSpc>
              <a:spcBef>
                <a:spcPts val="0"/>
              </a:spcBef>
              <a:spcAft>
                <a:spcPts val="0"/>
              </a:spcAft>
              <a:buClr>
                <a:schemeClr val="dk1"/>
              </a:buClr>
              <a:buSzPts val="1100"/>
              <a:buFont typeface="Arial"/>
              <a:buNone/>
            </a:pPr>
            <a:r>
              <a:t/>
            </a:r>
            <a:endParaRPr sz="1500">
              <a:solidFill>
                <a:schemeClr val="lt1"/>
              </a:solidFill>
            </a:endParaRPr>
          </a:p>
          <a:p>
            <a:pPr indent="0" lvl="0" marL="0" marR="0" rtl="0" algn="just">
              <a:lnSpc>
                <a:spcPct val="100000"/>
              </a:lnSpc>
              <a:spcBef>
                <a:spcPts val="0"/>
              </a:spcBef>
              <a:spcAft>
                <a:spcPts val="0"/>
              </a:spcAft>
              <a:buClr>
                <a:schemeClr val="dk1"/>
              </a:buClr>
              <a:buSzPts val="1100"/>
              <a:buFont typeface="Arial"/>
              <a:buNone/>
            </a:pPr>
            <a:r>
              <a:rPr lang="en" sz="1500">
                <a:solidFill>
                  <a:schemeClr val="lt1"/>
                </a:solidFill>
              </a:rPr>
              <a:t>Some of the seed fell in good soil and produced a huge crop. This is where God wants us to be, planted in good soil. He wants us to read the Word of God daily. He wants us to spend time in prayer. If we take the time to nurture our faith, it will grow, and God will use us to spread His Word to the world.</a:t>
            </a:r>
            <a:endParaRPr sz="1500">
              <a:solidFill>
                <a:schemeClr val="lt1"/>
              </a:solidFill>
            </a:endParaRPr>
          </a:p>
          <a:p>
            <a:pPr indent="0" lvl="0" marL="0" marR="0" rtl="0" algn="just">
              <a:lnSpc>
                <a:spcPct val="100000"/>
              </a:lnSpc>
              <a:spcBef>
                <a:spcPts val="0"/>
              </a:spcBef>
              <a:spcAft>
                <a:spcPts val="0"/>
              </a:spcAft>
              <a:buSzPts val="1100"/>
              <a:buNone/>
            </a:pPr>
            <a:r>
              <a:t/>
            </a:r>
            <a:endParaRPr sz="1500">
              <a:solidFill>
                <a:schemeClr val="lt1"/>
              </a:solidFill>
            </a:endParaRPr>
          </a:p>
        </p:txBody>
      </p:sp>
      <p:sp>
        <p:nvSpPr>
          <p:cNvPr id="254" name="Google Shape;254;p41"/>
          <p:cNvSpPr txBox="1"/>
          <p:nvPr/>
        </p:nvSpPr>
        <p:spPr>
          <a:xfrm>
            <a:off x="280500" y="271503"/>
            <a:ext cx="6161019" cy="33855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 sz="2200" u="sng" cap="none" strike="noStrike">
                <a:solidFill>
                  <a:schemeClr val="lt1"/>
                </a:solidFill>
                <a:latin typeface="Arial"/>
                <a:ea typeface="Arial"/>
                <a:cs typeface="Arial"/>
                <a:sym typeface="Arial"/>
              </a:rPr>
              <a:t>GOSPEL REFLECTION</a:t>
            </a:r>
            <a:endParaRPr b="0" i="0" sz="2200" u="sng" cap="none" strike="noStrik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259" name="Shape 259"/>
        <p:cNvGrpSpPr/>
        <p:nvPr/>
      </p:nvGrpSpPr>
      <p:grpSpPr>
        <a:xfrm>
          <a:off x="0" y="0"/>
          <a:ext cx="0" cy="0"/>
          <a:chOff x="0" y="0"/>
          <a:chExt cx="0" cy="0"/>
        </a:xfrm>
      </p:grpSpPr>
      <p:sp>
        <p:nvSpPr>
          <p:cNvPr id="260" name="Google Shape;260;p42"/>
          <p:cNvSpPr/>
          <p:nvPr/>
        </p:nvSpPr>
        <p:spPr>
          <a:xfrm>
            <a:off x="543375" y="1213000"/>
            <a:ext cx="3740700" cy="720000"/>
          </a:xfrm>
          <a:prstGeom prst="rect">
            <a:avLst/>
          </a:prstGeom>
          <a:solidFill>
            <a:schemeClr val="dk2"/>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None/>
            </a:pPr>
            <a:r>
              <a:rPr b="0" i="0" lang="en" sz="2000" u="none" cap="none" strike="noStrike">
                <a:solidFill>
                  <a:schemeClr val="lt1"/>
                </a:solidFill>
                <a:latin typeface="Arial Black"/>
                <a:ea typeface="Arial Black"/>
                <a:cs typeface="Arial Black"/>
                <a:sym typeface="Arial Black"/>
              </a:rPr>
              <a:t>Activity:  </a:t>
            </a:r>
            <a:endParaRPr b="0" i="0" sz="2000" u="none" cap="none" strike="noStrike">
              <a:solidFill>
                <a:schemeClr val="lt1"/>
              </a:solidFill>
              <a:latin typeface="Arial Black"/>
              <a:ea typeface="Arial Black"/>
              <a:cs typeface="Arial Black"/>
              <a:sym typeface="Arial Black"/>
            </a:endParaRPr>
          </a:p>
          <a:p>
            <a:pPr indent="0" lvl="0" marL="0" marR="0" rtl="0" algn="l">
              <a:lnSpc>
                <a:spcPct val="100000"/>
              </a:lnSpc>
              <a:spcBef>
                <a:spcPts val="0"/>
              </a:spcBef>
              <a:spcAft>
                <a:spcPts val="0"/>
              </a:spcAft>
              <a:buNone/>
            </a:pPr>
            <a:r>
              <a:rPr lang="en" sz="2000">
                <a:solidFill>
                  <a:schemeClr val="lt1"/>
                </a:solidFill>
                <a:latin typeface="Arial Black"/>
                <a:ea typeface="Arial Black"/>
                <a:cs typeface="Arial Black"/>
                <a:sym typeface="Arial Black"/>
              </a:rPr>
              <a:t>Handprint Plant</a:t>
            </a:r>
            <a:endParaRPr b="0" i="0" sz="2000" u="none" cap="none" strike="noStrike">
              <a:solidFill>
                <a:schemeClr val="lt1"/>
              </a:solidFill>
              <a:latin typeface="Arial Black"/>
              <a:ea typeface="Arial Black"/>
              <a:cs typeface="Arial Black"/>
              <a:sym typeface="Arial Black"/>
            </a:endParaRPr>
          </a:p>
          <a:p>
            <a:pPr indent="0" lvl="0" marL="0" marR="0" rtl="0" algn="l">
              <a:lnSpc>
                <a:spcPct val="100000"/>
              </a:lnSpc>
              <a:spcBef>
                <a:spcPts val="0"/>
              </a:spcBef>
              <a:spcAft>
                <a:spcPts val="0"/>
              </a:spcAft>
              <a:buNone/>
            </a:pPr>
            <a:r>
              <a:t/>
            </a:r>
            <a:endParaRPr b="0" i="0" sz="700" u="none" cap="none" strike="noStrike">
              <a:solidFill>
                <a:schemeClr val="lt1"/>
              </a:solidFill>
              <a:latin typeface="Arial"/>
              <a:ea typeface="Arial"/>
              <a:cs typeface="Arial"/>
              <a:sym typeface="Arial"/>
            </a:endParaRPr>
          </a:p>
        </p:txBody>
      </p:sp>
      <p:sp>
        <p:nvSpPr>
          <p:cNvPr id="261" name="Google Shape;261;p42"/>
          <p:cNvSpPr txBox="1"/>
          <p:nvPr/>
        </p:nvSpPr>
        <p:spPr>
          <a:xfrm>
            <a:off x="750067" y="2040846"/>
            <a:ext cx="3384450" cy="384701"/>
          </a:xfrm>
          <a:prstGeom prst="rect">
            <a:avLst/>
          </a:prstGeom>
          <a:noFill/>
          <a:ln>
            <a:noFill/>
          </a:ln>
        </p:spPr>
        <p:txBody>
          <a:bodyPr anchorCtr="0" anchor="t" bIns="22850" lIns="45725" spcFirstLastPara="1" rIns="45725" wrap="square" tIns="22850">
            <a:spAutoFit/>
          </a:bodyPr>
          <a:lstStyle/>
          <a:p>
            <a:pPr indent="-88900" lvl="0" marL="228600" marR="0" rtl="0" algn="l">
              <a:lnSpc>
                <a:spcPct val="100000"/>
              </a:lnSpc>
              <a:spcBef>
                <a:spcPts val="0"/>
              </a:spcBef>
              <a:spcAft>
                <a:spcPts val="0"/>
              </a:spcAft>
              <a:buClr>
                <a:schemeClr val="lt1"/>
              </a:buClr>
              <a:buSzPts val="2200"/>
              <a:buFont typeface="Calibri"/>
              <a:buNone/>
            </a:pPr>
            <a:r>
              <a:t/>
            </a:r>
            <a:endParaRPr b="1" i="0" sz="2200" u="none" cap="none" strike="noStrike">
              <a:solidFill>
                <a:schemeClr val="lt1"/>
              </a:solidFill>
              <a:latin typeface="Calibri"/>
              <a:ea typeface="Calibri"/>
              <a:cs typeface="Calibri"/>
              <a:sym typeface="Calibri"/>
            </a:endParaRPr>
          </a:p>
        </p:txBody>
      </p:sp>
      <p:sp>
        <p:nvSpPr>
          <p:cNvPr id="262" name="Google Shape;262;p42"/>
          <p:cNvSpPr txBox="1"/>
          <p:nvPr/>
        </p:nvSpPr>
        <p:spPr>
          <a:xfrm>
            <a:off x="653035" y="2040853"/>
            <a:ext cx="3521400" cy="1723800"/>
          </a:xfrm>
          <a:prstGeom prst="rect">
            <a:avLst/>
          </a:prstGeom>
          <a:noFill/>
          <a:ln>
            <a:noFill/>
          </a:ln>
        </p:spPr>
        <p:txBody>
          <a:bodyPr anchorCtr="0" anchor="t" bIns="0" lIns="0" spcFirstLastPara="1" rIns="0" wrap="square" tIns="0">
            <a:spAutoFit/>
          </a:bodyPr>
          <a:lstStyle/>
          <a:p>
            <a:pPr indent="-330200" lvl="0" marL="457200" marR="0" rtl="0" algn="l">
              <a:lnSpc>
                <a:spcPct val="150000"/>
              </a:lnSpc>
              <a:spcBef>
                <a:spcPts val="0"/>
              </a:spcBef>
              <a:spcAft>
                <a:spcPts val="0"/>
              </a:spcAft>
              <a:buClr>
                <a:schemeClr val="dk1"/>
              </a:buClr>
              <a:buSzPts val="1600"/>
              <a:buFont typeface="Arial Black"/>
              <a:buChar char="•"/>
            </a:pPr>
            <a:r>
              <a:rPr lang="en" sz="1600">
                <a:solidFill>
                  <a:schemeClr val="dk1"/>
                </a:solidFill>
                <a:latin typeface="Arial Black"/>
                <a:ea typeface="Arial Black"/>
                <a:cs typeface="Arial Black"/>
                <a:sym typeface="Arial Black"/>
              </a:rPr>
              <a:t>Bond Paper</a:t>
            </a:r>
            <a:endParaRPr sz="1600">
              <a:solidFill>
                <a:schemeClr val="dk1"/>
              </a:solidFill>
              <a:latin typeface="Arial Black"/>
              <a:ea typeface="Arial Black"/>
              <a:cs typeface="Arial Black"/>
              <a:sym typeface="Arial Black"/>
            </a:endParaRPr>
          </a:p>
          <a:p>
            <a:pPr indent="-330200" lvl="0" marL="457200" marR="0" rtl="0" algn="l">
              <a:lnSpc>
                <a:spcPct val="150000"/>
              </a:lnSpc>
              <a:spcBef>
                <a:spcPts val="0"/>
              </a:spcBef>
              <a:spcAft>
                <a:spcPts val="0"/>
              </a:spcAft>
              <a:buClr>
                <a:schemeClr val="dk1"/>
              </a:buClr>
              <a:buSzPts val="1600"/>
              <a:buFont typeface="Arial Black"/>
              <a:buChar char="•"/>
            </a:pPr>
            <a:r>
              <a:rPr lang="en" sz="1600">
                <a:solidFill>
                  <a:schemeClr val="dk1"/>
                </a:solidFill>
                <a:latin typeface="Arial Black"/>
                <a:ea typeface="Arial Black"/>
                <a:cs typeface="Arial Black"/>
                <a:sym typeface="Arial Black"/>
              </a:rPr>
              <a:t>Colored paper</a:t>
            </a:r>
            <a:endParaRPr sz="1600">
              <a:solidFill>
                <a:schemeClr val="dk1"/>
              </a:solidFill>
              <a:latin typeface="Arial Black"/>
              <a:ea typeface="Arial Black"/>
              <a:cs typeface="Arial Black"/>
              <a:sym typeface="Arial Black"/>
            </a:endParaRPr>
          </a:p>
          <a:p>
            <a:pPr indent="-330200" lvl="0" marL="457200" marR="0" rtl="0" algn="l">
              <a:lnSpc>
                <a:spcPct val="150000"/>
              </a:lnSpc>
              <a:spcBef>
                <a:spcPts val="0"/>
              </a:spcBef>
              <a:spcAft>
                <a:spcPts val="0"/>
              </a:spcAft>
              <a:buClr>
                <a:schemeClr val="dk1"/>
              </a:buClr>
              <a:buSzPts val="1600"/>
              <a:buFont typeface="Arial Black"/>
              <a:buChar char="•"/>
            </a:pPr>
            <a:r>
              <a:rPr lang="en" sz="1600">
                <a:solidFill>
                  <a:schemeClr val="dk1"/>
                </a:solidFill>
                <a:latin typeface="Arial Black"/>
                <a:ea typeface="Arial Black"/>
                <a:cs typeface="Arial Black"/>
                <a:sym typeface="Arial Black"/>
              </a:rPr>
              <a:t>Scissors</a:t>
            </a:r>
            <a:endParaRPr sz="1600">
              <a:solidFill>
                <a:schemeClr val="dk1"/>
              </a:solidFill>
              <a:latin typeface="Arial Black"/>
              <a:ea typeface="Arial Black"/>
              <a:cs typeface="Arial Black"/>
              <a:sym typeface="Arial Black"/>
            </a:endParaRPr>
          </a:p>
          <a:p>
            <a:pPr indent="-330200" lvl="0" marL="457200" marR="0" rtl="0" algn="l">
              <a:lnSpc>
                <a:spcPct val="150000"/>
              </a:lnSpc>
              <a:spcBef>
                <a:spcPts val="0"/>
              </a:spcBef>
              <a:spcAft>
                <a:spcPts val="0"/>
              </a:spcAft>
              <a:buClr>
                <a:schemeClr val="dk1"/>
              </a:buClr>
              <a:buSzPts val="1600"/>
              <a:buFont typeface="Arial Black"/>
              <a:buChar char="•"/>
            </a:pPr>
            <a:r>
              <a:rPr lang="en" sz="1600">
                <a:solidFill>
                  <a:schemeClr val="dk1"/>
                </a:solidFill>
                <a:latin typeface="Arial Black"/>
                <a:ea typeface="Arial Black"/>
                <a:cs typeface="Arial Black"/>
                <a:sym typeface="Arial Black"/>
              </a:rPr>
              <a:t>Popsicle Stick</a:t>
            </a:r>
            <a:endParaRPr sz="1600">
              <a:solidFill>
                <a:schemeClr val="dk1"/>
              </a:solidFill>
              <a:latin typeface="Arial Black"/>
              <a:ea typeface="Arial Black"/>
              <a:cs typeface="Arial Black"/>
              <a:sym typeface="Arial Black"/>
            </a:endParaRPr>
          </a:p>
          <a:p>
            <a:pPr indent="-330200" lvl="0" marL="457200" marR="0" rtl="0" algn="l">
              <a:lnSpc>
                <a:spcPct val="150000"/>
              </a:lnSpc>
              <a:spcBef>
                <a:spcPts val="0"/>
              </a:spcBef>
              <a:spcAft>
                <a:spcPts val="0"/>
              </a:spcAft>
              <a:buClr>
                <a:schemeClr val="dk1"/>
              </a:buClr>
              <a:buSzPts val="1600"/>
              <a:buFont typeface="Arial Black"/>
              <a:buChar char="•"/>
            </a:pPr>
            <a:r>
              <a:rPr lang="en" sz="1600">
                <a:solidFill>
                  <a:schemeClr val="dk1"/>
                </a:solidFill>
                <a:latin typeface="Arial Black"/>
                <a:ea typeface="Arial Black"/>
                <a:cs typeface="Arial Black"/>
                <a:sym typeface="Arial Black"/>
              </a:rPr>
              <a:t>Glue</a:t>
            </a:r>
            <a:endParaRPr b="0" i="0" sz="1600" u="none" cap="none" strike="noStrike">
              <a:solidFill>
                <a:schemeClr val="dk1"/>
              </a:solidFill>
              <a:latin typeface="Arial Black"/>
              <a:ea typeface="Arial Black"/>
              <a:cs typeface="Arial Black"/>
              <a:sym typeface="Arial Black"/>
            </a:endParaRPr>
          </a:p>
        </p:txBody>
      </p:sp>
      <p:pic>
        <p:nvPicPr>
          <p:cNvPr id="263" name="Google Shape;263;p42"/>
          <p:cNvPicPr preferRelativeResize="0"/>
          <p:nvPr/>
        </p:nvPicPr>
        <p:blipFill rotWithShape="1">
          <a:blip r:embed="rId3">
            <a:alphaModFix/>
          </a:blip>
          <a:srcRect b="13232" l="0" r="0" t="0"/>
          <a:stretch/>
        </p:blipFill>
        <p:spPr>
          <a:xfrm>
            <a:off x="4951650" y="213688"/>
            <a:ext cx="3622724" cy="47161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268" name="Shape 268"/>
        <p:cNvGrpSpPr/>
        <p:nvPr/>
      </p:nvGrpSpPr>
      <p:grpSpPr>
        <a:xfrm>
          <a:off x="0" y="0"/>
          <a:ext cx="0" cy="0"/>
          <a:chOff x="0" y="0"/>
          <a:chExt cx="0" cy="0"/>
        </a:xfrm>
      </p:grpSpPr>
      <p:sp>
        <p:nvSpPr>
          <p:cNvPr id="269" name="Google Shape;269;p43"/>
          <p:cNvSpPr/>
          <p:nvPr/>
        </p:nvSpPr>
        <p:spPr>
          <a:xfrm>
            <a:off x="458375" y="709188"/>
            <a:ext cx="2109600" cy="384600"/>
          </a:xfrm>
          <a:prstGeom prst="rect">
            <a:avLst/>
          </a:prstGeom>
          <a:solidFill>
            <a:schemeClr val="dk2"/>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None/>
            </a:pPr>
            <a:r>
              <a:rPr lang="en" sz="2000">
                <a:solidFill>
                  <a:schemeClr val="lt1"/>
                </a:solidFill>
                <a:latin typeface="Arial Black"/>
                <a:ea typeface="Arial Black"/>
                <a:cs typeface="Arial Black"/>
                <a:sym typeface="Arial Black"/>
              </a:rPr>
              <a:t>Instructions:</a:t>
            </a:r>
            <a:endParaRPr b="0" i="0" sz="700" u="none" cap="none" strike="noStrike">
              <a:solidFill>
                <a:schemeClr val="lt1"/>
              </a:solidFill>
              <a:latin typeface="Arial"/>
              <a:ea typeface="Arial"/>
              <a:cs typeface="Arial"/>
              <a:sym typeface="Arial"/>
            </a:endParaRPr>
          </a:p>
        </p:txBody>
      </p:sp>
      <p:sp>
        <p:nvSpPr>
          <p:cNvPr id="270" name="Google Shape;270;p43"/>
          <p:cNvSpPr txBox="1"/>
          <p:nvPr/>
        </p:nvSpPr>
        <p:spPr>
          <a:xfrm>
            <a:off x="750067" y="2040846"/>
            <a:ext cx="3384600" cy="384900"/>
          </a:xfrm>
          <a:prstGeom prst="rect">
            <a:avLst/>
          </a:prstGeom>
          <a:noFill/>
          <a:ln>
            <a:noFill/>
          </a:ln>
        </p:spPr>
        <p:txBody>
          <a:bodyPr anchorCtr="0" anchor="t" bIns="22850" lIns="45725" spcFirstLastPara="1" rIns="45725" wrap="square" tIns="22850">
            <a:spAutoFit/>
          </a:bodyPr>
          <a:lstStyle/>
          <a:p>
            <a:pPr indent="-88900" lvl="0" marL="228600" marR="0" rtl="0" algn="l">
              <a:lnSpc>
                <a:spcPct val="100000"/>
              </a:lnSpc>
              <a:spcBef>
                <a:spcPts val="0"/>
              </a:spcBef>
              <a:spcAft>
                <a:spcPts val="0"/>
              </a:spcAft>
              <a:buClr>
                <a:schemeClr val="lt1"/>
              </a:buClr>
              <a:buSzPts val="2200"/>
              <a:buFont typeface="Calibri"/>
              <a:buNone/>
            </a:pPr>
            <a:r>
              <a:t/>
            </a:r>
            <a:endParaRPr b="1" i="0" sz="2200" u="none" cap="none" strike="noStrike">
              <a:solidFill>
                <a:schemeClr val="lt1"/>
              </a:solidFill>
              <a:latin typeface="Calibri"/>
              <a:ea typeface="Calibri"/>
              <a:cs typeface="Calibri"/>
              <a:sym typeface="Calibri"/>
            </a:endParaRPr>
          </a:p>
        </p:txBody>
      </p:sp>
      <p:sp>
        <p:nvSpPr>
          <p:cNvPr id="271" name="Google Shape;271;p43"/>
          <p:cNvSpPr txBox="1"/>
          <p:nvPr/>
        </p:nvSpPr>
        <p:spPr>
          <a:xfrm>
            <a:off x="427325" y="1201813"/>
            <a:ext cx="4390200" cy="3232500"/>
          </a:xfrm>
          <a:prstGeom prst="rect">
            <a:avLst/>
          </a:prstGeom>
          <a:noFill/>
          <a:ln>
            <a:noFill/>
          </a:ln>
        </p:spPr>
        <p:txBody>
          <a:bodyPr anchorCtr="0" anchor="t" bIns="0" lIns="0" spcFirstLastPara="1" rIns="0" wrap="square" tIns="0">
            <a:spAutoFit/>
          </a:bodyPr>
          <a:lstStyle/>
          <a:p>
            <a:pPr indent="-184150" lvl="0" marL="228600" marR="0" rtl="0" algn="l">
              <a:lnSpc>
                <a:spcPct val="100000"/>
              </a:lnSpc>
              <a:spcBef>
                <a:spcPts val="0"/>
              </a:spcBef>
              <a:spcAft>
                <a:spcPts val="0"/>
              </a:spcAft>
              <a:buClr>
                <a:schemeClr val="dk1"/>
              </a:buClr>
              <a:buSzPts val="1500"/>
              <a:buFont typeface="Arial Black"/>
              <a:buChar char="•"/>
            </a:pPr>
            <a:r>
              <a:rPr lang="en" sz="1500">
                <a:solidFill>
                  <a:schemeClr val="dk1"/>
                </a:solidFill>
                <a:latin typeface="Arial Black"/>
                <a:ea typeface="Arial Black"/>
                <a:cs typeface="Arial Black"/>
                <a:sym typeface="Arial Black"/>
              </a:rPr>
              <a:t>Cut out three handprints out of cardstock – yellow, pink, and purple.</a:t>
            </a:r>
            <a:endParaRPr sz="1500">
              <a:solidFill>
                <a:schemeClr val="dk1"/>
              </a:solidFill>
              <a:latin typeface="Arial Black"/>
              <a:ea typeface="Arial Black"/>
              <a:cs typeface="Arial Black"/>
              <a:sym typeface="Arial Black"/>
            </a:endParaRPr>
          </a:p>
          <a:p>
            <a:pPr indent="-184150" lvl="0" marL="228600" marR="0" rtl="0" algn="l">
              <a:lnSpc>
                <a:spcPct val="100000"/>
              </a:lnSpc>
              <a:spcBef>
                <a:spcPts val="0"/>
              </a:spcBef>
              <a:spcAft>
                <a:spcPts val="0"/>
              </a:spcAft>
              <a:buClr>
                <a:schemeClr val="dk1"/>
              </a:buClr>
              <a:buSzPts val="1500"/>
              <a:buFont typeface="Arial Black"/>
              <a:buChar char="•"/>
            </a:pPr>
            <a:r>
              <a:rPr lang="en" sz="1500">
                <a:solidFill>
                  <a:schemeClr val="dk1"/>
                </a:solidFill>
                <a:latin typeface="Arial Black"/>
                <a:ea typeface="Arial Black"/>
                <a:cs typeface="Arial Black"/>
                <a:sym typeface="Arial Black"/>
              </a:rPr>
              <a:t>Cut out two black pot shapes per flower pot. You will need six black pots in total.</a:t>
            </a:r>
            <a:endParaRPr sz="1500">
              <a:solidFill>
                <a:schemeClr val="dk1"/>
              </a:solidFill>
              <a:latin typeface="Arial Black"/>
              <a:ea typeface="Arial Black"/>
              <a:cs typeface="Arial Black"/>
              <a:sym typeface="Arial Black"/>
            </a:endParaRPr>
          </a:p>
          <a:p>
            <a:pPr indent="-184150" lvl="0" marL="228600" marR="0" rtl="0" algn="l">
              <a:lnSpc>
                <a:spcPct val="100000"/>
              </a:lnSpc>
              <a:spcBef>
                <a:spcPts val="0"/>
              </a:spcBef>
              <a:spcAft>
                <a:spcPts val="0"/>
              </a:spcAft>
              <a:buClr>
                <a:schemeClr val="dk1"/>
              </a:buClr>
              <a:buSzPts val="1500"/>
              <a:buFont typeface="Arial Black"/>
              <a:buChar char="•"/>
            </a:pPr>
            <a:r>
              <a:rPr lang="en" sz="1500">
                <a:solidFill>
                  <a:schemeClr val="dk1"/>
                </a:solidFill>
                <a:latin typeface="Arial Black"/>
                <a:ea typeface="Arial Black"/>
                <a:cs typeface="Arial Black"/>
                <a:sym typeface="Arial Black"/>
              </a:rPr>
              <a:t>Glue the black pot to the bottom of your popsicle stick. Flip it over and add a second pot.</a:t>
            </a:r>
            <a:endParaRPr sz="1500">
              <a:solidFill>
                <a:schemeClr val="dk1"/>
              </a:solidFill>
              <a:latin typeface="Arial Black"/>
              <a:ea typeface="Arial Black"/>
              <a:cs typeface="Arial Black"/>
              <a:sym typeface="Arial Black"/>
            </a:endParaRPr>
          </a:p>
          <a:p>
            <a:pPr indent="-184150" lvl="0" marL="228600" marR="0" rtl="0" algn="l">
              <a:lnSpc>
                <a:spcPct val="100000"/>
              </a:lnSpc>
              <a:spcBef>
                <a:spcPts val="0"/>
              </a:spcBef>
              <a:spcAft>
                <a:spcPts val="0"/>
              </a:spcAft>
              <a:buClr>
                <a:schemeClr val="dk1"/>
              </a:buClr>
              <a:buSzPts val="1500"/>
              <a:buFont typeface="Arial Black"/>
              <a:buChar char="•"/>
            </a:pPr>
            <a:r>
              <a:rPr lang="en" sz="1500">
                <a:solidFill>
                  <a:schemeClr val="dk1"/>
                </a:solidFill>
                <a:latin typeface="Arial Black"/>
                <a:ea typeface="Arial Black"/>
                <a:cs typeface="Arial Black"/>
                <a:sym typeface="Arial Black"/>
              </a:rPr>
              <a:t>Wrap a pipe cleaner around a pencil to make it curly. Glue the twisted pipe cleaner to the cardstock leaves Glue the twisted pipe cleaner and leaves to the back of your popsicle stick stem.</a:t>
            </a:r>
            <a:endParaRPr sz="1500">
              <a:solidFill>
                <a:schemeClr val="dk1"/>
              </a:solidFill>
              <a:latin typeface="Arial Black"/>
              <a:ea typeface="Arial Black"/>
              <a:cs typeface="Arial Black"/>
              <a:sym typeface="Arial Black"/>
            </a:endParaRPr>
          </a:p>
          <a:p>
            <a:pPr indent="-184150" lvl="0" marL="228600" marR="0" rtl="0" algn="l">
              <a:lnSpc>
                <a:spcPct val="100000"/>
              </a:lnSpc>
              <a:spcBef>
                <a:spcPts val="0"/>
              </a:spcBef>
              <a:spcAft>
                <a:spcPts val="0"/>
              </a:spcAft>
              <a:buClr>
                <a:schemeClr val="dk1"/>
              </a:buClr>
              <a:buSzPts val="1500"/>
              <a:buFont typeface="Arial Black"/>
              <a:buChar char="•"/>
            </a:pPr>
            <a:r>
              <a:rPr lang="en" sz="1500">
                <a:solidFill>
                  <a:schemeClr val="dk1"/>
                </a:solidFill>
                <a:latin typeface="Arial Black"/>
                <a:ea typeface="Arial Black"/>
                <a:cs typeface="Arial Black"/>
                <a:sym typeface="Arial Black"/>
              </a:rPr>
              <a:t>Glue the handprint flower on top.</a:t>
            </a:r>
            <a:endParaRPr sz="1500">
              <a:solidFill>
                <a:schemeClr val="dk1"/>
              </a:solidFill>
              <a:latin typeface="Arial Black"/>
              <a:ea typeface="Arial Black"/>
              <a:cs typeface="Arial Black"/>
              <a:sym typeface="Arial Black"/>
            </a:endParaRPr>
          </a:p>
        </p:txBody>
      </p:sp>
      <p:pic>
        <p:nvPicPr>
          <p:cNvPr id="272" name="Google Shape;272;p43"/>
          <p:cNvPicPr preferRelativeResize="0"/>
          <p:nvPr/>
        </p:nvPicPr>
        <p:blipFill rotWithShape="1">
          <a:blip r:embed="rId3">
            <a:alphaModFix/>
          </a:blip>
          <a:srcRect b="13232" l="0" r="0" t="0"/>
          <a:stretch/>
        </p:blipFill>
        <p:spPr>
          <a:xfrm>
            <a:off x="4951650" y="213688"/>
            <a:ext cx="3622724" cy="47161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6666"/>
        </a:solidFill>
      </p:bgPr>
    </p:bg>
    <p:spTree>
      <p:nvGrpSpPr>
        <p:cNvPr id="277" name="Shape 277"/>
        <p:cNvGrpSpPr/>
        <p:nvPr/>
      </p:nvGrpSpPr>
      <p:grpSpPr>
        <a:xfrm>
          <a:off x="0" y="0"/>
          <a:ext cx="0" cy="0"/>
          <a:chOff x="0" y="0"/>
          <a:chExt cx="0" cy="0"/>
        </a:xfrm>
      </p:grpSpPr>
      <p:sp>
        <p:nvSpPr>
          <p:cNvPr id="278" name="Google Shape;278;p44"/>
          <p:cNvSpPr/>
          <p:nvPr/>
        </p:nvSpPr>
        <p:spPr>
          <a:xfrm>
            <a:off x="504212" y="712199"/>
            <a:ext cx="2928900" cy="372900"/>
          </a:xfrm>
          <a:prstGeom prst="rect">
            <a:avLst/>
          </a:prstGeom>
          <a:solidFill>
            <a:schemeClr val="lt1"/>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200"/>
              <a:buFont typeface="Arial"/>
              <a:buNone/>
            </a:pPr>
            <a:r>
              <a:rPr b="0" i="0" lang="en" sz="2200" u="none" cap="none" strike="noStrike">
                <a:solidFill>
                  <a:schemeClr val="dk1"/>
                </a:solidFill>
                <a:latin typeface="Arial Black"/>
                <a:ea typeface="Arial Black"/>
                <a:cs typeface="Arial Black"/>
                <a:sym typeface="Arial Black"/>
              </a:rPr>
              <a:t>Closing Prayer</a:t>
            </a:r>
            <a:endParaRPr b="0" i="0" sz="700" u="none" cap="none" strike="noStrike">
              <a:solidFill>
                <a:schemeClr val="dk1"/>
              </a:solidFill>
              <a:latin typeface="Arial"/>
              <a:ea typeface="Arial"/>
              <a:cs typeface="Arial"/>
              <a:sym typeface="Arial"/>
            </a:endParaRPr>
          </a:p>
        </p:txBody>
      </p:sp>
      <p:sp>
        <p:nvSpPr>
          <p:cNvPr id="279" name="Google Shape;279;p44"/>
          <p:cNvSpPr/>
          <p:nvPr/>
        </p:nvSpPr>
        <p:spPr>
          <a:xfrm>
            <a:off x="504200" y="985200"/>
            <a:ext cx="4619100" cy="3446100"/>
          </a:xfrm>
          <a:prstGeom prst="rect">
            <a:avLst/>
          </a:prstGeom>
          <a:no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None/>
            </a:pPr>
            <a:r>
              <a:rPr lang="en" sz="1700">
                <a:solidFill>
                  <a:schemeClr val="lt1"/>
                </a:solidFill>
              </a:rPr>
              <a:t>Dear God, </a:t>
            </a:r>
            <a:br>
              <a:rPr lang="en" sz="1700">
                <a:solidFill>
                  <a:schemeClr val="lt1"/>
                </a:solidFill>
              </a:rPr>
            </a:br>
            <a:endParaRPr sz="1700">
              <a:solidFill>
                <a:schemeClr val="lt1"/>
              </a:solidFill>
            </a:endParaRPr>
          </a:p>
          <a:p>
            <a:pPr indent="0" lvl="0" marL="0" marR="0" rtl="0" algn="l">
              <a:lnSpc>
                <a:spcPct val="100000"/>
              </a:lnSpc>
              <a:spcBef>
                <a:spcPts val="0"/>
              </a:spcBef>
              <a:spcAft>
                <a:spcPts val="0"/>
              </a:spcAft>
              <a:buNone/>
            </a:pPr>
            <a:r>
              <a:rPr lang="en" sz="1700">
                <a:solidFill>
                  <a:schemeClr val="lt1"/>
                </a:solidFill>
              </a:rPr>
              <a:t>We pray, that every day as we hear your word by your spirit, you would soften our hearts and that our hearts, minds and lives would indeed be fertile soil for hearing your word, holding it fast, with honest and good hearts and bearing fruit with patience.</a:t>
            </a:r>
            <a:endParaRPr sz="1700">
              <a:solidFill>
                <a:schemeClr val="lt1"/>
              </a:solidFill>
            </a:endParaRPr>
          </a:p>
          <a:p>
            <a:pPr indent="0" lvl="0" marL="0" marR="0" rtl="0" algn="l">
              <a:lnSpc>
                <a:spcPct val="100000"/>
              </a:lnSpc>
              <a:spcBef>
                <a:spcPts val="0"/>
              </a:spcBef>
              <a:spcAft>
                <a:spcPts val="0"/>
              </a:spcAft>
              <a:buNone/>
            </a:pPr>
            <a:r>
              <a:t/>
            </a:r>
            <a:endParaRPr sz="1700">
              <a:solidFill>
                <a:schemeClr val="lt1"/>
              </a:solidFill>
            </a:endParaRPr>
          </a:p>
          <a:p>
            <a:pPr indent="0" lvl="0" marL="0" marR="0" rtl="0" algn="l">
              <a:lnSpc>
                <a:spcPct val="100000"/>
              </a:lnSpc>
              <a:spcBef>
                <a:spcPts val="0"/>
              </a:spcBef>
              <a:spcAft>
                <a:spcPts val="0"/>
              </a:spcAft>
              <a:buNone/>
            </a:pPr>
            <a:r>
              <a:rPr lang="en" sz="1700">
                <a:solidFill>
                  <a:schemeClr val="lt1"/>
                </a:solidFill>
              </a:rPr>
              <a:t>Amen.</a:t>
            </a:r>
            <a:endParaRPr b="0" i="0" sz="1700" u="none" cap="none" strike="noStrike">
              <a:solidFill>
                <a:schemeClr val="lt1"/>
              </a:solidFill>
              <a:latin typeface="Arial"/>
              <a:ea typeface="Arial"/>
              <a:cs typeface="Arial"/>
              <a:sym typeface="Arial"/>
            </a:endParaRPr>
          </a:p>
        </p:txBody>
      </p:sp>
      <p:pic>
        <p:nvPicPr>
          <p:cNvPr descr="Image result for animated kid praying transparent background" id="280" name="Google Shape;280;p44"/>
          <p:cNvPicPr preferRelativeResize="0"/>
          <p:nvPr/>
        </p:nvPicPr>
        <p:blipFill rotWithShape="1">
          <a:blip r:embed="rId3">
            <a:alphaModFix/>
          </a:blip>
          <a:srcRect b="0" l="0" r="0" t="0"/>
          <a:stretch/>
        </p:blipFill>
        <p:spPr>
          <a:xfrm>
            <a:off x="5580112" y="560361"/>
            <a:ext cx="3276364" cy="402277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5" name="Shape 285"/>
        <p:cNvGrpSpPr/>
        <p:nvPr/>
      </p:nvGrpSpPr>
      <p:grpSpPr>
        <a:xfrm>
          <a:off x="0" y="0"/>
          <a:ext cx="0" cy="0"/>
          <a:chOff x="0" y="0"/>
          <a:chExt cx="0" cy="0"/>
        </a:xfrm>
      </p:grpSpPr>
      <p:sp>
        <p:nvSpPr>
          <p:cNvPr id="286" name="Google Shape;286;p45"/>
          <p:cNvSpPr txBox="1"/>
          <p:nvPr/>
        </p:nvSpPr>
        <p:spPr>
          <a:xfrm>
            <a:off x="-31172" y="1543050"/>
            <a:ext cx="5257800" cy="1754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700"/>
              <a:buFont typeface="Arial"/>
              <a:buNone/>
            </a:pPr>
            <a:r>
              <a:rPr b="1" i="0" lang="en" sz="5700" u="none" cap="none" strike="noStrike">
                <a:solidFill>
                  <a:schemeClr val="dk1"/>
                </a:solidFill>
                <a:latin typeface="Arial"/>
                <a:ea typeface="Arial"/>
                <a:cs typeface="Arial"/>
                <a:sym typeface="Arial"/>
              </a:rPr>
              <a:t>LIVE THE WORD KIDS</a:t>
            </a:r>
            <a:endParaRPr b="0" i="0" sz="700" u="none" cap="none" strike="noStrike">
              <a:solidFill>
                <a:schemeClr val="dk1"/>
              </a:solidFill>
              <a:latin typeface="Arial"/>
              <a:ea typeface="Arial"/>
              <a:cs typeface="Arial"/>
              <a:sym typeface="Arial"/>
            </a:endParaRPr>
          </a:p>
        </p:txBody>
      </p:sp>
      <p:sp>
        <p:nvSpPr>
          <p:cNvPr id="287" name="Google Shape;287;p45"/>
          <p:cNvSpPr/>
          <p:nvPr/>
        </p:nvSpPr>
        <p:spPr>
          <a:xfrm>
            <a:off x="484909" y="3274293"/>
            <a:ext cx="4229100" cy="404100"/>
          </a:xfrm>
          <a:prstGeom prst="rect">
            <a:avLst/>
          </a:prstGeom>
          <a:solidFill>
            <a:srgbClr val="888888"/>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88" name="Google Shape;288;p45"/>
          <p:cNvSpPr txBox="1"/>
          <p:nvPr/>
        </p:nvSpPr>
        <p:spPr>
          <a:xfrm>
            <a:off x="-31172" y="3360921"/>
            <a:ext cx="5257800" cy="231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500"/>
              <a:buFont typeface="Arial"/>
              <a:buNone/>
            </a:pPr>
            <a:r>
              <a:rPr b="1" lang="en" sz="1500">
                <a:solidFill>
                  <a:schemeClr val="lt1"/>
                </a:solidFill>
              </a:rPr>
              <a:t>15th Sunday in Ordinary Time </a:t>
            </a:r>
            <a:r>
              <a:rPr b="1" lang="en" sz="1500">
                <a:solidFill>
                  <a:schemeClr val="lt1"/>
                </a:solidFill>
              </a:rPr>
              <a:t>| Cycle A</a:t>
            </a:r>
            <a:endParaRPr b="0" i="0" sz="700" u="none" cap="none" strike="noStrike">
              <a:solidFill>
                <a:schemeClr val="lt1"/>
              </a:solidFill>
              <a:latin typeface="Arial"/>
              <a:ea typeface="Arial"/>
              <a:cs typeface="Arial"/>
              <a:sym typeface="Arial"/>
            </a:endParaRPr>
          </a:p>
        </p:txBody>
      </p:sp>
      <p:pic>
        <p:nvPicPr>
          <p:cNvPr id="289" name="Google Shape;289;p45"/>
          <p:cNvPicPr preferRelativeResize="0"/>
          <p:nvPr/>
        </p:nvPicPr>
        <p:blipFill rotWithShape="1">
          <a:blip r:embed="rId3">
            <a:alphaModFix/>
          </a:blip>
          <a:srcRect b="0" l="0" r="0" t="0"/>
          <a:stretch/>
        </p:blipFill>
        <p:spPr>
          <a:xfrm>
            <a:off x="4932040" y="819150"/>
            <a:ext cx="3505200" cy="3505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48" name="Shape 148"/>
        <p:cNvGrpSpPr/>
        <p:nvPr/>
      </p:nvGrpSpPr>
      <p:grpSpPr>
        <a:xfrm>
          <a:off x="0" y="0"/>
          <a:ext cx="0" cy="0"/>
          <a:chOff x="0" y="0"/>
          <a:chExt cx="0" cy="0"/>
        </a:xfrm>
      </p:grpSpPr>
      <p:sp>
        <p:nvSpPr>
          <p:cNvPr id="149" name="Google Shape;149;p28"/>
          <p:cNvSpPr/>
          <p:nvPr/>
        </p:nvSpPr>
        <p:spPr>
          <a:xfrm>
            <a:off x="0" y="-138450"/>
            <a:ext cx="9144000" cy="53304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50" name="Google Shape;150;p28"/>
          <p:cNvSpPr txBox="1"/>
          <p:nvPr/>
        </p:nvSpPr>
        <p:spPr>
          <a:xfrm>
            <a:off x="0" y="4319524"/>
            <a:ext cx="9144000" cy="384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2500">
                <a:solidFill>
                  <a:srgbClr val="073763"/>
                </a:solidFill>
                <a:latin typeface="Arial Black"/>
                <a:ea typeface="Arial Black"/>
                <a:cs typeface="Arial Black"/>
                <a:sym typeface="Arial Black"/>
              </a:rPr>
              <a:t>The Parable of the Sower</a:t>
            </a:r>
            <a:endParaRPr b="1" sz="2500">
              <a:solidFill>
                <a:srgbClr val="073763"/>
              </a:solidFill>
              <a:latin typeface="Arial Black"/>
              <a:ea typeface="Arial Black"/>
              <a:cs typeface="Arial Black"/>
              <a:sym typeface="Arial Black"/>
            </a:endParaRPr>
          </a:p>
        </p:txBody>
      </p:sp>
      <p:sp>
        <p:nvSpPr>
          <p:cNvPr id="151" name="Google Shape;151;p28"/>
          <p:cNvSpPr txBox="1"/>
          <p:nvPr/>
        </p:nvSpPr>
        <p:spPr>
          <a:xfrm>
            <a:off x="0" y="4746406"/>
            <a:ext cx="91440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2400">
                <a:solidFill>
                  <a:schemeClr val="dk1"/>
                </a:solidFill>
                <a:latin typeface="Arial Black"/>
                <a:ea typeface="Arial Black"/>
                <a:cs typeface="Arial Black"/>
                <a:sym typeface="Arial Black"/>
              </a:rPr>
              <a:t>Matthew 13:1-9</a:t>
            </a:r>
            <a:endParaRPr b="0" i="0" sz="2400" u="none" cap="none" strike="noStrike">
              <a:solidFill>
                <a:schemeClr val="dk1"/>
              </a:solidFill>
              <a:latin typeface="Arial Black"/>
              <a:ea typeface="Arial Black"/>
              <a:cs typeface="Arial Black"/>
              <a:sym typeface="Arial Black"/>
            </a:endParaRPr>
          </a:p>
        </p:txBody>
      </p:sp>
      <p:pic>
        <p:nvPicPr>
          <p:cNvPr id="152" name="Google Shape;152;p28"/>
          <p:cNvPicPr preferRelativeResize="0"/>
          <p:nvPr/>
        </p:nvPicPr>
        <p:blipFill rotWithShape="1">
          <a:blip r:embed="rId3">
            <a:alphaModFix/>
          </a:blip>
          <a:srcRect b="20691" l="20552" r="0" t="0"/>
          <a:stretch/>
        </p:blipFill>
        <p:spPr>
          <a:xfrm>
            <a:off x="1847675" y="157275"/>
            <a:ext cx="5448650" cy="4079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99"/>
        </a:solidFill>
      </p:bgPr>
    </p:bg>
    <p:spTree>
      <p:nvGrpSpPr>
        <p:cNvPr id="156" name="Shape 156"/>
        <p:cNvGrpSpPr/>
        <p:nvPr/>
      </p:nvGrpSpPr>
      <p:grpSpPr>
        <a:xfrm>
          <a:off x="0" y="0"/>
          <a:ext cx="0" cy="0"/>
          <a:chOff x="0" y="0"/>
          <a:chExt cx="0" cy="0"/>
        </a:xfrm>
      </p:grpSpPr>
      <p:sp>
        <p:nvSpPr>
          <p:cNvPr id="157" name="Google Shape;157;p29"/>
          <p:cNvSpPr txBox="1"/>
          <p:nvPr/>
        </p:nvSpPr>
        <p:spPr>
          <a:xfrm>
            <a:off x="717404" y="1054851"/>
            <a:ext cx="8503800" cy="1731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Leader:</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A reading from</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chemeClr val="dk1"/>
                </a:solidFill>
                <a:latin typeface="Arial"/>
                <a:ea typeface="Arial"/>
                <a:cs typeface="Arial"/>
                <a:sym typeface="Arial"/>
              </a:rPr>
              <a:t>              the Holy Gospel</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chemeClr val="dk1"/>
                </a:solidFill>
                <a:latin typeface="Arial"/>
                <a:ea typeface="Arial"/>
                <a:cs typeface="Arial"/>
                <a:sym typeface="Arial"/>
              </a:rPr>
              <a:t>              according to </a:t>
            </a:r>
            <a:r>
              <a:rPr b="1" lang="en" sz="3600">
                <a:solidFill>
                  <a:schemeClr val="dk1"/>
                </a:solidFill>
              </a:rPr>
              <a:t>Matthew</a:t>
            </a:r>
            <a:r>
              <a:rPr b="1" i="0" lang="en" sz="3600" u="none" cap="none" strike="noStrike">
                <a:solidFill>
                  <a:schemeClr val="dk1"/>
                </a:solidFill>
                <a:latin typeface="Arial"/>
                <a:ea typeface="Arial"/>
                <a:cs typeface="Arial"/>
                <a:sym typeface="Arial"/>
              </a:rPr>
              <a:t>.</a:t>
            </a:r>
            <a:endParaRPr b="0" i="0" sz="1100" u="none" cap="none" strike="noStrike">
              <a:solidFill>
                <a:schemeClr val="dk1"/>
              </a:solidFill>
              <a:latin typeface="Arial"/>
              <a:ea typeface="Arial"/>
              <a:cs typeface="Arial"/>
              <a:sym typeface="Arial"/>
            </a:endParaRPr>
          </a:p>
        </p:txBody>
      </p:sp>
      <p:sp>
        <p:nvSpPr>
          <p:cNvPr id="158" name="Google Shape;158;p29"/>
          <p:cNvSpPr txBox="1"/>
          <p:nvPr/>
        </p:nvSpPr>
        <p:spPr>
          <a:xfrm>
            <a:off x="1531379" y="3128732"/>
            <a:ext cx="68760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All:</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Glory to You, Oh Lord.</a:t>
            </a:r>
            <a:endParaRPr b="0" i="0" sz="11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63" name="Shape 163"/>
        <p:cNvGrpSpPr/>
        <p:nvPr/>
      </p:nvGrpSpPr>
      <p:grpSpPr>
        <a:xfrm>
          <a:off x="0" y="0"/>
          <a:ext cx="0" cy="0"/>
          <a:chOff x="0" y="0"/>
          <a:chExt cx="0" cy="0"/>
        </a:xfrm>
      </p:grpSpPr>
      <p:sp>
        <p:nvSpPr>
          <p:cNvPr id="164" name="Google Shape;164;p30"/>
          <p:cNvSpPr txBox="1"/>
          <p:nvPr/>
        </p:nvSpPr>
        <p:spPr>
          <a:xfrm>
            <a:off x="491244" y="1084373"/>
            <a:ext cx="642900" cy="384900"/>
          </a:xfrm>
          <a:prstGeom prst="rect">
            <a:avLst/>
          </a:prstGeom>
          <a:solidFill>
            <a:srgbClr val="938953"/>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chemeClr val="lt1"/>
                </a:solidFill>
                <a:latin typeface="Arial Black"/>
                <a:ea typeface="Arial Black"/>
                <a:cs typeface="Arial Black"/>
                <a:sym typeface="Arial Black"/>
              </a:rPr>
              <a:t>1</a:t>
            </a:r>
            <a:endParaRPr b="1" i="0" sz="2500" u="none" cap="none" strike="noStrike">
              <a:solidFill>
                <a:schemeClr val="lt1"/>
              </a:solidFill>
              <a:latin typeface="Arial Black"/>
              <a:ea typeface="Arial Black"/>
              <a:cs typeface="Arial Black"/>
              <a:sym typeface="Arial Black"/>
            </a:endParaRPr>
          </a:p>
        </p:txBody>
      </p:sp>
      <p:sp>
        <p:nvSpPr>
          <p:cNvPr id="165" name="Google Shape;165;p30"/>
          <p:cNvSpPr txBox="1"/>
          <p:nvPr/>
        </p:nvSpPr>
        <p:spPr>
          <a:xfrm>
            <a:off x="491250" y="1628475"/>
            <a:ext cx="24360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000">
                <a:solidFill>
                  <a:schemeClr val="dk1"/>
                </a:solidFill>
                <a:latin typeface="Arial Black"/>
                <a:ea typeface="Arial Black"/>
                <a:cs typeface="Arial Black"/>
                <a:sym typeface="Arial Black"/>
              </a:rPr>
              <a:t>That same day Jesus left the house and went to the lakeside, where he sat down to teach</a:t>
            </a:r>
            <a:endParaRPr b="0" i="0" sz="20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166" name="Google Shape;166;p30"/>
          <p:cNvSpPr/>
          <p:nvPr/>
        </p:nvSpPr>
        <p:spPr>
          <a:xfrm>
            <a:off x="4364675" y="2825925"/>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167" name="Google Shape;167;p30"/>
          <p:cNvPicPr preferRelativeResize="0"/>
          <p:nvPr/>
        </p:nvPicPr>
        <p:blipFill>
          <a:blip r:embed="rId3">
            <a:alphaModFix/>
          </a:blip>
          <a:stretch>
            <a:fillRect/>
          </a:stretch>
        </p:blipFill>
        <p:spPr>
          <a:xfrm>
            <a:off x="3254175" y="1084363"/>
            <a:ext cx="5288501" cy="29747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CCDC"/>
        </a:solidFill>
      </p:bgPr>
    </p:bg>
    <p:spTree>
      <p:nvGrpSpPr>
        <p:cNvPr id="172" name="Shape 172"/>
        <p:cNvGrpSpPr/>
        <p:nvPr/>
      </p:nvGrpSpPr>
      <p:grpSpPr>
        <a:xfrm>
          <a:off x="0" y="0"/>
          <a:ext cx="0" cy="0"/>
          <a:chOff x="0" y="0"/>
          <a:chExt cx="0" cy="0"/>
        </a:xfrm>
      </p:grpSpPr>
      <p:sp>
        <p:nvSpPr>
          <p:cNvPr id="173" name="Google Shape;173;p31"/>
          <p:cNvSpPr txBox="1"/>
          <p:nvPr/>
        </p:nvSpPr>
        <p:spPr>
          <a:xfrm>
            <a:off x="5604596" y="1326888"/>
            <a:ext cx="642900" cy="384900"/>
          </a:xfrm>
          <a:prstGeom prst="rect">
            <a:avLst/>
          </a:prstGeom>
          <a:solidFill>
            <a:srgbClr val="31859B"/>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rgbClr val="FFFFFF"/>
                </a:solidFill>
                <a:latin typeface="Arial Black"/>
                <a:ea typeface="Arial Black"/>
                <a:cs typeface="Arial Black"/>
                <a:sym typeface="Arial Black"/>
              </a:rPr>
              <a:t>2</a:t>
            </a:r>
            <a:endParaRPr b="1" i="0" sz="2500" u="none" cap="none" strike="noStrike">
              <a:solidFill>
                <a:srgbClr val="FFFFFF"/>
              </a:solidFill>
              <a:latin typeface="Arial Black"/>
              <a:ea typeface="Arial Black"/>
              <a:cs typeface="Arial Black"/>
              <a:sym typeface="Arial Black"/>
            </a:endParaRPr>
          </a:p>
        </p:txBody>
      </p:sp>
      <p:sp>
        <p:nvSpPr>
          <p:cNvPr id="174" name="Google Shape;174;p31"/>
          <p:cNvSpPr txBox="1"/>
          <p:nvPr/>
        </p:nvSpPr>
        <p:spPr>
          <a:xfrm>
            <a:off x="5604600" y="1969500"/>
            <a:ext cx="2986500" cy="2154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000">
                <a:solidFill>
                  <a:schemeClr val="dk1"/>
                </a:solidFill>
                <a:latin typeface="Arial Black"/>
                <a:ea typeface="Arial Black"/>
                <a:cs typeface="Arial Black"/>
                <a:sym typeface="Arial Black"/>
              </a:rPr>
              <a:t>The crowd that gathered around him was so large that he got into a boat and sat in it, while the crowd stood on the shore. </a:t>
            </a:r>
            <a:endParaRPr b="0" i="0" sz="20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175" name="Google Shape;175;p31"/>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176" name="Google Shape;176;p31"/>
          <p:cNvPicPr preferRelativeResize="0"/>
          <p:nvPr/>
        </p:nvPicPr>
        <p:blipFill rotWithShape="1">
          <a:blip r:embed="rId3">
            <a:alphaModFix/>
          </a:blip>
          <a:srcRect b="0" l="9504" r="7775" t="0"/>
          <a:stretch/>
        </p:blipFill>
        <p:spPr>
          <a:xfrm>
            <a:off x="514275" y="966975"/>
            <a:ext cx="4719725" cy="32095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999"/>
        </a:solidFill>
      </p:bgPr>
    </p:bg>
    <p:spTree>
      <p:nvGrpSpPr>
        <p:cNvPr id="181" name="Shape 181"/>
        <p:cNvGrpSpPr/>
        <p:nvPr/>
      </p:nvGrpSpPr>
      <p:grpSpPr>
        <a:xfrm>
          <a:off x="0" y="0"/>
          <a:ext cx="0" cy="0"/>
          <a:chOff x="0" y="0"/>
          <a:chExt cx="0" cy="0"/>
        </a:xfrm>
      </p:grpSpPr>
      <p:sp>
        <p:nvSpPr>
          <p:cNvPr id="182" name="Google Shape;182;p32"/>
          <p:cNvSpPr txBox="1"/>
          <p:nvPr/>
        </p:nvSpPr>
        <p:spPr>
          <a:xfrm>
            <a:off x="647575" y="1591035"/>
            <a:ext cx="2877300" cy="2586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lang="en" sz="2100">
                <a:solidFill>
                  <a:schemeClr val="dk1"/>
                </a:solidFill>
                <a:latin typeface="Arial Black"/>
                <a:ea typeface="Arial Black"/>
                <a:cs typeface="Arial Black"/>
                <a:sym typeface="Arial Black"/>
              </a:rPr>
              <a:t>He used parables to tell them many things.</a:t>
            </a:r>
            <a:endParaRPr sz="2100">
              <a:solidFill>
                <a:schemeClr val="dk1"/>
              </a:solidFill>
              <a:latin typeface="Arial Black"/>
              <a:ea typeface="Arial Black"/>
              <a:cs typeface="Arial Black"/>
              <a:sym typeface="Arial Black"/>
            </a:endParaRPr>
          </a:p>
          <a:p>
            <a:pPr indent="0" lvl="0" marL="0" marR="0" rtl="0" algn="l">
              <a:lnSpc>
                <a:spcPct val="100000"/>
              </a:lnSpc>
              <a:spcBef>
                <a:spcPts val="0"/>
              </a:spcBef>
              <a:spcAft>
                <a:spcPts val="0"/>
              </a:spcAft>
              <a:buClr>
                <a:schemeClr val="dk1"/>
              </a:buClr>
              <a:buSzPts val="1100"/>
              <a:buFont typeface="Arial"/>
              <a:buNone/>
            </a:pPr>
            <a:r>
              <a:t/>
            </a:r>
            <a:endParaRPr sz="2100">
              <a:solidFill>
                <a:schemeClr val="dk1"/>
              </a:solidFill>
              <a:latin typeface="Arial Black"/>
              <a:ea typeface="Arial Black"/>
              <a:cs typeface="Arial Black"/>
              <a:sym typeface="Arial Black"/>
            </a:endParaRPr>
          </a:p>
          <a:p>
            <a:pPr indent="0" lvl="0" marL="0" marR="0" rtl="0" algn="l">
              <a:lnSpc>
                <a:spcPct val="100000"/>
              </a:lnSpc>
              <a:spcBef>
                <a:spcPts val="0"/>
              </a:spcBef>
              <a:spcAft>
                <a:spcPts val="0"/>
              </a:spcAft>
              <a:buClr>
                <a:schemeClr val="dk1"/>
              </a:buClr>
              <a:buSzPts val="1100"/>
              <a:buFont typeface="Arial"/>
              <a:buNone/>
            </a:pPr>
            <a:r>
              <a:rPr lang="en" sz="2100">
                <a:solidFill>
                  <a:schemeClr val="dk1"/>
                </a:solidFill>
                <a:latin typeface="Arial Black"/>
                <a:ea typeface="Arial Black"/>
                <a:cs typeface="Arial Black"/>
                <a:sym typeface="Arial Black"/>
              </a:rPr>
              <a:t>“Once there was a man who went out to sow grain. </a:t>
            </a:r>
            <a:endParaRPr sz="2100">
              <a:solidFill>
                <a:schemeClr val="dk1"/>
              </a:solidFill>
              <a:latin typeface="Arial Black"/>
              <a:ea typeface="Arial Black"/>
              <a:cs typeface="Arial Black"/>
              <a:sym typeface="Arial Black"/>
            </a:endParaRPr>
          </a:p>
          <a:p>
            <a:pPr indent="0" lvl="0" marL="0" marR="0" rtl="0" algn="l">
              <a:lnSpc>
                <a:spcPct val="100000"/>
              </a:lnSpc>
              <a:spcBef>
                <a:spcPts val="0"/>
              </a:spcBef>
              <a:spcAft>
                <a:spcPts val="0"/>
              </a:spcAft>
              <a:buNone/>
            </a:pPr>
            <a:r>
              <a:t/>
            </a:r>
            <a:endParaRPr sz="2100">
              <a:solidFill>
                <a:schemeClr val="dk1"/>
              </a:solidFill>
              <a:latin typeface="Arial Black"/>
              <a:ea typeface="Arial Black"/>
              <a:cs typeface="Arial Black"/>
              <a:sym typeface="Arial Black"/>
            </a:endParaRPr>
          </a:p>
        </p:txBody>
      </p:sp>
      <p:sp>
        <p:nvSpPr>
          <p:cNvPr id="183" name="Google Shape;183;p32"/>
          <p:cNvSpPr txBox="1"/>
          <p:nvPr/>
        </p:nvSpPr>
        <p:spPr>
          <a:xfrm>
            <a:off x="647452" y="966457"/>
            <a:ext cx="642900" cy="384900"/>
          </a:xfrm>
          <a:prstGeom prst="rect">
            <a:avLst/>
          </a:prstGeom>
          <a:solidFill>
            <a:srgbClr val="953734"/>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rgbClr val="FFFFFF"/>
                </a:solidFill>
                <a:latin typeface="Arial Black"/>
                <a:ea typeface="Arial Black"/>
                <a:cs typeface="Arial Black"/>
                <a:sym typeface="Arial Black"/>
              </a:rPr>
              <a:t>3</a:t>
            </a:r>
            <a:endParaRPr b="1" i="0" sz="2500" u="none" cap="none" strike="noStrike">
              <a:solidFill>
                <a:srgbClr val="FFFFFF"/>
              </a:solidFill>
              <a:latin typeface="Arial Black"/>
              <a:ea typeface="Arial Black"/>
              <a:cs typeface="Arial Black"/>
              <a:sym typeface="Arial Black"/>
            </a:endParaRPr>
          </a:p>
        </p:txBody>
      </p:sp>
      <p:pic>
        <p:nvPicPr>
          <p:cNvPr id="184" name="Google Shape;184;p32"/>
          <p:cNvPicPr preferRelativeResize="0"/>
          <p:nvPr/>
        </p:nvPicPr>
        <p:blipFill rotWithShape="1">
          <a:blip r:embed="rId3">
            <a:alphaModFix/>
          </a:blip>
          <a:srcRect b="0" l="0" r="11268" t="0"/>
          <a:stretch/>
        </p:blipFill>
        <p:spPr>
          <a:xfrm>
            <a:off x="3833450" y="1189262"/>
            <a:ext cx="4361750" cy="2764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89" name="Shape 189"/>
        <p:cNvGrpSpPr/>
        <p:nvPr/>
      </p:nvGrpSpPr>
      <p:grpSpPr>
        <a:xfrm>
          <a:off x="0" y="0"/>
          <a:ext cx="0" cy="0"/>
          <a:chOff x="0" y="0"/>
          <a:chExt cx="0" cy="0"/>
        </a:xfrm>
      </p:grpSpPr>
      <p:sp>
        <p:nvSpPr>
          <p:cNvPr id="190" name="Google Shape;190;p33"/>
          <p:cNvSpPr/>
          <p:nvPr/>
        </p:nvSpPr>
        <p:spPr>
          <a:xfrm>
            <a:off x="643840" y="1189521"/>
            <a:ext cx="607200" cy="428700"/>
          </a:xfrm>
          <a:prstGeom prst="rect">
            <a:avLst/>
          </a:prstGeom>
          <a:solidFill>
            <a:srgbClr val="274E13"/>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chemeClr val="lt1"/>
                </a:solidFill>
                <a:latin typeface="Arial Black"/>
                <a:ea typeface="Arial Black"/>
                <a:cs typeface="Arial Black"/>
                <a:sym typeface="Arial Black"/>
              </a:rPr>
              <a:t>4</a:t>
            </a:r>
            <a:endParaRPr b="1" i="0" sz="2500" u="none" cap="none" strike="noStrike">
              <a:solidFill>
                <a:schemeClr val="lt1"/>
              </a:solidFill>
              <a:latin typeface="Arial Black"/>
              <a:ea typeface="Arial Black"/>
              <a:cs typeface="Arial Black"/>
              <a:sym typeface="Arial Black"/>
            </a:endParaRPr>
          </a:p>
        </p:txBody>
      </p:sp>
      <p:sp>
        <p:nvSpPr>
          <p:cNvPr id="191" name="Google Shape;191;p33"/>
          <p:cNvSpPr txBox="1"/>
          <p:nvPr/>
        </p:nvSpPr>
        <p:spPr>
          <a:xfrm>
            <a:off x="643840" y="1868170"/>
            <a:ext cx="2502000" cy="226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100">
                <a:solidFill>
                  <a:schemeClr val="dk1"/>
                </a:solidFill>
                <a:latin typeface="Arial Black"/>
                <a:ea typeface="Arial Black"/>
                <a:cs typeface="Arial Black"/>
                <a:sym typeface="Arial Black"/>
              </a:rPr>
              <a:t>As he scattered the seed in the field, some of it fell along the path, and the birds came and ate it up. </a:t>
            </a:r>
            <a:endParaRPr b="0" i="0" sz="2100" u="none" cap="none" strike="noStrike">
              <a:solidFill>
                <a:schemeClr val="dk1"/>
              </a:solidFill>
              <a:latin typeface="Arial Black"/>
              <a:ea typeface="Arial Black"/>
              <a:cs typeface="Arial Black"/>
              <a:sym typeface="Arial Black"/>
            </a:endParaRPr>
          </a:p>
        </p:txBody>
      </p:sp>
      <p:pic>
        <p:nvPicPr>
          <p:cNvPr id="192" name="Google Shape;192;p33"/>
          <p:cNvPicPr preferRelativeResize="0"/>
          <p:nvPr/>
        </p:nvPicPr>
        <p:blipFill rotWithShape="1">
          <a:blip r:embed="rId3">
            <a:alphaModFix/>
          </a:blip>
          <a:srcRect b="0" l="6713" r="6998" t="0"/>
          <a:stretch/>
        </p:blipFill>
        <p:spPr>
          <a:xfrm>
            <a:off x="3339450" y="816777"/>
            <a:ext cx="5384477" cy="35099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A0C7"/>
        </a:solidFill>
      </p:bgPr>
    </p:bg>
    <p:spTree>
      <p:nvGrpSpPr>
        <p:cNvPr id="197" name="Shape 197"/>
        <p:cNvGrpSpPr/>
        <p:nvPr/>
      </p:nvGrpSpPr>
      <p:grpSpPr>
        <a:xfrm>
          <a:off x="0" y="0"/>
          <a:ext cx="0" cy="0"/>
          <a:chOff x="0" y="0"/>
          <a:chExt cx="0" cy="0"/>
        </a:xfrm>
      </p:grpSpPr>
      <p:sp>
        <p:nvSpPr>
          <p:cNvPr id="198" name="Google Shape;198;p34"/>
          <p:cNvSpPr/>
          <p:nvPr/>
        </p:nvSpPr>
        <p:spPr>
          <a:xfrm>
            <a:off x="529648" y="1122367"/>
            <a:ext cx="607200" cy="428700"/>
          </a:xfrm>
          <a:prstGeom prst="rect">
            <a:avLst/>
          </a:prstGeom>
          <a:solidFill>
            <a:srgbClr val="5F497A"/>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chemeClr val="lt1"/>
                </a:solidFill>
                <a:latin typeface="Arial Black"/>
                <a:ea typeface="Arial Black"/>
                <a:cs typeface="Arial Black"/>
                <a:sym typeface="Arial Black"/>
              </a:rPr>
              <a:t>5</a:t>
            </a:r>
            <a:endParaRPr b="1" i="0" sz="2500" u="none" cap="none" strike="noStrike">
              <a:solidFill>
                <a:schemeClr val="lt1"/>
              </a:solidFill>
              <a:latin typeface="Arial Black"/>
              <a:ea typeface="Arial Black"/>
              <a:cs typeface="Arial Black"/>
              <a:sym typeface="Arial Black"/>
            </a:endParaRPr>
          </a:p>
        </p:txBody>
      </p:sp>
      <p:sp>
        <p:nvSpPr>
          <p:cNvPr id="199" name="Google Shape;199;p34"/>
          <p:cNvSpPr txBox="1"/>
          <p:nvPr/>
        </p:nvSpPr>
        <p:spPr>
          <a:xfrm>
            <a:off x="529600" y="1763725"/>
            <a:ext cx="3299400" cy="193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100">
                <a:solidFill>
                  <a:schemeClr val="dk1"/>
                </a:solidFill>
                <a:latin typeface="Arial Black"/>
                <a:ea typeface="Arial Black"/>
                <a:cs typeface="Arial Black"/>
                <a:sym typeface="Arial Black"/>
              </a:rPr>
              <a:t>Some of it fell on rocky ground, where there was little soil. The seeds soon sprouted, because the soil wasn't deep.</a:t>
            </a:r>
            <a:endParaRPr sz="2100">
              <a:solidFill>
                <a:schemeClr val="dk1"/>
              </a:solidFill>
              <a:latin typeface="Arial Black"/>
              <a:ea typeface="Arial Black"/>
              <a:cs typeface="Arial Black"/>
              <a:sym typeface="Arial Black"/>
            </a:endParaRPr>
          </a:p>
        </p:txBody>
      </p:sp>
      <p:pic>
        <p:nvPicPr>
          <p:cNvPr id="200" name="Google Shape;200;p34"/>
          <p:cNvPicPr preferRelativeResize="0"/>
          <p:nvPr/>
        </p:nvPicPr>
        <p:blipFill rotWithShape="1">
          <a:blip r:embed="rId3">
            <a:alphaModFix/>
          </a:blip>
          <a:srcRect b="0" l="6429" r="7496" t="0"/>
          <a:stretch/>
        </p:blipFill>
        <p:spPr>
          <a:xfrm>
            <a:off x="3954350" y="1064888"/>
            <a:ext cx="4611701" cy="30137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CCDC"/>
        </a:solidFill>
      </p:bgPr>
    </p:bg>
    <p:spTree>
      <p:nvGrpSpPr>
        <p:cNvPr id="205" name="Shape 205"/>
        <p:cNvGrpSpPr/>
        <p:nvPr/>
      </p:nvGrpSpPr>
      <p:grpSpPr>
        <a:xfrm>
          <a:off x="0" y="0"/>
          <a:ext cx="0" cy="0"/>
          <a:chOff x="0" y="0"/>
          <a:chExt cx="0" cy="0"/>
        </a:xfrm>
      </p:grpSpPr>
      <p:sp>
        <p:nvSpPr>
          <p:cNvPr id="206" name="Google Shape;206;p35"/>
          <p:cNvSpPr txBox="1"/>
          <p:nvPr/>
        </p:nvSpPr>
        <p:spPr>
          <a:xfrm>
            <a:off x="430623" y="965860"/>
            <a:ext cx="642900" cy="384900"/>
          </a:xfrm>
          <a:prstGeom prst="rect">
            <a:avLst/>
          </a:prstGeom>
          <a:solidFill>
            <a:srgbClr val="366092"/>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rgbClr val="FFFFFF"/>
                </a:solidFill>
                <a:latin typeface="Arial Black"/>
                <a:ea typeface="Arial Black"/>
                <a:cs typeface="Arial Black"/>
                <a:sym typeface="Arial Black"/>
              </a:rPr>
              <a:t>6</a:t>
            </a:r>
            <a:endParaRPr b="1" i="0" sz="2500" u="none" cap="none" strike="noStrike">
              <a:solidFill>
                <a:srgbClr val="FFFFFF"/>
              </a:solidFill>
              <a:latin typeface="Arial Black"/>
              <a:ea typeface="Arial Black"/>
              <a:cs typeface="Arial Black"/>
              <a:sym typeface="Arial Black"/>
            </a:endParaRPr>
          </a:p>
        </p:txBody>
      </p:sp>
      <p:sp>
        <p:nvSpPr>
          <p:cNvPr id="207" name="Google Shape;207;p35"/>
          <p:cNvSpPr txBox="1"/>
          <p:nvPr/>
        </p:nvSpPr>
        <p:spPr>
          <a:xfrm>
            <a:off x="430613" y="1471638"/>
            <a:ext cx="2881800" cy="2586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SzPts val="1100"/>
              <a:buNone/>
            </a:pPr>
            <a:r>
              <a:rPr lang="en" sz="2100">
                <a:solidFill>
                  <a:schemeClr val="dk1"/>
                </a:solidFill>
                <a:latin typeface="Arial Black"/>
                <a:ea typeface="Arial Black"/>
                <a:cs typeface="Arial Black"/>
                <a:sym typeface="Arial Black"/>
              </a:rPr>
              <a:t>But when the sun came up, it burned the young plants; and because the roots had not grown deep enough, the plants soon dried up.</a:t>
            </a:r>
            <a:endParaRPr sz="2100">
              <a:solidFill>
                <a:schemeClr val="dk1"/>
              </a:solidFill>
              <a:latin typeface="Arial Black"/>
              <a:ea typeface="Arial Black"/>
              <a:cs typeface="Arial Black"/>
              <a:sym typeface="Arial Black"/>
            </a:endParaRPr>
          </a:p>
        </p:txBody>
      </p:sp>
      <p:sp>
        <p:nvSpPr>
          <p:cNvPr descr="Sunset Animated Illustration by Mina FZ. for Queble on Dribbble" id="208" name="Google Shape;208;p35"/>
          <p:cNvSpPr/>
          <p:nvPr/>
        </p:nvSpPr>
        <p:spPr>
          <a:xfrm>
            <a:off x="4468613" y="2758788"/>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209" name="Google Shape;209;p35"/>
          <p:cNvPicPr preferRelativeResize="0"/>
          <p:nvPr/>
        </p:nvPicPr>
        <p:blipFill rotWithShape="1">
          <a:blip r:embed="rId3">
            <a:alphaModFix/>
          </a:blip>
          <a:srcRect b="0" l="6971" r="5988" t="0"/>
          <a:stretch/>
        </p:blipFill>
        <p:spPr>
          <a:xfrm>
            <a:off x="3840112" y="1028238"/>
            <a:ext cx="4873277" cy="314941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