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88" r:id="rId13"/>
    <p:sldId id="267" r:id="rId14"/>
    <p:sldId id="268" r:id="rId15"/>
    <p:sldId id="269" r:id="rId16"/>
    <p:sldId id="284" r:id="rId17"/>
    <p:sldId id="271" r:id="rId18"/>
    <p:sldId id="296" r:id="rId19"/>
  </p:sldIdLst>
  <p:sldSz cx="18288000" cy="10287000"/>
  <p:notesSz cx="6858000" cy="9144000"/>
  <p:embeddedFontLst>
    <p:embeddedFont>
      <p:font typeface="Calibri" panose="020F0502020204030204"/>
      <p:regular r:id="rId23"/>
      <p:bold r:id="rId24"/>
      <p:italic r:id="rId25"/>
      <p:boldItalic r:id="rId26"/>
    </p:embeddedFont>
    <p:embeddedFont>
      <p:font typeface="Arial Black" panose="020B0A04020102020204"/>
      <p:bold r:id="rId27"/>
    </p:embeddedFont>
    <p:embeddedFont>
      <p:font typeface="Arial Black" panose="020B0A04020102020204"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73F"/>
    <a:srgbClr val="FF3300"/>
    <a:srgbClr val="F23406"/>
    <a:srgbClr val="493F26"/>
    <a:srgbClr val="17AEAD"/>
    <a:srgbClr val="DE0000"/>
    <a:srgbClr val="FF9933"/>
    <a:srgbClr val="FF6600"/>
    <a:srgbClr val="9C213D"/>
    <a:srgbClr val="802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54"/>
      </p:cViewPr>
      <p:guideLst>
        <p:guide orient="horz" pos="2160"/>
        <p:guide pos="28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1" name="Google Shape;1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8" name="Google Shape;1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8" name="Google Shape;1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36580" y="2720339"/>
            <a:ext cx="10515600" cy="3462486"/>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92120" y="6816215"/>
            <a:ext cx="8458200" cy="808178"/>
          </a:xfrm>
          <a:prstGeom prst="rect">
            <a:avLst/>
          </a:prstGeom>
          <a:solidFill>
            <a:srgbClr val="6324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Rectangles 1"/>
          <p:cNvSpPr/>
          <p:nvPr/>
        </p:nvSpPr>
        <p:spPr>
          <a:xfrm>
            <a:off x="1169035" y="6854825"/>
            <a:ext cx="7988300" cy="770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1" name="Google Shape;101;p1"/>
          <p:cNvSpPr txBox="1"/>
          <p:nvPr/>
        </p:nvSpPr>
        <p:spPr>
          <a:xfrm>
            <a:off x="0" y="7011774"/>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chemeClr val="tx1"/>
                </a:solidFill>
                <a:latin typeface="Arial" panose="020B0604020202020204"/>
                <a:ea typeface="Arial" panose="020B0604020202020204"/>
                <a:cs typeface="Arial" panose="020B0604020202020204"/>
                <a:sym typeface="Arial" panose="020B0604020202020204"/>
              </a:rPr>
              <a:t>14th Sunday in Ordinary Time | Cycle A</a:t>
            </a:r>
            <a:endParaRPr lang="en-US" sz="3000" b="1" i="0" u="none" strike="noStrike" cap="none" dirty="0">
              <a:solidFill>
                <a:schemeClr val="tx1"/>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185"/>
        <p:cNvGrpSpPr/>
        <p:nvPr/>
      </p:nvGrpSpPr>
      <p:grpSpPr>
        <a:xfrm>
          <a:off x="0" y="0"/>
          <a:ext cx="0" cy="0"/>
          <a:chOff x="0" y="0"/>
          <a:chExt cx="0" cy="0"/>
        </a:xfrm>
      </p:grpSpPr>
      <p:sp>
        <p:nvSpPr>
          <p:cNvPr id="186" name="Google Shape;186;p9"/>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9"/>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92"/>
        <p:cNvGrpSpPr/>
        <p:nvPr/>
      </p:nvGrpSpPr>
      <p:grpSpPr>
        <a:xfrm>
          <a:off x="0" y="0"/>
          <a:ext cx="0" cy="0"/>
          <a:chOff x="0" y="0"/>
          <a:chExt cx="0" cy="0"/>
        </a:xfrm>
      </p:grpSpPr>
      <p:sp>
        <p:nvSpPr>
          <p:cNvPr id="193" name="Google Shape;193;p10"/>
          <p:cNvSpPr/>
          <p:nvPr/>
        </p:nvSpPr>
        <p:spPr>
          <a:xfrm>
            <a:off x="858982" y="3452818"/>
            <a:ext cx="9144000"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94" name="Google Shape;194;p10"/>
          <p:cNvPicPr preferRelativeResize="0"/>
          <p:nvPr/>
        </p:nvPicPr>
        <p:blipFill rotWithShape="1">
          <a:blip r:embed="rId1"/>
          <a:srcRect/>
          <a:stretch>
            <a:fillRect/>
          </a:stretch>
        </p:blipFill>
        <p:spPr>
          <a:xfrm>
            <a:off x="9491464" y="1471092"/>
            <a:ext cx="7010400" cy="701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C213D"/>
        </a:solidFill>
        <a:effectLst/>
      </p:bgPr>
    </p:bg>
    <p:spTree>
      <p:nvGrpSpPr>
        <p:cNvPr id="1" name="Shape 199"/>
        <p:cNvGrpSpPr/>
        <p:nvPr/>
      </p:nvGrpSpPr>
      <p:grpSpPr>
        <a:xfrm>
          <a:off x="0" y="0"/>
          <a:ext cx="0" cy="0"/>
          <a:chOff x="0" y="0"/>
          <a:chExt cx="0" cy="0"/>
        </a:xfrm>
      </p:grpSpPr>
      <p:sp>
        <p:nvSpPr>
          <p:cNvPr id="200" name="Google Shape;200;p11"/>
          <p:cNvSpPr/>
          <p:nvPr/>
        </p:nvSpPr>
        <p:spPr>
          <a:xfrm>
            <a:off x="1752600" y="1061085"/>
            <a:ext cx="14691995" cy="847725"/>
          </a:xfrm>
          <a:prstGeom prst="rect">
            <a:avLst/>
          </a:prstGeom>
          <a:solidFill>
            <a:srgbClr val="B4973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Jesus is my Shepherd Craft</a:t>
            </a:r>
            <a:endParaRPr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1" name="Google Shape;201;p11"/>
          <p:cNvSpPr txBox="1"/>
          <p:nvPr/>
        </p:nvSpPr>
        <p:spPr>
          <a:xfrm>
            <a:off x="1752600" y="2305050"/>
            <a:ext cx="15055850" cy="1320800"/>
          </a:xfrm>
          <a:prstGeom prst="rect">
            <a:avLst/>
          </a:prstGeom>
          <a:noFill/>
          <a:ln>
            <a:noFill/>
          </a:ln>
        </p:spPr>
        <p:txBody>
          <a:bodyPr spcFirstLastPara="1" wrap="square" lIns="91425" tIns="45700" rIns="91425" bIns="45700" anchor="t" anchorCtr="0">
            <a:spAutoFit/>
          </a:bodyPr>
          <a:lstStyle/>
          <a:p>
            <a:pPr marL="0" indent="0" algn="ctr">
              <a:buNone/>
            </a:pPr>
            <a:r>
              <a:rPr lang="en-US" sz="4000" dirty="0">
                <a:solidFill>
                  <a:schemeClr val="bg1"/>
                </a:solidFill>
                <a:latin typeface="Arial Black" panose="020B0A04020102020204" pitchFamily="34" charset="0"/>
              </a:rPr>
              <a:t>Colored Paper, Glue, Bond Paper, Colored Pens and Scissor, Brown or Black Yarn, Googly eyes. </a:t>
            </a:r>
            <a:endParaRPr lang="en-US" sz="4000" dirty="0">
              <a:solidFill>
                <a:schemeClr val="bg1"/>
              </a:solidFill>
              <a:latin typeface="Arial Black" panose="020B0A04020102020204" pitchFamily="34" charset="0"/>
            </a:endParaRPr>
          </a:p>
        </p:txBody>
      </p:sp>
      <p:pic>
        <p:nvPicPr>
          <p:cNvPr id="100" name="Picture 99"/>
          <p:cNvPicPr/>
          <p:nvPr/>
        </p:nvPicPr>
        <p:blipFill>
          <a:blip r:embed="rId1"/>
          <a:srcRect t="16691"/>
          <a:stretch>
            <a:fillRect/>
          </a:stretch>
        </p:blipFill>
        <p:spPr>
          <a:xfrm>
            <a:off x="1752600" y="4153535"/>
            <a:ext cx="14691995" cy="471614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4973F"/>
        </a:solidFill>
        <a:effectLst/>
      </p:bgPr>
    </p:bg>
    <p:spTree>
      <p:nvGrpSpPr>
        <p:cNvPr id="1" name="Shape 199"/>
        <p:cNvGrpSpPr/>
        <p:nvPr/>
      </p:nvGrpSpPr>
      <p:grpSpPr>
        <a:xfrm>
          <a:off x="0" y="0"/>
          <a:ext cx="0" cy="0"/>
          <a:chOff x="0" y="0"/>
          <a:chExt cx="0" cy="0"/>
        </a:xfrm>
      </p:grpSpPr>
      <p:sp>
        <p:nvSpPr>
          <p:cNvPr id="200" name="Google Shape;200;p11"/>
          <p:cNvSpPr/>
          <p:nvPr/>
        </p:nvSpPr>
        <p:spPr>
          <a:xfrm>
            <a:off x="1040033" y="635569"/>
            <a:ext cx="7074797" cy="867706"/>
          </a:xfrm>
          <a:prstGeom prst="rect">
            <a:avLst/>
          </a:prstGeom>
          <a:solidFill>
            <a:srgbClr val="B4973F"/>
          </a:solid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4000"/>
              <a:buFont typeface="Arial" panose="020B0604020202020204"/>
              <a:buNone/>
            </a:pPr>
            <a:r>
              <a:rPr lang="en-US" sz="45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lang="en-US" sz="45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1" name="Google Shape;201;p11"/>
          <p:cNvSpPr txBox="1"/>
          <p:nvPr/>
        </p:nvSpPr>
        <p:spPr>
          <a:xfrm>
            <a:off x="7410450" y="1289685"/>
            <a:ext cx="10683240" cy="8122920"/>
          </a:xfrm>
          <a:prstGeom prst="rect">
            <a:avLst/>
          </a:prstGeom>
          <a:noFill/>
          <a:ln>
            <a:noFill/>
          </a:ln>
        </p:spPr>
        <p:txBody>
          <a:bodyPr spcFirstLastPara="1" wrap="square" lIns="91425" tIns="45700" rIns="91425" bIns="45700" anchor="t" anchorCtr="0">
            <a:spAutoFit/>
          </a:bodyPr>
          <a:lstStyle/>
          <a:p>
            <a:pPr marL="742950" indent="-742950">
              <a:lnSpc>
                <a:spcPct val="150000"/>
              </a:lnSpc>
              <a:buFont typeface="Arial" panose="020B0604020202020204" pitchFamily="34" charset="0"/>
              <a:buChar char="•"/>
            </a:pPr>
            <a:r>
              <a:rPr lang="en-US" sz="2900" b="1" dirty="0">
                <a:solidFill>
                  <a:schemeClr val="bg1"/>
                </a:solidFill>
                <a:latin typeface="Arial Black" panose="020B0A04020102020204" pitchFamily="34" charset="0"/>
              </a:rPr>
              <a:t>1. On your bond paper, make a head outline then cut it out.</a:t>
            </a:r>
            <a:endParaRPr lang="en-US" sz="2900" b="1" dirty="0">
              <a:solidFill>
                <a:schemeClr val="bg1"/>
              </a:solidFill>
              <a:latin typeface="Arial Black" panose="020B0A04020102020204" pitchFamily="34" charset="0"/>
            </a:endParaRPr>
          </a:p>
          <a:p>
            <a:pPr marL="742950" indent="-742950">
              <a:lnSpc>
                <a:spcPct val="150000"/>
              </a:lnSpc>
              <a:buFont typeface="Arial" panose="020B0604020202020204" pitchFamily="34" charset="0"/>
              <a:buChar char="•"/>
            </a:pPr>
            <a:r>
              <a:rPr lang="en-US" sz="2900" b="1" dirty="0">
                <a:solidFill>
                  <a:schemeClr val="bg1"/>
                </a:solidFill>
                <a:latin typeface="Arial Black" panose="020B0A04020102020204" pitchFamily="34" charset="0"/>
              </a:rPr>
              <a:t>Draw around a hand and cut it out. </a:t>
            </a:r>
            <a:endParaRPr lang="en-US" sz="2900" b="1" dirty="0">
              <a:solidFill>
                <a:schemeClr val="bg1"/>
              </a:solidFill>
              <a:latin typeface="Arial Black" panose="020B0A04020102020204" pitchFamily="34" charset="0"/>
            </a:endParaRPr>
          </a:p>
          <a:p>
            <a:pPr marL="742950" indent="-742950">
              <a:lnSpc>
                <a:spcPct val="150000"/>
              </a:lnSpc>
              <a:buFont typeface="Arial" panose="020B0604020202020204" pitchFamily="34" charset="0"/>
              <a:buChar char="•"/>
            </a:pPr>
            <a:r>
              <a:rPr lang="en-US" sz="2900" b="1" dirty="0">
                <a:solidFill>
                  <a:schemeClr val="bg1"/>
                </a:solidFill>
                <a:latin typeface="Arial Black" panose="020B0A04020102020204" pitchFamily="34" charset="0"/>
              </a:rPr>
              <a:t>Glue down the head and hands on another piece of rectangle paper. </a:t>
            </a:r>
            <a:endParaRPr lang="en-US" sz="2900" b="1" dirty="0">
              <a:solidFill>
                <a:schemeClr val="bg1"/>
              </a:solidFill>
              <a:latin typeface="Arial Black" panose="020B0A04020102020204" pitchFamily="34" charset="0"/>
            </a:endParaRPr>
          </a:p>
          <a:p>
            <a:pPr marL="742950" indent="-742950">
              <a:lnSpc>
                <a:spcPct val="150000"/>
              </a:lnSpc>
              <a:buFont typeface="Arial" panose="020B0604020202020204" pitchFamily="34" charset="0"/>
              <a:buChar char="•"/>
            </a:pPr>
            <a:r>
              <a:rPr lang="en-US" sz="2900" b="1" dirty="0">
                <a:solidFill>
                  <a:schemeClr val="bg1"/>
                </a:solidFill>
                <a:latin typeface="Arial Black" panose="020B0A04020102020204" pitchFamily="34" charset="0"/>
              </a:rPr>
              <a:t>Use a pen to create the mouth and nose.</a:t>
            </a:r>
            <a:endParaRPr lang="en-US" sz="2900" b="1" dirty="0">
              <a:solidFill>
                <a:schemeClr val="bg1"/>
              </a:solidFill>
              <a:latin typeface="Arial Black" panose="020B0A04020102020204" pitchFamily="34" charset="0"/>
            </a:endParaRPr>
          </a:p>
          <a:p>
            <a:pPr marL="742950" indent="-742950">
              <a:lnSpc>
                <a:spcPct val="150000"/>
              </a:lnSpc>
              <a:buFont typeface="Arial" panose="020B0604020202020204" pitchFamily="34" charset="0"/>
              <a:buChar char="•"/>
            </a:pPr>
            <a:r>
              <a:rPr lang="en-US" sz="2900" b="1" dirty="0">
                <a:solidFill>
                  <a:schemeClr val="bg1"/>
                </a:solidFill>
                <a:latin typeface="Arial Black" panose="020B0A04020102020204" pitchFamily="34" charset="0"/>
              </a:rPr>
              <a:t>Use the glue to attach the googly eyes.</a:t>
            </a:r>
            <a:endParaRPr lang="en-US" sz="2900" b="1" dirty="0">
              <a:solidFill>
                <a:schemeClr val="bg1"/>
              </a:solidFill>
              <a:latin typeface="Arial Black" panose="020B0A04020102020204" pitchFamily="34" charset="0"/>
            </a:endParaRPr>
          </a:p>
          <a:p>
            <a:pPr marL="742950" indent="-742950">
              <a:lnSpc>
                <a:spcPct val="150000"/>
              </a:lnSpc>
              <a:buFont typeface="Arial" panose="020B0604020202020204" pitchFamily="34" charset="0"/>
              <a:buChar char="•"/>
            </a:pPr>
            <a:r>
              <a:rPr lang="en-US" sz="2900" b="1" dirty="0">
                <a:solidFill>
                  <a:schemeClr val="bg1"/>
                </a:solidFill>
                <a:latin typeface="Arial Black" panose="020B0A04020102020204" pitchFamily="34" charset="0"/>
              </a:rPr>
              <a:t>For the hair, use yarn and glue it on the top of the head. </a:t>
            </a:r>
            <a:endParaRPr lang="en-US" sz="2900" b="1" dirty="0">
              <a:solidFill>
                <a:schemeClr val="bg1"/>
              </a:solidFill>
              <a:latin typeface="Arial Black" panose="020B0A04020102020204" pitchFamily="34" charset="0"/>
            </a:endParaRPr>
          </a:p>
          <a:p>
            <a:pPr marL="742950" indent="-742950">
              <a:lnSpc>
                <a:spcPct val="150000"/>
              </a:lnSpc>
              <a:buFont typeface="Arial" panose="020B0604020202020204" pitchFamily="34" charset="0"/>
              <a:buChar char="•"/>
            </a:pPr>
            <a:r>
              <a:rPr lang="en-US" sz="2900" b="1" dirty="0">
                <a:solidFill>
                  <a:schemeClr val="bg1"/>
                </a:solidFill>
                <a:latin typeface="Arial Black" panose="020B0A04020102020204" pitchFamily="34" charset="0"/>
              </a:rPr>
              <a:t>The final step is to write down this phrase “</a:t>
            </a:r>
            <a:r>
              <a:rPr lang="en-US" sz="2900" dirty="0">
                <a:solidFill>
                  <a:schemeClr val="bg1"/>
                </a:solidFill>
                <a:latin typeface="Arial Black" panose="020B0A04020102020204" pitchFamily="34" charset="0"/>
                <a:sym typeface="+mn-ea"/>
              </a:rPr>
              <a:t>Come to me, all of you who are tired from carrying heavy loads, and I will give you rest.”</a:t>
            </a:r>
            <a:endParaRPr lang="en-US" sz="2900" b="1" dirty="0">
              <a:solidFill>
                <a:schemeClr val="bg1"/>
              </a:solidFill>
              <a:latin typeface="Arial Black" panose="020B0A04020102020204" pitchFamily="34" charset="0"/>
            </a:endParaRPr>
          </a:p>
        </p:txBody>
      </p:sp>
      <p:pic>
        <p:nvPicPr>
          <p:cNvPr id="101" name="Picture 100"/>
          <p:cNvPicPr/>
          <p:nvPr/>
        </p:nvPicPr>
        <p:blipFill>
          <a:blip r:embed="rId1"/>
          <a:stretch>
            <a:fillRect/>
          </a:stretch>
        </p:blipFill>
        <p:spPr>
          <a:xfrm>
            <a:off x="1040130" y="1645285"/>
            <a:ext cx="6240780" cy="780288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604B"/>
        </a:solidFill>
        <a:effectLst/>
      </p:bgPr>
    </p:bg>
    <p:spTree>
      <p:nvGrpSpPr>
        <p:cNvPr id="1" name="Shape 215"/>
        <p:cNvGrpSpPr/>
        <p:nvPr/>
      </p:nvGrpSpPr>
      <p:grpSpPr>
        <a:xfrm>
          <a:off x="0" y="0"/>
          <a:ext cx="0" cy="0"/>
          <a:chOff x="0" y="0"/>
          <a:chExt cx="0" cy="0"/>
        </a:xfrm>
      </p:grpSpPr>
      <p:sp>
        <p:nvSpPr>
          <p:cNvPr id="216" name="Google Shape;216;p13"/>
          <p:cNvSpPr/>
          <p:nvPr/>
        </p:nvSpPr>
        <p:spPr>
          <a:xfrm>
            <a:off x="875177" y="936949"/>
            <a:ext cx="5857916" cy="857256"/>
          </a:xfrm>
          <a:prstGeom prst="rect">
            <a:avLst/>
          </a:prstGeom>
          <a:solidFill>
            <a:srgbClr val="53B88A"/>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0"/>
              <a:buFont typeface="Arial" panose="020B0604020202020204"/>
              <a:buNone/>
            </a:pPr>
            <a:r>
              <a:rPr lang="en-US" sz="4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13"/>
          <p:cNvSpPr/>
          <p:nvPr/>
        </p:nvSpPr>
        <p:spPr>
          <a:xfrm>
            <a:off x="875177" y="2599690"/>
            <a:ext cx="9578078" cy="624586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4000"/>
              <a:buFont typeface="Arial Black" panose="020B0A04020102020204"/>
              <a:buNone/>
            </a:pPr>
            <a:r>
              <a:rPr lang="en-US" sz="4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Thank you, Lord, for today. Thank you for guiding and loving us always. Thank you for reminding us today that we can always come to you to rest. </a:t>
            </a:r>
            <a:r>
              <a:rPr lang="en-US" sz="4000" b="1" dirty="0">
                <a:solidFill>
                  <a:srgbClr val="FFFFFF"/>
                </a:solidFill>
                <a:latin typeface="Arial Black" panose="020B0A04020102020204"/>
                <a:ea typeface="Arial Black" panose="020B0A04020102020204"/>
                <a:cs typeface="Arial Black" panose="020B0A04020102020204"/>
                <a:sym typeface="Arial Black" panose="020B0A04020102020204"/>
              </a:rPr>
              <a:t>Help us to be an instrument of your love so other people may recognize you in their lives. </a:t>
            </a:r>
            <a:endParaRPr lang="en-US" sz="4000" b="1" dirty="0">
              <a:solidFill>
                <a:srgbClr val="FFFFFF"/>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rgbClr val="FFFFFF"/>
              </a:buClr>
              <a:buSzPts val="4000"/>
              <a:buFont typeface="Arial Black" panose="020B0A04020102020204"/>
              <a:buNone/>
            </a:pPr>
            <a:endParaRPr lang="en-US" sz="4000" b="1" i="0" u="none" strike="noStrike" cap="none" dirty="0">
              <a:solidFill>
                <a:srgbClr val="FFFFFF"/>
              </a:solidFill>
              <a:latin typeface="Arial Black" panose="020B0A04020102020204"/>
              <a:sym typeface="Arial Black" panose="020B0A04020102020204"/>
            </a:endParaRPr>
          </a:p>
          <a:p>
            <a:pPr marL="0" marR="0" lvl="0" indent="0" algn="l" rtl="0">
              <a:lnSpc>
                <a:spcPct val="100000"/>
              </a:lnSpc>
              <a:spcBef>
                <a:spcPts val="0"/>
              </a:spcBef>
              <a:spcAft>
                <a:spcPts val="0"/>
              </a:spcAft>
              <a:buClr>
                <a:srgbClr val="FFFFFF"/>
              </a:buClr>
              <a:buSzPts val="4000"/>
              <a:buFont typeface="Arial Black" panose="020B0A04020102020204"/>
              <a:buNone/>
            </a:pPr>
            <a:r>
              <a:rPr lang="en-US" sz="4000" b="1" dirty="0">
                <a:solidFill>
                  <a:srgbClr val="FFFFFF"/>
                </a:solidFill>
                <a:latin typeface="Arial Black" panose="020B0A04020102020204"/>
                <a:ea typeface="Arial" panose="020B0604020202020204"/>
                <a:cs typeface="Arial" panose="020B0604020202020204"/>
                <a:sym typeface="Arial Black" panose="020B0A04020102020204"/>
              </a:rPr>
              <a:t>In Jesus</a:t>
            </a:r>
            <a:r>
              <a:rPr lang="en-US" sz="4000" b="1" dirty="0">
                <a:solidFill>
                  <a:srgbClr val="FFFFFF"/>
                </a:solidFill>
                <a:latin typeface="Arial Black" panose="020B0A04020102020204"/>
                <a:sym typeface="Arial Black" panose="020B0A04020102020204"/>
              </a:rPr>
              <a:t>’ name, we pray. Amen.</a:t>
            </a:r>
            <a:endParaRPr lang="en-US" sz="40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pic>
        <p:nvPicPr>
          <p:cNvPr id="219" name="Google Shape;219;p13"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36580" y="2720339"/>
            <a:ext cx="10515600" cy="3462486"/>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92120" y="6816215"/>
            <a:ext cx="8458200" cy="808178"/>
          </a:xfrm>
          <a:prstGeom prst="rect">
            <a:avLst/>
          </a:prstGeom>
          <a:solidFill>
            <a:srgbClr val="6324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Rectangles 1"/>
          <p:cNvSpPr/>
          <p:nvPr/>
        </p:nvSpPr>
        <p:spPr>
          <a:xfrm>
            <a:off x="1169035" y="6854825"/>
            <a:ext cx="7988300" cy="770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1" name="Google Shape;101;p1"/>
          <p:cNvSpPr txBox="1"/>
          <p:nvPr/>
        </p:nvSpPr>
        <p:spPr>
          <a:xfrm>
            <a:off x="0" y="7011774"/>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chemeClr val="tx1"/>
                </a:solidFill>
                <a:latin typeface="Arial" panose="020B0604020202020204"/>
                <a:ea typeface="Arial" panose="020B0604020202020204"/>
                <a:cs typeface="Arial" panose="020B0604020202020204"/>
                <a:sym typeface="Arial" panose="020B0604020202020204"/>
              </a:rPr>
              <a:t>14th Sunday in Ordinary Time | Cycle A</a:t>
            </a:r>
            <a:endParaRPr lang="en-US" sz="3000" b="1" i="0" u="none" strike="noStrike" cap="none" dirty="0">
              <a:solidFill>
                <a:schemeClr val="tx1"/>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Shape 107"/>
        <p:cNvGrpSpPr/>
        <p:nvPr/>
      </p:nvGrpSpPr>
      <p:grpSpPr>
        <a:xfrm>
          <a:off x="0" y="0"/>
          <a:ext cx="0" cy="0"/>
          <a:chOff x="0" y="0"/>
          <a:chExt cx="0" cy="0"/>
        </a:xfrm>
      </p:grpSpPr>
      <p:sp>
        <p:nvSpPr>
          <p:cNvPr id="109" name="Google Shape;109;p2"/>
          <p:cNvSpPr txBox="1"/>
          <p:nvPr/>
        </p:nvSpPr>
        <p:spPr>
          <a:xfrm>
            <a:off x="2460761" y="9091119"/>
            <a:ext cx="13130947"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00"/>
                </a:solidFill>
                <a:latin typeface="Arial Black" panose="020B0A04020102020204"/>
                <a:ea typeface="Arial Black" panose="020B0A04020102020204"/>
                <a:cs typeface="Arial Black" panose="020B0A04020102020204"/>
                <a:sym typeface="Arial Black" panose="020B0A04020102020204"/>
              </a:rPr>
              <a:t>Matthew 11:25-30</a:t>
            </a:r>
            <a:endParaRPr lang="en-US" sz="5000" b="1" i="0" u="none" strike="noStrike" cap="none" dirty="0">
              <a:solidFill>
                <a:srgbClr val="FFFF00"/>
              </a:solidFill>
              <a:latin typeface="Arial Black" panose="020B0A04020102020204"/>
              <a:ea typeface="Arial Black" panose="020B0A04020102020204"/>
              <a:cs typeface="Arial Black" panose="020B0A04020102020204"/>
              <a:sym typeface="Arial Black" panose="020B0A04020102020204"/>
            </a:endParaRPr>
          </a:p>
        </p:txBody>
      </p:sp>
      <p:sp>
        <p:nvSpPr>
          <p:cNvPr id="3" name="Google Shape;109;p2"/>
          <p:cNvSpPr txBox="1"/>
          <p:nvPr/>
        </p:nvSpPr>
        <p:spPr>
          <a:xfrm>
            <a:off x="-235527" y="8163057"/>
            <a:ext cx="18523527" cy="923290"/>
          </a:xfrm>
          <a:prstGeom prst="rect">
            <a:avLst/>
          </a:prstGeom>
          <a:noFill/>
          <a:ln>
            <a:noFill/>
          </a:ln>
        </p:spPr>
        <p:txBody>
          <a:bodyPr spcFirstLastPara="1" wrap="square" lIns="0" tIns="0" rIns="0" bIns="0" anchor="t" anchorCtr="0">
            <a:spAutoFit/>
          </a:bodyPr>
          <a:lstStyle/>
          <a:p>
            <a:pPr algn="ctr"/>
            <a:r>
              <a:rPr lang="en-US" sz="6000" b="1" i="0" dirty="0">
                <a:solidFill>
                  <a:srgbClr val="FFFF00"/>
                </a:solidFill>
                <a:effectLst/>
                <a:latin typeface="Arial Black" panose="020B0A04020102020204" pitchFamily="34" charset="0"/>
              </a:rPr>
              <a:t>Come to Me and Rest</a:t>
            </a:r>
            <a:endParaRPr lang="en-US" sz="6000" b="1" i="0" dirty="0">
              <a:solidFill>
                <a:srgbClr val="FFFF00"/>
              </a:solidFill>
              <a:effectLst/>
              <a:latin typeface="Arial Black" panose="020B0A04020102020204" pitchFamily="34" charset="0"/>
            </a:endParaRPr>
          </a:p>
        </p:txBody>
      </p:sp>
      <p:pic>
        <p:nvPicPr>
          <p:cNvPr id="3076" name="Picture 4" descr="Jesus&amp;#39; Mother and Brothers"/>
          <p:cNvPicPr>
            <a:picLocks noChangeAspect="1" noChangeArrowheads="1"/>
          </p:cNvPicPr>
          <p:nvPr/>
        </p:nvPicPr>
        <p:blipFill rotWithShape="1">
          <a:blip r:embed="rId1">
            <a:extLst>
              <a:ext uri="{28A0092B-C50C-407E-A947-70E740481C1C}">
                <a14:useLocalDpi xmlns:a14="http://schemas.microsoft.com/office/drawing/2010/main" val="0"/>
              </a:ext>
            </a:extLst>
          </a:blip>
          <a:srcRect t="11225"/>
          <a:stretch>
            <a:fillRect/>
          </a:stretch>
        </p:blipFill>
        <p:spPr bwMode="auto">
          <a:xfrm>
            <a:off x="1659082" y="1198247"/>
            <a:ext cx="14969836" cy="6960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114"/>
        <p:cNvGrpSpPr/>
        <p:nvPr/>
      </p:nvGrpSpPr>
      <p:grpSpPr>
        <a:xfrm>
          <a:off x="0" y="0"/>
          <a:ext cx="0" cy="0"/>
          <a:chOff x="0" y="0"/>
          <a:chExt cx="0" cy="0"/>
        </a:xfrm>
      </p:grpSpPr>
      <p:sp>
        <p:nvSpPr>
          <p:cNvPr id="115" name="Google Shape;115;p3"/>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Matthew</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3"/>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AB16"/>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15910187" y="1949057"/>
            <a:ext cx="1104900" cy="830580"/>
          </a:xfrm>
          <a:prstGeom prst="rect">
            <a:avLst/>
          </a:prstGeom>
          <a:solidFill>
            <a:srgbClr val="953734"/>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400" b="1" cap="none" dirty="0">
                <a:solidFill>
                  <a:srgbClr val="FFFFFF"/>
                </a:solidFill>
                <a:latin typeface="Arial Black" panose="020B0A04020102020204"/>
                <a:ea typeface="Arial Black" panose="020B0A04020102020204"/>
                <a:cs typeface="Arial Black" panose="020B0A04020102020204"/>
                <a:sym typeface="Arial Black" panose="020B0A04020102020204"/>
              </a:rPr>
              <a:t>25</a:t>
            </a:r>
            <a:endParaRPr lang="en-US" sz="54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23" name="Google Shape;123;p4"/>
          <p:cNvSpPr txBox="1"/>
          <p:nvPr/>
        </p:nvSpPr>
        <p:spPr>
          <a:xfrm>
            <a:off x="10469880" y="3100070"/>
            <a:ext cx="6544945" cy="4924425"/>
          </a:xfrm>
          <a:prstGeom prst="rect">
            <a:avLst/>
          </a:prstGeom>
          <a:noFill/>
          <a:ln>
            <a:noFill/>
          </a:ln>
        </p:spPr>
        <p:txBody>
          <a:bodyPr spcFirstLastPara="1" wrap="square" lIns="0" tIns="0" rIns="0" bIns="0" anchor="t" anchorCtr="0">
            <a:spAutoFit/>
          </a:bodyPr>
          <a:lstStyle/>
          <a:p>
            <a:pPr lvl="1" algn="r">
              <a:buSzPts val="4500"/>
            </a:pPr>
            <a:r>
              <a:rPr lang="en-US" sz="4000" dirty="0">
                <a:solidFill>
                  <a:schemeClr val="bg1"/>
                </a:solidFill>
                <a:latin typeface="Arial Black" panose="020B0A04020102020204" pitchFamily="34" charset="0"/>
              </a:rPr>
              <a:t>At that time Jesus said, “Father, Lord of heaven and earth! I thank you because you have shown to the unlearned what you have hidden from the wise and learned.</a:t>
            </a:r>
            <a:endParaRPr lang="en-US" sz="4000" dirty="0">
              <a:solidFill>
                <a:schemeClr val="bg1"/>
              </a:solidFill>
              <a:latin typeface="Arial Black" panose="020B0A04020102020204" pitchFamily="34" charset="0"/>
            </a:endParaRPr>
          </a:p>
        </p:txBody>
      </p:sp>
      <p:pic>
        <p:nvPicPr>
          <p:cNvPr id="100" name="Picture 99"/>
          <p:cNvPicPr/>
          <p:nvPr/>
        </p:nvPicPr>
        <p:blipFill>
          <a:blip r:embed="rId1"/>
          <a:stretch>
            <a:fillRect/>
          </a:stretch>
        </p:blipFill>
        <p:spPr>
          <a:xfrm>
            <a:off x="1109345" y="532130"/>
            <a:ext cx="9070975" cy="992314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42430" y="3043989"/>
            <a:ext cx="5961043" cy="2461895"/>
          </a:xfrm>
          <a:prstGeom prst="rect">
            <a:avLst/>
          </a:prstGeom>
          <a:noFill/>
          <a:ln>
            <a:noFill/>
          </a:ln>
        </p:spPr>
        <p:txBody>
          <a:bodyPr spcFirstLastPara="1" wrap="square" lIns="0" tIns="0" rIns="0" bIns="0" anchor="t" anchorCtr="0">
            <a:spAutoFit/>
          </a:bodyPr>
          <a:lstStyle/>
          <a:p>
            <a:pPr>
              <a:buSzPts val="4500"/>
            </a:pPr>
            <a:r>
              <a:rPr lang="en-US" sz="4000" dirty="0">
                <a:solidFill>
                  <a:schemeClr val="bg1"/>
                </a:solidFill>
                <a:latin typeface="Arial Black" panose="020B0A04020102020204" pitchFamily="34" charset="0"/>
              </a:rPr>
              <a:t>Yes, Father, this was how you were pleased to have it happen.</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042430" y="1378061"/>
            <a:ext cx="1214400" cy="923290"/>
          </a:xfrm>
          <a:prstGeom prst="rect">
            <a:avLst/>
          </a:prstGeom>
          <a:solidFill>
            <a:schemeClr val="accent2">
              <a:lumMod val="75000"/>
            </a:schemeClr>
          </a:solidFill>
          <a:ln>
            <a:noFill/>
          </a:ln>
        </p:spPr>
        <p:txBody>
          <a:bodyPr spcFirstLastPara="1" wrap="square" lIns="0" tIns="0" rIns="0" bIns="0" anchor="t" anchorCtr="0">
            <a:spAutoFit/>
          </a:bodyPr>
          <a:lstStyle/>
          <a:p>
            <a:pPr marL="0" indent="0" algn="ctr">
              <a:buClr>
                <a:srgbClr val="000000"/>
              </a:buClr>
              <a:buSzPts val="6000"/>
              <a:buFont typeface="Arial" panose="020B0604020202020204"/>
              <a:buNone/>
            </a:pPr>
            <a:r>
              <a:rPr lang="en-US" sz="6000" b="1" cap="none" dirty="0">
                <a:solidFill>
                  <a:srgbClr val="FFFFFF"/>
                </a:solidFill>
                <a:latin typeface="Arial Black" panose="020B0A04020102020204"/>
                <a:ea typeface="Arial Black" panose="020B0A04020102020204"/>
                <a:cs typeface="Arial Black" panose="020B0A04020102020204"/>
                <a:sym typeface="Arial Black" panose="020B0A04020102020204"/>
              </a:rPr>
              <a:t>26</a:t>
            </a:r>
            <a:endParaRPr lang="en-US" sz="6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1" name="Picture 100"/>
          <p:cNvPicPr/>
          <p:nvPr/>
        </p:nvPicPr>
        <p:blipFill>
          <a:blip r:embed="rId1"/>
          <a:stretch>
            <a:fillRect/>
          </a:stretch>
        </p:blipFill>
        <p:spPr>
          <a:xfrm>
            <a:off x="7809865" y="1238250"/>
            <a:ext cx="9072880" cy="78105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604B"/>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172700" y="2681605"/>
            <a:ext cx="6577965" cy="4924425"/>
          </a:xfrm>
          <a:prstGeom prst="rect">
            <a:avLst/>
          </a:prstGeom>
          <a:noFill/>
          <a:ln>
            <a:noFill/>
          </a:ln>
        </p:spPr>
        <p:txBody>
          <a:bodyPr spcFirstLastPara="1" wrap="square" lIns="0" tIns="0" rIns="0" bIns="0" anchor="t" anchorCtr="0">
            <a:spAutoFit/>
          </a:bodyPr>
          <a:lstStyle/>
          <a:p>
            <a:pPr algn="r">
              <a:buSzPts val="4500"/>
            </a:pPr>
            <a:r>
              <a:rPr lang="en-US" sz="4000" dirty="0">
                <a:solidFill>
                  <a:schemeClr val="bg1"/>
                </a:solidFill>
                <a:latin typeface="Arial Black" panose="020B0A04020102020204" pitchFamily="34" charset="0"/>
              </a:rPr>
              <a:t> “My Father has given me all things. No one knows the Son except the Father, and no one knows the Father except the Son and those to whom the Son chooses to reveal him.</a:t>
            </a:r>
            <a:endParaRPr lang="en-US" sz="4000" dirty="0">
              <a:solidFill>
                <a:schemeClr val="bg1"/>
              </a:solidFill>
              <a:latin typeface="Arial Black" panose="020B0A04020102020204" pitchFamily="34" charset="0"/>
            </a:endParaRPr>
          </a:p>
        </p:txBody>
      </p:sp>
      <p:sp>
        <p:nvSpPr>
          <p:cNvPr id="139" name="Google Shape;139;p6"/>
          <p:cNvSpPr txBox="1"/>
          <p:nvPr/>
        </p:nvSpPr>
        <p:spPr>
          <a:xfrm>
            <a:off x="15321880" y="1320664"/>
            <a:ext cx="1428900" cy="923290"/>
          </a:xfrm>
          <a:prstGeom prst="rect">
            <a:avLst/>
          </a:prstGeom>
          <a:solidFill>
            <a:schemeClr val="accent1">
              <a:lumMod val="75000"/>
            </a:schemeClr>
          </a:solidFill>
          <a:ln>
            <a:noFill/>
          </a:ln>
        </p:spPr>
        <p:txBody>
          <a:bodyPr spcFirstLastPara="1" wrap="square" lIns="0" tIns="0" rIns="0" bIns="0" anchor="t" anchorCtr="0">
            <a:spAutoFit/>
          </a:bodyPr>
          <a:lstStyle/>
          <a:p>
            <a:pPr marL="0" indent="0" algn="ctr">
              <a:buClr>
                <a:srgbClr val="000000"/>
              </a:buClr>
              <a:buSzPts val="6600"/>
              <a:buFont typeface="Arial" panose="020B0604020202020204"/>
              <a:buNone/>
            </a:pPr>
            <a:r>
              <a:rPr lang="en-US" sz="6000" b="1" cap="none" dirty="0">
                <a:solidFill>
                  <a:srgbClr val="FFFFFF"/>
                </a:solidFill>
                <a:latin typeface="Arial Black" panose="020B0A04020102020204"/>
                <a:ea typeface="Arial Black" panose="020B0A04020102020204"/>
                <a:cs typeface="Arial Black" panose="020B0A04020102020204"/>
                <a:sym typeface="Arial Black" panose="020B0A04020102020204"/>
              </a:rPr>
              <a:t>27</a:t>
            </a:r>
            <a:endParaRPr lang="en-US" sz="6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1280160" y="1271270"/>
            <a:ext cx="8205470" cy="77438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83B7"/>
        </a:solidFill>
        <a:effectLst/>
      </p:bgPr>
    </p:bg>
    <p:spTree>
      <p:nvGrpSpPr>
        <p:cNvPr id="1" name="Shape 145"/>
        <p:cNvGrpSpPr/>
        <p:nvPr/>
      </p:nvGrpSpPr>
      <p:grpSpPr>
        <a:xfrm>
          <a:off x="0" y="0"/>
          <a:ext cx="0" cy="0"/>
          <a:chOff x="0" y="0"/>
          <a:chExt cx="0" cy="0"/>
        </a:xfrm>
      </p:grpSpPr>
      <p:sp>
        <p:nvSpPr>
          <p:cNvPr id="146" name="Google Shape;146;p7"/>
          <p:cNvSpPr txBox="1"/>
          <p:nvPr/>
        </p:nvSpPr>
        <p:spPr>
          <a:xfrm>
            <a:off x="1472694" y="2779060"/>
            <a:ext cx="1285800" cy="768985"/>
          </a:xfrm>
          <a:prstGeom prst="rect">
            <a:avLst/>
          </a:prstGeom>
          <a:solidFill>
            <a:srgbClr val="8937B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28</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7" name="Google Shape;147;p7"/>
          <p:cNvSpPr txBox="1"/>
          <p:nvPr/>
        </p:nvSpPr>
        <p:spPr>
          <a:xfrm>
            <a:off x="1472694" y="3831838"/>
            <a:ext cx="4979337" cy="3693160"/>
          </a:xfrm>
          <a:prstGeom prst="rect">
            <a:avLst/>
          </a:prstGeom>
          <a:noFill/>
          <a:ln>
            <a:noFill/>
          </a:ln>
        </p:spPr>
        <p:txBody>
          <a:bodyPr spcFirstLastPara="1" wrap="square" lIns="0" tIns="0" rIns="0" bIns="0" anchor="t" anchorCtr="0">
            <a:spAutoFit/>
          </a:bodyPr>
          <a:lstStyle/>
          <a:p>
            <a:pPr lvl="0">
              <a:buSzPts val="4500"/>
            </a:pPr>
            <a:r>
              <a:rPr lang="en-US" sz="4000" dirty="0">
                <a:solidFill>
                  <a:schemeClr val="bg1"/>
                </a:solidFill>
                <a:latin typeface="Arial Black" panose="020B0A04020102020204" pitchFamily="34" charset="0"/>
              </a:rPr>
              <a:t>“Come to me, all of you who are tired from carrying heavy loads, and I will give you rest. </a:t>
            </a:r>
            <a:endParaRPr lang="en-US" sz="4000" dirty="0">
              <a:solidFill>
                <a:schemeClr val="bg1"/>
              </a:solidFill>
              <a:latin typeface="Arial Black" panose="020B0A04020102020204" pitchFamily="34" charset="0"/>
            </a:endParaRPr>
          </a:p>
        </p:txBody>
      </p:sp>
      <p:sp>
        <p:nvSpPr>
          <p:cNvPr id="148" name="Google Shape;148;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3" name="Picture 102"/>
          <p:cNvPicPr/>
          <p:nvPr/>
        </p:nvPicPr>
        <p:blipFill>
          <a:blip r:embed="rId1"/>
          <a:stretch>
            <a:fillRect/>
          </a:stretch>
        </p:blipFill>
        <p:spPr>
          <a:xfrm>
            <a:off x="7299960" y="1315720"/>
            <a:ext cx="9603740" cy="765556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AEAD"/>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197590" y="3550920"/>
            <a:ext cx="5864225" cy="3693160"/>
          </a:xfrm>
          <a:prstGeom prst="rect">
            <a:avLst/>
          </a:prstGeom>
          <a:noFill/>
          <a:ln>
            <a:noFill/>
          </a:ln>
        </p:spPr>
        <p:txBody>
          <a:bodyPr spcFirstLastPara="1" wrap="square" lIns="0" tIns="0" rIns="0" bIns="0" anchor="t" anchorCtr="0">
            <a:spAutoFit/>
          </a:bodyPr>
          <a:lstStyle/>
          <a:p>
            <a:pPr algn="r">
              <a:buSzPts val="4300"/>
            </a:pPr>
            <a:r>
              <a:rPr lang="en-US" sz="4000" dirty="0">
                <a:solidFill>
                  <a:schemeClr val="bg1"/>
                </a:solidFill>
                <a:latin typeface="Arial Black" panose="020B0A04020102020204" pitchFamily="34" charset="0"/>
              </a:rPr>
              <a:t> Take my yoke and put it on you, and learn from me, because I am gentle and humble in spirit; and you will find rest.</a:t>
            </a:r>
            <a:endParaRPr lang="en-US" sz="4000" dirty="0">
              <a:solidFill>
                <a:schemeClr val="bg1"/>
              </a:solidFill>
              <a:latin typeface="Arial Black" panose="020B0A04020102020204" pitchFamily="34" charset="0"/>
            </a:endParaRPr>
          </a:p>
        </p:txBody>
      </p:sp>
      <p:sp>
        <p:nvSpPr>
          <p:cNvPr id="156" name="Google Shape;156;p8"/>
          <p:cNvSpPr txBox="1"/>
          <p:nvPr/>
        </p:nvSpPr>
        <p:spPr>
          <a:xfrm>
            <a:off x="15776073" y="2490353"/>
            <a:ext cx="1285800" cy="768985"/>
          </a:xfrm>
          <a:prstGeom prst="rect">
            <a:avLst/>
          </a:prstGeom>
          <a:solidFill>
            <a:schemeClr val="accent1"/>
          </a:solidFill>
          <a:ln>
            <a:noFill/>
          </a:ln>
        </p:spPr>
        <p:txBody>
          <a:bodyPr spcFirstLastPara="1" wrap="square" lIns="0" tIns="0" rIns="0" bIns="0" anchor="t" anchorCtr="0">
            <a:spAutoFit/>
          </a:bodyPr>
          <a:lstStyle/>
          <a:p>
            <a:pPr marL="0" indent="0" algn="ctr">
              <a:buClr>
                <a:srgbClr val="000000"/>
              </a:buClr>
              <a:buSzPts val="6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29</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4" name="Picture 103"/>
          <p:cNvPicPr/>
          <p:nvPr/>
        </p:nvPicPr>
        <p:blipFill>
          <a:blip r:embed="rId1"/>
          <a:stretch>
            <a:fillRect/>
          </a:stretch>
        </p:blipFill>
        <p:spPr>
          <a:xfrm>
            <a:off x="1362710" y="1351280"/>
            <a:ext cx="9460865" cy="758444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AB16"/>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15666347" y="2405622"/>
            <a:ext cx="1104900" cy="830580"/>
          </a:xfrm>
          <a:prstGeom prst="rect">
            <a:avLst/>
          </a:prstGeom>
          <a:solidFill>
            <a:srgbClr val="953734"/>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400" b="1" cap="none" dirty="0">
                <a:solidFill>
                  <a:srgbClr val="FFFFFF"/>
                </a:solidFill>
                <a:latin typeface="Arial Black" panose="020B0A04020102020204"/>
                <a:ea typeface="Arial Black" panose="020B0A04020102020204"/>
                <a:cs typeface="Arial Black" panose="020B0A04020102020204"/>
                <a:sym typeface="Arial Black" panose="020B0A04020102020204"/>
              </a:rPr>
              <a:t>30</a:t>
            </a:r>
            <a:endParaRPr lang="en-US" sz="54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23" name="Google Shape;123;p4"/>
          <p:cNvSpPr txBox="1"/>
          <p:nvPr/>
        </p:nvSpPr>
        <p:spPr>
          <a:xfrm>
            <a:off x="11822430" y="3604260"/>
            <a:ext cx="4948555" cy="3077845"/>
          </a:xfrm>
          <a:prstGeom prst="rect">
            <a:avLst/>
          </a:prstGeom>
          <a:noFill/>
          <a:ln>
            <a:noFill/>
          </a:ln>
        </p:spPr>
        <p:txBody>
          <a:bodyPr spcFirstLastPara="1" wrap="square" lIns="0" tIns="0" rIns="0" bIns="0" anchor="t" anchorCtr="0">
            <a:spAutoFit/>
          </a:bodyPr>
          <a:lstStyle/>
          <a:p>
            <a:pPr lvl="1" algn="r">
              <a:buSzPts val="4500"/>
            </a:pPr>
            <a:r>
              <a:rPr lang="en-US" sz="4000" dirty="0">
                <a:solidFill>
                  <a:schemeClr val="bg1"/>
                </a:solidFill>
                <a:latin typeface="Arial Black" panose="020B0A04020102020204" pitchFamily="34" charset="0"/>
              </a:rPr>
              <a:t>For the yoke I will give you is easy, and the load I will put on you is light.”</a:t>
            </a:r>
            <a:endParaRPr lang="en-US" sz="4000" dirty="0">
              <a:solidFill>
                <a:schemeClr val="bg1"/>
              </a:solidFill>
              <a:latin typeface="Arial Black" panose="020B0A04020102020204" pitchFamily="34" charset="0"/>
            </a:endParaRPr>
          </a:p>
        </p:txBody>
      </p:sp>
      <p:pic>
        <p:nvPicPr>
          <p:cNvPr id="105" name="Picture 104"/>
          <p:cNvPicPr/>
          <p:nvPr/>
        </p:nvPicPr>
        <p:blipFill>
          <a:blip r:embed="rId1"/>
          <a:stretch>
            <a:fillRect/>
          </a:stretch>
        </p:blipFill>
        <p:spPr>
          <a:xfrm>
            <a:off x="1259840" y="1369060"/>
            <a:ext cx="10046335" cy="754951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1890</Words>
  <Application>WPS Presentation</Application>
  <PresentationFormat>Custom</PresentationFormat>
  <Paragraphs>69</Paragraphs>
  <Slides>15</Slides>
  <Notes>15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15</vt:i4>
      </vt:variant>
    </vt:vector>
  </HeadingPairs>
  <TitlesOfParts>
    <vt:vector size="26"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88</cp:revision>
  <dcterms:created xsi:type="dcterms:W3CDTF">2020-09-06T06:27:00Z</dcterms:created>
  <dcterms:modified xsi:type="dcterms:W3CDTF">2023-07-04T09:35:54Z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037CFBFA0B874D69A72513E89776B945</vt:lpwstr>
  </property>
  <property fmtid="{D5CDD505-2E9C-101B-9397-08002B2CF9AE}" pid="3" name="KSOProductBuildVer">
    <vt:lpwstr>1033-11.2.0.11537</vt:lpwstr>
  </property>
</Properties>
</file>