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5"/>
  </p:notesMasterIdLst>
  <p:sldIdLst>
    <p:sldId id="256" r:id="rId3"/>
    <p:sldId id="257" r:id="rId4"/>
    <p:sldId id="258" r:id="rId5"/>
    <p:sldId id="259" r:id="rId6"/>
    <p:sldId id="265" r:id="rId7"/>
    <p:sldId id="281" r:id="rId8"/>
    <p:sldId id="282" r:id="rId9"/>
    <p:sldId id="283" r:id="rId10"/>
    <p:sldId id="284" r:id="rId11"/>
    <p:sldId id="285" r:id="rId12"/>
    <p:sldId id="289" r:id="rId13"/>
    <p:sldId id="290" r:id="rId14"/>
    <p:sldId id="291" r:id="rId15"/>
    <p:sldId id="292" r:id="rId16"/>
    <p:sldId id="293" r:id="rId17"/>
    <p:sldId id="294" r:id="rId18"/>
    <p:sldId id="273" r:id="rId19"/>
    <p:sldId id="274" r:id="rId20"/>
    <p:sldId id="275" r:id="rId21"/>
    <p:sldId id="287" r:id="rId22"/>
    <p:sldId id="279" r:id="rId23"/>
    <p:sldId id="288" r:id="rId24"/>
  </p:sldIdLst>
  <p:sldSz cx="18288000" cy="10287000"/>
  <p:notesSz cx="6858000" cy="9144000"/>
  <p:embeddedFontLst>
    <p:embeddedFont>
      <p:font typeface="Arial Black" panose="020B0A04020102020204" pitchFamily="34" charset="0"/>
      <p:bold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537"/>
    <a:srgbClr val="8AD0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45"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extLst>
      <p:ext uri="{BB962C8B-B14F-4D97-AF65-F5344CB8AC3E}">
        <p14:creationId xmlns:p14="http://schemas.microsoft.com/office/powerpoint/2010/main" val="321189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extLst>
      <p:ext uri="{BB962C8B-B14F-4D97-AF65-F5344CB8AC3E}">
        <p14:creationId xmlns:p14="http://schemas.microsoft.com/office/powerpoint/2010/main" val="1755856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extLst>
      <p:ext uri="{BB962C8B-B14F-4D97-AF65-F5344CB8AC3E}">
        <p14:creationId xmlns:p14="http://schemas.microsoft.com/office/powerpoint/2010/main" val="2240854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extLst>
      <p:ext uri="{BB962C8B-B14F-4D97-AF65-F5344CB8AC3E}">
        <p14:creationId xmlns:p14="http://schemas.microsoft.com/office/powerpoint/2010/main" val="3527396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lang="en-US"/>
          </a:p>
        </p:txBody>
      </p:sp>
    </p:spTree>
    <p:extLst>
      <p:ext uri="{BB962C8B-B14F-4D97-AF65-F5344CB8AC3E}">
        <p14:creationId xmlns:p14="http://schemas.microsoft.com/office/powerpoint/2010/main" val="479660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lang="en-US"/>
          </a:p>
        </p:txBody>
      </p:sp>
    </p:spTree>
    <p:extLst>
      <p:ext uri="{BB962C8B-B14F-4D97-AF65-F5344CB8AC3E}">
        <p14:creationId xmlns:p14="http://schemas.microsoft.com/office/powerpoint/2010/main" val="2400506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lang="en-US"/>
          </a:p>
        </p:txBody>
      </p:sp>
    </p:spTree>
    <p:extLst>
      <p:ext uri="{BB962C8B-B14F-4D97-AF65-F5344CB8AC3E}">
        <p14:creationId xmlns:p14="http://schemas.microsoft.com/office/powerpoint/2010/main" val="1226286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6526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lang="en-US"/>
          </a:p>
        </p:txBody>
      </p:sp>
    </p:spTree>
    <p:extLst>
      <p:ext uri="{BB962C8B-B14F-4D97-AF65-F5344CB8AC3E}">
        <p14:creationId xmlns:p14="http://schemas.microsoft.com/office/powerpoint/2010/main" val="2801386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87936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lang="en-US"/>
          </a:p>
        </p:txBody>
      </p:sp>
    </p:spTree>
    <p:extLst>
      <p:ext uri="{BB962C8B-B14F-4D97-AF65-F5344CB8AC3E}">
        <p14:creationId xmlns:p14="http://schemas.microsoft.com/office/powerpoint/2010/main" val="226719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extLst>
      <p:ext uri="{BB962C8B-B14F-4D97-AF65-F5344CB8AC3E}">
        <p14:creationId xmlns:p14="http://schemas.microsoft.com/office/powerpoint/2010/main" val="441993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extLst>
      <p:ext uri="{BB962C8B-B14F-4D97-AF65-F5344CB8AC3E}">
        <p14:creationId xmlns:p14="http://schemas.microsoft.com/office/powerpoint/2010/main" val="260918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extLst>
      <p:ext uri="{BB962C8B-B14F-4D97-AF65-F5344CB8AC3E}">
        <p14:creationId xmlns:p14="http://schemas.microsoft.com/office/powerpoint/2010/main" val="2701259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51c7734bdb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151c7734bdb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76" name="Google Shape;176;g151c7734bdb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extLst>
      <p:ext uri="{BB962C8B-B14F-4D97-AF65-F5344CB8AC3E}">
        <p14:creationId xmlns:p14="http://schemas.microsoft.com/office/powerpoint/2010/main" val="35353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1582d76b34a_0_19"/>
          <p:cNvSpPr txBox="1"/>
          <p:nvPr/>
        </p:nvSpPr>
        <p:spPr>
          <a:xfrm>
            <a:off x="-96528" y="2581897"/>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27068" y="6044372"/>
            <a:ext cx="7868400" cy="1312023"/>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626967" y="6217623"/>
            <a:ext cx="7010400" cy="113877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January 22 | 3rd Sunday in Ordinary Time, Cycle A</a:t>
            </a:r>
          </a:p>
          <a:p>
            <a:pPr marL="0" marR="0" lvl="0" indent="0" algn="ctr" rtl="0">
              <a:lnSpc>
                <a:spcPct val="100000"/>
              </a:lnSpc>
              <a:spcBef>
                <a:spcPts val="0"/>
              </a:spcBef>
              <a:spcAft>
                <a:spcPts val="0"/>
              </a:spcAft>
              <a:buClr>
                <a:srgbClr val="000000"/>
              </a:buClr>
              <a:buSzPts val="3000"/>
              <a:buFont typeface="Arial" panose="020B0604020202020204"/>
              <a:buNone/>
            </a:pP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6">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1803794" y="3182263"/>
            <a:ext cx="6086682" cy="517064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dirty="0">
                <a:solidFill>
                  <a:schemeClr val="lt1"/>
                </a:solidFill>
              </a:rPr>
              <a:t>From that time Jesus began to preach his message: “Turn away from your sins, because the Kingdom of heaven is near!”</a:t>
            </a:r>
            <a:endParaRPr sz="4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803794" y="2071035"/>
            <a:ext cx="1213124" cy="769441"/>
          </a:xfrm>
          <a:prstGeom prst="rect">
            <a:avLst/>
          </a:prstGeom>
          <a:solidFill>
            <a:schemeClr val="tx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17</a:t>
            </a:r>
          </a:p>
        </p:txBody>
      </p:sp>
      <p:pic>
        <p:nvPicPr>
          <p:cNvPr id="3" name="Picture 2" descr="A group of people sitting on the ground&#10;&#10;Description automatically generated with low confidence">
            <a:extLst>
              <a:ext uri="{FF2B5EF4-FFF2-40B4-BE49-F238E27FC236}">
                <a16:creationId xmlns:a16="http://schemas.microsoft.com/office/drawing/2014/main" id="{EE238AFC-23B2-1FDC-79E5-06302C9BC716}"/>
              </a:ext>
            </a:extLst>
          </p:cNvPr>
          <p:cNvPicPr>
            <a:picLocks noChangeAspect="1"/>
          </p:cNvPicPr>
          <p:nvPr/>
        </p:nvPicPr>
        <p:blipFill>
          <a:blip r:embed="rId3"/>
          <a:stretch>
            <a:fillRect/>
          </a:stretch>
        </p:blipFill>
        <p:spPr>
          <a:xfrm>
            <a:off x="329525" y="1536970"/>
            <a:ext cx="10819590" cy="7213060"/>
          </a:xfrm>
          <a:prstGeom prst="rect">
            <a:avLst/>
          </a:prstGeom>
        </p:spPr>
      </p:pic>
    </p:spTree>
    <p:extLst>
      <p:ext uri="{BB962C8B-B14F-4D97-AF65-F5344CB8AC3E}">
        <p14:creationId xmlns:p14="http://schemas.microsoft.com/office/powerpoint/2010/main" val="177434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0" y="-131700"/>
            <a:ext cx="18532500" cy="10418700"/>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412734" y="2350798"/>
            <a:ext cx="5497470" cy="67710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400" b="1" dirty="0">
                <a:solidFill>
                  <a:schemeClr val="lt1"/>
                </a:solidFill>
              </a:rPr>
              <a:t>As Jesus walked along the shore of Lake Galilee, he saw two brothers who were fishermen, Simon (called Peter) and his brother Andrew, catching fish in the lake with a net.</a:t>
            </a:r>
            <a:endParaRPr sz="4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412733" y="1249412"/>
            <a:ext cx="1184551"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18</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descr="A picture containing sky, person, outdoor&#10;&#10;Description automatically generated">
            <a:extLst>
              <a:ext uri="{FF2B5EF4-FFF2-40B4-BE49-F238E27FC236}">
                <a16:creationId xmlns:a16="http://schemas.microsoft.com/office/drawing/2014/main" id="{A6F32556-E7B8-3AF8-FC72-53EC9D1D7BD3}"/>
              </a:ext>
            </a:extLst>
          </p:cNvPr>
          <p:cNvPicPr>
            <a:picLocks noChangeAspect="1"/>
          </p:cNvPicPr>
          <p:nvPr/>
        </p:nvPicPr>
        <p:blipFill>
          <a:blip r:embed="rId3"/>
          <a:stretch>
            <a:fillRect/>
          </a:stretch>
        </p:blipFill>
        <p:spPr>
          <a:xfrm>
            <a:off x="7218942" y="1420050"/>
            <a:ext cx="9753600" cy="7315200"/>
          </a:xfrm>
          <a:prstGeom prst="rect">
            <a:avLst/>
          </a:prstGeom>
        </p:spPr>
      </p:pic>
    </p:spTree>
    <p:extLst>
      <p:ext uri="{BB962C8B-B14F-4D97-AF65-F5344CB8AC3E}">
        <p14:creationId xmlns:p14="http://schemas.microsoft.com/office/powerpoint/2010/main" val="1677718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tx2">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1410950" y="2748180"/>
            <a:ext cx="6062882" cy="60939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600" b="1" dirty="0">
                <a:solidFill>
                  <a:schemeClr val="lt1"/>
                </a:solidFill>
              </a:rPr>
              <a:t>Jesus said to them, “Come with me, and I will teach you to catch people.”</a:t>
            </a:r>
            <a:endParaRPr sz="66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410949" y="1827900"/>
            <a:ext cx="1147459" cy="769500"/>
          </a:xfrm>
          <a:prstGeom prst="rect">
            <a:avLst/>
          </a:prstGeom>
          <a:solidFill>
            <a:schemeClr val="bg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19</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descr="A picture containing sky, outdoor, water&#10;&#10;Description automatically generated">
            <a:extLst>
              <a:ext uri="{FF2B5EF4-FFF2-40B4-BE49-F238E27FC236}">
                <a16:creationId xmlns:a16="http://schemas.microsoft.com/office/drawing/2014/main" id="{308BA9B6-E325-6B46-37E0-C7E52E3521E0}"/>
              </a:ext>
            </a:extLst>
          </p:cNvPr>
          <p:cNvPicPr>
            <a:picLocks noChangeAspect="1"/>
          </p:cNvPicPr>
          <p:nvPr/>
        </p:nvPicPr>
        <p:blipFill>
          <a:blip r:embed="rId3"/>
          <a:stretch>
            <a:fillRect/>
          </a:stretch>
        </p:blipFill>
        <p:spPr>
          <a:xfrm>
            <a:off x="1037617" y="1612360"/>
            <a:ext cx="9753600" cy="7315200"/>
          </a:xfrm>
          <a:prstGeom prst="rect">
            <a:avLst/>
          </a:prstGeom>
        </p:spPr>
      </p:pic>
    </p:spTree>
    <p:extLst>
      <p:ext uri="{BB962C8B-B14F-4D97-AF65-F5344CB8AC3E}">
        <p14:creationId xmlns:p14="http://schemas.microsoft.com/office/powerpoint/2010/main" val="2907702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122250" y="-65850"/>
            <a:ext cx="18532500" cy="10418700"/>
          </a:xfrm>
          <a:prstGeom prst="rect">
            <a:avLst/>
          </a:prstGeom>
          <a:solidFill>
            <a:schemeClr val="accent3">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734153" y="2752883"/>
            <a:ext cx="6089115" cy="615553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8000" b="1" dirty="0">
                <a:solidFill>
                  <a:schemeClr val="lt1"/>
                </a:solidFill>
              </a:rPr>
              <a:t>At once they left their nets and went with him.</a:t>
            </a:r>
            <a:endParaRPr sz="8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734152" y="1648382"/>
            <a:ext cx="1193873"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20</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descr="A picture containing water, sky, outdoor, watercraft&#10;&#10;Description automatically generated">
            <a:extLst>
              <a:ext uri="{FF2B5EF4-FFF2-40B4-BE49-F238E27FC236}">
                <a16:creationId xmlns:a16="http://schemas.microsoft.com/office/drawing/2014/main" id="{181F28E3-C712-2D86-8413-4EFD1B4A5617}"/>
              </a:ext>
            </a:extLst>
          </p:cNvPr>
          <p:cNvPicPr>
            <a:picLocks noChangeAspect="1"/>
          </p:cNvPicPr>
          <p:nvPr/>
        </p:nvPicPr>
        <p:blipFill>
          <a:blip r:embed="rId3"/>
          <a:stretch>
            <a:fillRect/>
          </a:stretch>
        </p:blipFill>
        <p:spPr>
          <a:xfrm>
            <a:off x="7078494" y="1593214"/>
            <a:ext cx="9753600" cy="7315200"/>
          </a:xfrm>
          <a:prstGeom prst="rect">
            <a:avLst/>
          </a:prstGeom>
        </p:spPr>
      </p:pic>
    </p:spTree>
    <p:extLst>
      <p:ext uri="{BB962C8B-B14F-4D97-AF65-F5344CB8AC3E}">
        <p14:creationId xmlns:p14="http://schemas.microsoft.com/office/powerpoint/2010/main" val="1354391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2">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1458574" y="1814597"/>
            <a:ext cx="5720159" cy="73866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dirty="0">
                <a:solidFill>
                  <a:schemeClr val="lt1"/>
                </a:solidFill>
              </a:rPr>
              <a:t>He went on and saw two other brothers, James and John, the sons of Zebedee. They were in their boat with their father Zebedee, getting their nets ready. Jesus called them,</a:t>
            </a:r>
            <a:endParaRPr sz="4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458573" y="853529"/>
            <a:ext cx="1129017"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21</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descr="A couple of men stand near each other&#10;&#10;Description automatically generated with medium confidence">
            <a:extLst>
              <a:ext uri="{FF2B5EF4-FFF2-40B4-BE49-F238E27FC236}">
                <a16:creationId xmlns:a16="http://schemas.microsoft.com/office/drawing/2014/main" id="{EAF21F78-A881-B1A7-D677-16B7CBD00B37}"/>
              </a:ext>
            </a:extLst>
          </p:cNvPr>
          <p:cNvPicPr>
            <a:picLocks noChangeAspect="1"/>
          </p:cNvPicPr>
          <p:nvPr/>
        </p:nvPicPr>
        <p:blipFill>
          <a:blip r:embed="rId3"/>
          <a:stretch>
            <a:fillRect/>
          </a:stretch>
        </p:blipFill>
        <p:spPr>
          <a:xfrm>
            <a:off x="1109267" y="1485900"/>
            <a:ext cx="9753600" cy="7315200"/>
          </a:xfrm>
          <a:prstGeom prst="rect">
            <a:avLst/>
          </a:prstGeom>
        </p:spPr>
      </p:pic>
    </p:spTree>
    <p:extLst>
      <p:ext uri="{BB962C8B-B14F-4D97-AF65-F5344CB8AC3E}">
        <p14:creationId xmlns:p14="http://schemas.microsoft.com/office/powerpoint/2010/main" val="79266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399510" y="2679934"/>
            <a:ext cx="5314803" cy="60939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600" b="1" dirty="0">
                <a:solidFill>
                  <a:schemeClr val="lt1"/>
                </a:solidFill>
              </a:rPr>
              <a:t>and at once they left the boat and their father, and went with him.</a:t>
            </a:r>
            <a:endParaRPr sz="66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387197" y="1732201"/>
            <a:ext cx="1171175" cy="769500"/>
          </a:xfrm>
          <a:prstGeom prst="rect">
            <a:avLst/>
          </a:prstGeom>
          <a:solidFill>
            <a:schemeClr val="tx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22</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6" name="Picture 5" descr="A picture containing outdoor, sky, water&#10;&#10;Description automatically generated">
            <a:extLst>
              <a:ext uri="{FF2B5EF4-FFF2-40B4-BE49-F238E27FC236}">
                <a16:creationId xmlns:a16="http://schemas.microsoft.com/office/drawing/2014/main" id="{6DFD3FF5-7FAA-9DC4-D55E-BB28B6D63DD2}"/>
              </a:ext>
            </a:extLst>
          </p:cNvPr>
          <p:cNvPicPr>
            <a:picLocks noChangeAspect="1"/>
          </p:cNvPicPr>
          <p:nvPr/>
        </p:nvPicPr>
        <p:blipFill>
          <a:blip r:embed="rId3"/>
          <a:stretch>
            <a:fillRect/>
          </a:stretch>
        </p:blipFill>
        <p:spPr>
          <a:xfrm>
            <a:off x="6624535" y="1580744"/>
            <a:ext cx="10111362" cy="7583522"/>
          </a:xfrm>
          <a:prstGeom prst="rect">
            <a:avLst/>
          </a:prstGeom>
        </p:spPr>
      </p:pic>
    </p:spTree>
    <p:extLst>
      <p:ext uri="{BB962C8B-B14F-4D97-AF65-F5344CB8AC3E}">
        <p14:creationId xmlns:p14="http://schemas.microsoft.com/office/powerpoint/2010/main" val="3758539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6">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1170186" y="1954432"/>
            <a:ext cx="6288936" cy="73866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dirty="0">
                <a:solidFill>
                  <a:schemeClr val="lt1"/>
                </a:solidFill>
              </a:rPr>
              <a:t>Jesus went all over Galilee, teaching in the synagogues, preaching the Good News about the Kingdom, and healing people who had all kinds of disease and sickness.</a:t>
            </a:r>
            <a:endParaRPr sz="4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170185" y="989119"/>
            <a:ext cx="1193669" cy="769441"/>
          </a:xfrm>
          <a:prstGeom prst="rect">
            <a:avLst/>
          </a:prstGeom>
          <a:solidFill>
            <a:schemeClr val="tx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23</a:t>
            </a:r>
          </a:p>
        </p:txBody>
      </p:sp>
      <p:pic>
        <p:nvPicPr>
          <p:cNvPr id="3" name="Picture 2" descr="A picture containing outdoor, person, rock&#10;&#10;Description automatically generated">
            <a:extLst>
              <a:ext uri="{FF2B5EF4-FFF2-40B4-BE49-F238E27FC236}">
                <a16:creationId xmlns:a16="http://schemas.microsoft.com/office/drawing/2014/main" id="{6FE227B4-7FDE-DAA1-C733-E6E9C290A414}"/>
              </a:ext>
            </a:extLst>
          </p:cNvPr>
          <p:cNvPicPr>
            <a:picLocks noChangeAspect="1"/>
          </p:cNvPicPr>
          <p:nvPr/>
        </p:nvPicPr>
        <p:blipFill>
          <a:blip r:embed="rId3"/>
          <a:stretch>
            <a:fillRect/>
          </a:stretch>
        </p:blipFill>
        <p:spPr>
          <a:xfrm>
            <a:off x="1125519" y="1650206"/>
            <a:ext cx="9434513" cy="6986588"/>
          </a:xfrm>
          <a:prstGeom prst="rect">
            <a:avLst/>
          </a:prstGeom>
        </p:spPr>
      </p:pic>
    </p:spTree>
    <p:extLst>
      <p:ext uri="{BB962C8B-B14F-4D97-AF65-F5344CB8AC3E}">
        <p14:creationId xmlns:p14="http://schemas.microsoft.com/office/powerpoint/2010/main" val="86105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47"/>
        <p:cNvGrpSpPr/>
        <p:nvPr/>
      </p:nvGrpSpPr>
      <p:grpSpPr>
        <a:xfrm>
          <a:off x="0" y="0"/>
          <a:ext cx="0" cy="0"/>
          <a:chOff x="0" y="0"/>
          <a:chExt cx="0" cy="0"/>
        </a:xfrm>
      </p:grpSpPr>
      <p:sp>
        <p:nvSpPr>
          <p:cNvPr id="248" name="Google Shape;248;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675527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6C09"/>
        </a:solidFill>
        <a:effectLst/>
      </p:bgPr>
    </p:bg>
    <p:spTree>
      <p:nvGrpSpPr>
        <p:cNvPr id="1" name="Shape 254"/>
        <p:cNvGrpSpPr/>
        <p:nvPr/>
      </p:nvGrpSpPr>
      <p:grpSpPr>
        <a:xfrm>
          <a:off x="0" y="0"/>
          <a:ext cx="0" cy="0"/>
          <a:chOff x="0" y="0"/>
          <a:chExt cx="0" cy="0"/>
        </a:xfrm>
      </p:grpSpPr>
      <p:sp>
        <p:nvSpPr>
          <p:cNvPr id="255" name="Google Shape;255;p23"/>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256" name="Google Shape;256;p23"/>
          <p:cNvPicPr preferRelativeResize="0"/>
          <p:nvPr/>
        </p:nvPicPr>
        <p:blipFill rotWithShape="1">
          <a:blip r:embed="rId3"/>
          <a:srcRect/>
          <a:stretch>
            <a:fillRect/>
          </a:stretch>
        </p:blipFill>
        <p:spPr>
          <a:xfrm>
            <a:off x="9720064" y="1471092"/>
            <a:ext cx="7010400" cy="7010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1"/>
        <p:cNvGrpSpPr/>
        <p:nvPr/>
      </p:nvGrpSpPr>
      <p:grpSpPr>
        <a:xfrm>
          <a:off x="0" y="0"/>
          <a:ext cx="0" cy="0"/>
          <a:chOff x="0" y="0"/>
          <a:chExt cx="0" cy="0"/>
        </a:xfrm>
      </p:grpSpPr>
      <p:sp>
        <p:nvSpPr>
          <p:cNvPr id="265" name="Google Shape;265;p22"/>
          <p:cNvSpPr txBox="1"/>
          <p:nvPr/>
        </p:nvSpPr>
        <p:spPr>
          <a:xfrm>
            <a:off x="1224923" y="1249474"/>
            <a:ext cx="15818700" cy="830997"/>
          </a:xfrm>
          <a:prstGeom prst="rect">
            <a:avLst/>
          </a:prstGeom>
          <a:noFill/>
          <a:ln>
            <a:noFill/>
          </a:ln>
        </p:spPr>
        <p:txBody>
          <a:bodyPr spcFirstLastPara="1" wrap="square" lIns="0" tIns="0" rIns="0" bIns="0" anchor="t" anchorCtr="0">
            <a:spAutoFit/>
          </a:bodyPr>
          <a:lstStyle/>
          <a:p>
            <a:pPr marL="0" indent="0" algn="ctr">
              <a:buClr>
                <a:srgbClr val="000000"/>
              </a:buClr>
              <a:buSzPts val="3700"/>
              <a:buFont typeface="Arial" panose="020B0604020202020204"/>
              <a:buNone/>
            </a:pPr>
            <a:r>
              <a:rPr lang="en-US" sz="5400" b="1" u="sng" cap="none" dirty="0">
                <a:solidFill>
                  <a:schemeClr val="bg1"/>
                </a:solidFill>
                <a:latin typeface="Arial" panose="020B0604020202020204"/>
                <a:ea typeface="Arial" panose="020B0604020202020204"/>
                <a:cs typeface="Arial" panose="020B0604020202020204"/>
                <a:sym typeface="Arial" panose="020B0604020202020204"/>
              </a:rPr>
              <a:t>Activity:</a:t>
            </a:r>
            <a:r>
              <a:rPr lang="en-US" sz="5400" b="1" cap="none" dirty="0">
                <a:solidFill>
                  <a:schemeClr val="bg1"/>
                </a:solidFill>
                <a:latin typeface="Arial" panose="020B0604020202020204"/>
                <a:ea typeface="Arial" panose="020B0604020202020204"/>
                <a:cs typeface="Arial" panose="020B0604020202020204"/>
                <a:sym typeface="Arial" panose="020B0604020202020204"/>
              </a:rPr>
              <a:t> “Fishing for Friends” Rod</a:t>
            </a:r>
          </a:p>
        </p:txBody>
      </p:sp>
      <p:sp>
        <p:nvSpPr>
          <p:cNvPr id="3" name="TextBox 2">
            <a:extLst>
              <a:ext uri="{FF2B5EF4-FFF2-40B4-BE49-F238E27FC236}">
                <a16:creationId xmlns:a16="http://schemas.microsoft.com/office/drawing/2014/main" id="{F9D7C32C-0817-6CC1-06E1-52A266970906}"/>
              </a:ext>
            </a:extLst>
          </p:cNvPr>
          <p:cNvSpPr txBox="1"/>
          <p:nvPr/>
        </p:nvSpPr>
        <p:spPr>
          <a:xfrm>
            <a:off x="1438617" y="2919151"/>
            <a:ext cx="7277366" cy="6001643"/>
          </a:xfrm>
          <a:prstGeom prst="rect">
            <a:avLst/>
          </a:prstGeom>
          <a:noFill/>
        </p:spPr>
        <p:txBody>
          <a:bodyPr wrap="square" rtlCol="0">
            <a:spAutoFit/>
          </a:bodyPr>
          <a:lstStyle/>
          <a:p>
            <a:r>
              <a:rPr lang="en-PH" sz="3200" b="1" dirty="0">
                <a:solidFill>
                  <a:schemeClr val="bg1"/>
                </a:solidFill>
              </a:rPr>
              <a:t>Materials:</a:t>
            </a:r>
            <a:br>
              <a:rPr lang="en-PH" sz="3200" b="1" dirty="0">
                <a:solidFill>
                  <a:schemeClr val="bg1"/>
                </a:solidFill>
              </a:rPr>
            </a:br>
            <a:endParaRPr lang="en-PH" sz="3200" b="1" dirty="0">
              <a:solidFill>
                <a:schemeClr val="bg1"/>
              </a:solidFill>
            </a:endParaRPr>
          </a:p>
          <a:p>
            <a:pPr marL="457200" indent="-457200">
              <a:buFont typeface="Arial" panose="020B0604020202020204" pitchFamily="34" charset="0"/>
              <a:buChar char="•"/>
            </a:pPr>
            <a:r>
              <a:rPr lang="en-PH" sz="3200" dirty="0">
                <a:solidFill>
                  <a:schemeClr val="bg1"/>
                </a:solidFill>
              </a:rPr>
              <a:t>Toilet paper or paper towel tubes</a:t>
            </a:r>
          </a:p>
          <a:p>
            <a:pPr marL="457200" indent="-457200">
              <a:buFont typeface="Arial" panose="020B0604020202020204" pitchFamily="34" charset="0"/>
              <a:buChar char="•"/>
            </a:pPr>
            <a:r>
              <a:rPr lang="en-PH" sz="3200" dirty="0">
                <a:solidFill>
                  <a:schemeClr val="bg1"/>
                </a:solidFill>
              </a:rPr>
              <a:t>Colored Paper</a:t>
            </a:r>
          </a:p>
          <a:p>
            <a:pPr marL="457200" indent="-457200">
              <a:buFont typeface="Arial" panose="020B0604020202020204" pitchFamily="34" charset="0"/>
              <a:buChar char="•"/>
            </a:pPr>
            <a:r>
              <a:rPr lang="en-PH" sz="3200" dirty="0">
                <a:solidFill>
                  <a:schemeClr val="bg1"/>
                </a:solidFill>
              </a:rPr>
              <a:t>Ribbon or String</a:t>
            </a:r>
          </a:p>
          <a:p>
            <a:pPr marL="457200" indent="-457200">
              <a:buFont typeface="Arial" panose="020B0604020202020204" pitchFamily="34" charset="0"/>
              <a:buChar char="•"/>
            </a:pPr>
            <a:r>
              <a:rPr lang="en-PH" sz="3200" dirty="0">
                <a:solidFill>
                  <a:schemeClr val="bg1"/>
                </a:solidFill>
              </a:rPr>
              <a:t>Decorative materials</a:t>
            </a:r>
          </a:p>
          <a:p>
            <a:r>
              <a:rPr lang="en-PH" sz="3200" dirty="0">
                <a:solidFill>
                  <a:schemeClr val="bg1"/>
                </a:solidFill>
              </a:rPr>
              <a:t>    (mini tickers, etc.)</a:t>
            </a:r>
          </a:p>
          <a:p>
            <a:pPr marL="457200" indent="-457200">
              <a:buFont typeface="Arial" panose="020B0604020202020204" pitchFamily="34" charset="0"/>
              <a:buChar char="•"/>
            </a:pPr>
            <a:r>
              <a:rPr lang="en-PH" sz="3200" dirty="0">
                <a:solidFill>
                  <a:schemeClr val="bg1"/>
                </a:solidFill>
              </a:rPr>
              <a:t>Scissors</a:t>
            </a:r>
          </a:p>
          <a:p>
            <a:pPr marL="457200" indent="-457200">
              <a:buFont typeface="Arial" panose="020B0604020202020204" pitchFamily="34" charset="0"/>
              <a:buChar char="•"/>
            </a:pPr>
            <a:r>
              <a:rPr lang="en-PH" sz="3200" dirty="0">
                <a:solidFill>
                  <a:schemeClr val="bg1"/>
                </a:solidFill>
              </a:rPr>
              <a:t>Tape</a:t>
            </a:r>
          </a:p>
          <a:p>
            <a:pPr marL="457200" indent="-457200">
              <a:buFont typeface="Arial" panose="020B0604020202020204" pitchFamily="34" charset="0"/>
              <a:buChar char="•"/>
            </a:pPr>
            <a:r>
              <a:rPr lang="en-PH" sz="3200" dirty="0">
                <a:solidFill>
                  <a:schemeClr val="bg1"/>
                </a:solidFill>
              </a:rPr>
              <a:t>Hole Punch (optional)</a:t>
            </a:r>
          </a:p>
          <a:p>
            <a:pPr marL="457200" indent="-457200">
              <a:buFont typeface="Arial" panose="020B0604020202020204" pitchFamily="34" charset="0"/>
              <a:buChar char="•"/>
            </a:pPr>
            <a:r>
              <a:rPr lang="en-PH" sz="3200" dirty="0">
                <a:solidFill>
                  <a:schemeClr val="bg1"/>
                </a:solidFill>
              </a:rPr>
              <a:t>Pen / Markers</a:t>
            </a:r>
          </a:p>
          <a:p>
            <a:pPr marL="457200" indent="-457200">
              <a:buFont typeface="Arial" panose="020B0604020202020204" pitchFamily="34" charset="0"/>
              <a:buChar char="•"/>
            </a:pPr>
            <a:r>
              <a:rPr lang="en-PH" sz="3200" dirty="0">
                <a:solidFill>
                  <a:schemeClr val="bg1"/>
                </a:solidFill>
              </a:rPr>
              <a:t>Crayons</a:t>
            </a:r>
          </a:p>
        </p:txBody>
      </p:sp>
      <p:pic>
        <p:nvPicPr>
          <p:cNvPr id="4" name="Picture 3" descr="Diagram&#10;&#10;Description automatically generated with medium confidence">
            <a:extLst>
              <a:ext uri="{FF2B5EF4-FFF2-40B4-BE49-F238E27FC236}">
                <a16:creationId xmlns:a16="http://schemas.microsoft.com/office/drawing/2014/main" id="{6CD1EC73-F7C8-7314-A60B-A28DCD2D402E}"/>
              </a:ext>
            </a:extLst>
          </p:cNvPr>
          <p:cNvPicPr>
            <a:picLocks noChangeAspect="1"/>
          </p:cNvPicPr>
          <p:nvPr/>
        </p:nvPicPr>
        <p:blipFill>
          <a:blip r:embed="rId3"/>
          <a:stretch>
            <a:fillRect/>
          </a:stretch>
        </p:blipFill>
        <p:spPr>
          <a:xfrm>
            <a:off x="8411702" y="2919151"/>
            <a:ext cx="8515503" cy="62401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66092"/>
        </a:solidFill>
        <a:effectLst/>
      </p:bgPr>
    </p:bg>
    <p:spTree>
      <p:nvGrpSpPr>
        <p:cNvPr id="1" name="Shape 108"/>
        <p:cNvGrpSpPr/>
        <p:nvPr/>
      </p:nvGrpSpPr>
      <p:grpSpPr>
        <a:xfrm>
          <a:off x="0" y="0"/>
          <a:ext cx="0" cy="0"/>
          <a:chOff x="0" y="0"/>
          <a:chExt cx="0" cy="0"/>
        </a:xfrm>
      </p:grpSpPr>
      <p:sp>
        <p:nvSpPr>
          <p:cNvPr id="110" name="Google Shape;110;p2"/>
          <p:cNvSpPr txBox="1"/>
          <p:nvPr/>
        </p:nvSpPr>
        <p:spPr>
          <a:xfrm>
            <a:off x="758757" y="914400"/>
            <a:ext cx="16644025" cy="8309967"/>
          </a:xfrm>
          <a:prstGeom prst="rect">
            <a:avLst/>
          </a:prstGeom>
          <a:noFill/>
          <a:ln>
            <a:noFill/>
          </a:ln>
        </p:spPr>
        <p:txBody>
          <a:bodyPr spcFirstLastPara="1" wrap="square" lIns="0" tIns="0" rIns="0" bIns="0" anchor="t" anchorCtr="0">
            <a:spAutoFit/>
          </a:bodyPr>
          <a:lstStyle/>
          <a:p>
            <a:pPr marL="0" marR="0" lvl="0" indent="0" rtl="0">
              <a:lnSpc>
                <a:spcPct val="100000"/>
              </a:lnSpc>
              <a:spcBef>
                <a:spcPts val="0"/>
              </a:spcBef>
              <a:spcAft>
                <a:spcPts val="0"/>
              </a:spcAft>
              <a:buClr>
                <a:srgbClr val="000000"/>
              </a:buClr>
              <a:buSzPts val="3000"/>
              <a:buFont typeface="Arial" panose="020B0604020202020204"/>
              <a:buNone/>
            </a:pPr>
            <a:r>
              <a:rPr lang="en-US" sz="3600" b="1" i="0" strike="noStrike" cap="none" dirty="0">
                <a:solidFill>
                  <a:schemeClr val="lt1"/>
                </a:solidFill>
                <a:latin typeface="Arial" panose="020B0604020202020204"/>
                <a:ea typeface="Arial" panose="020B0604020202020204"/>
                <a:cs typeface="Arial" panose="020B0604020202020204"/>
                <a:sym typeface="Arial" panose="020B0604020202020204"/>
              </a:rPr>
              <a:t>For Facilitators Only: Gospel Lessons</a:t>
            </a:r>
          </a:p>
          <a:p>
            <a:pPr marL="0" marR="0" lvl="0" indent="0" rtl="0">
              <a:lnSpc>
                <a:spcPct val="100000"/>
              </a:lnSpc>
              <a:spcBef>
                <a:spcPts val="0"/>
              </a:spcBef>
              <a:spcAft>
                <a:spcPts val="0"/>
              </a:spcAft>
              <a:buClr>
                <a:srgbClr val="000000"/>
              </a:buClr>
              <a:buSzPts val="3000"/>
              <a:buFont typeface="Arial" panose="020B0604020202020204"/>
              <a:buNone/>
            </a:pPr>
            <a:endParaRPr lang="en-US" sz="3600" b="1" dirty="0">
              <a:solidFill>
                <a:schemeClr val="lt1"/>
              </a:solidFill>
            </a:endParaRPr>
          </a:p>
          <a:p>
            <a:pPr marL="0" marR="0" lvl="0" indent="0" rtl="0">
              <a:lnSpc>
                <a:spcPct val="100000"/>
              </a:lnSpc>
              <a:spcBef>
                <a:spcPts val="0"/>
              </a:spcBef>
              <a:spcAft>
                <a:spcPts val="0"/>
              </a:spcAft>
              <a:buClr>
                <a:srgbClr val="000000"/>
              </a:buClr>
              <a:buSzPts val="3000"/>
              <a:buFont typeface="Arial" panose="020B0604020202020204"/>
              <a:buNone/>
            </a:pPr>
            <a:r>
              <a:rPr lang="en-US" sz="3600" b="0" i="0" strike="noStrike" cap="none" dirty="0">
                <a:solidFill>
                  <a:schemeClr val="lt1"/>
                </a:solidFill>
                <a:latin typeface="Arial" panose="020B0604020202020204"/>
                <a:ea typeface="Arial" panose="020B0604020202020204"/>
                <a:cs typeface="Arial" panose="020B0604020202020204"/>
                <a:sym typeface="Arial" panose="020B0604020202020204"/>
              </a:rPr>
              <a:t>- As Christians, we are called to do whatever it takes to follow Jesus. The gospel focuses on becoming a disciple, as well as bringing others into God’s family. Learners will explore how the first followers came to Christ, and how we can be “fishers of men”, too.</a:t>
            </a:r>
          </a:p>
          <a:p>
            <a:pPr marL="0" marR="0" lvl="0" indent="0" rtl="0">
              <a:lnSpc>
                <a:spcPct val="100000"/>
              </a:lnSpc>
              <a:spcBef>
                <a:spcPts val="0"/>
              </a:spcBef>
              <a:spcAft>
                <a:spcPts val="0"/>
              </a:spcAft>
              <a:buClr>
                <a:srgbClr val="000000"/>
              </a:buClr>
              <a:buSzPts val="3000"/>
              <a:buFont typeface="Arial" panose="020B0604020202020204"/>
              <a:buNone/>
            </a:pPr>
            <a:endParaRPr lang="en-US" sz="3600" b="0" i="0"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rtl="0">
              <a:lnSpc>
                <a:spcPct val="100000"/>
              </a:lnSpc>
              <a:spcBef>
                <a:spcPts val="0"/>
              </a:spcBef>
              <a:spcAft>
                <a:spcPts val="0"/>
              </a:spcAft>
              <a:buClr>
                <a:srgbClr val="000000"/>
              </a:buClr>
              <a:buSzPts val="3000"/>
              <a:buFont typeface="Arial" panose="020B0604020202020204"/>
              <a:buNone/>
            </a:pPr>
            <a:r>
              <a:rPr lang="en-US" sz="3600" b="0" i="0" strike="noStrike" cap="none" dirty="0">
                <a:solidFill>
                  <a:schemeClr val="lt1"/>
                </a:solidFill>
                <a:latin typeface="Arial" panose="020B0604020202020204"/>
                <a:ea typeface="Arial" panose="020B0604020202020204"/>
                <a:cs typeface="Arial" panose="020B0604020202020204"/>
                <a:sym typeface="Arial" panose="020B0604020202020204"/>
              </a:rPr>
              <a:t>- Jesus called His first disciples, who were willing to leave everything and follow Him. We should also be willing to do whatever it takes to follow Christ, and we should be eager to share the good news with others and “fish for people”!</a:t>
            </a:r>
          </a:p>
          <a:p>
            <a:pPr marL="0" marR="0" lvl="0" indent="0" rtl="0">
              <a:lnSpc>
                <a:spcPct val="100000"/>
              </a:lnSpc>
              <a:spcBef>
                <a:spcPts val="0"/>
              </a:spcBef>
              <a:spcAft>
                <a:spcPts val="0"/>
              </a:spcAft>
              <a:buClr>
                <a:srgbClr val="000000"/>
              </a:buClr>
              <a:buSzPts val="3000"/>
              <a:buFont typeface="Arial" panose="020B0604020202020204"/>
              <a:buNone/>
            </a:pPr>
            <a:endParaRPr lang="en-US" sz="3600" b="0" i="0"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rtl="0">
              <a:lnSpc>
                <a:spcPct val="100000"/>
              </a:lnSpc>
              <a:spcBef>
                <a:spcPts val="0"/>
              </a:spcBef>
              <a:spcAft>
                <a:spcPts val="0"/>
              </a:spcAft>
              <a:buClr>
                <a:srgbClr val="000000"/>
              </a:buClr>
              <a:buSzPts val="3000"/>
              <a:buFont typeface="Arial" panose="020B0604020202020204"/>
              <a:buNone/>
            </a:pPr>
            <a:r>
              <a:rPr lang="en-US" sz="3600" b="0" i="0" strike="noStrike" cap="none" dirty="0">
                <a:solidFill>
                  <a:schemeClr val="lt1"/>
                </a:solidFill>
                <a:latin typeface="Arial" panose="020B0604020202020204"/>
                <a:ea typeface="Arial" panose="020B0604020202020204"/>
                <a:cs typeface="Arial" panose="020B0604020202020204"/>
                <a:sym typeface="Arial" panose="020B0604020202020204"/>
              </a:rPr>
              <a:t>- Jesus chose his disciples not because they were more intelligent, gifted or prosperous than others but because they had willing hearts to follow him and serve. Service is not about what we can do from our own strength but what God can do when we are humble and submit to his will.</a:t>
            </a:r>
            <a:endParaRPr sz="3600" b="0" i="0" strike="noStrike" cap="none" dirty="0">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61"/>
        <p:cNvGrpSpPr/>
        <p:nvPr/>
      </p:nvGrpSpPr>
      <p:grpSpPr>
        <a:xfrm>
          <a:off x="0" y="0"/>
          <a:ext cx="0" cy="0"/>
          <a:chOff x="0" y="0"/>
          <a:chExt cx="0" cy="0"/>
        </a:xfrm>
      </p:grpSpPr>
      <p:sp>
        <p:nvSpPr>
          <p:cNvPr id="3" name="TextBox 2">
            <a:extLst>
              <a:ext uri="{FF2B5EF4-FFF2-40B4-BE49-F238E27FC236}">
                <a16:creationId xmlns:a16="http://schemas.microsoft.com/office/drawing/2014/main" id="{F9D7C32C-0817-6CC1-06E1-52A266970906}"/>
              </a:ext>
            </a:extLst>
          </p:cNvPr>
          <p:cNvSpPr txBox="1"/>
          <p:nvPr/>
        </p:nvSpPr>
        <p:spPr>
          <a:xfrm>
            <a:off x="1061287" y="619735"/>
            <a:ext cx="7032126" cy="8956298"/>
          </a:xfrm>
          <a:prstGeom prst="rect">
            <a:avLst/>
          </a:prstGeom>
          <a:noFill/>
        </p:spPr>
        <p:txBody>
          <a:bodyPr wrap="square" rtlCol="0">
            <a:spAutoFit/>
          </a:bodyPr>
          <a:lstStyle/>
          <a:p>
            <a:r>
              <a:rPr lang="en-US" sz="3200" b="1" u="sng" dirty="0">
                <a:solidFill>
                  <a:schemeClr val="bg1"/>
                </a:solidFill>
              </a:rPr>
              <a:t>Instructions:</a:t>
            </a:r>
          </a:p>
          <a:p>
            <a:endParaRPr lang="en-US" sz="3200" b="1" dirty="0">
              <a:solidFill>
                <a:schemeClr val="bg1"/>
              </a:solidFill>
            </a:endParaRPr>
          </a:p>
          <a:p>
            <a:r>
              <a:rPr lang="en-US" sz="3200" dirty="0">
                <a:solidFill>
                  <a:schemeClr val="bg1"/>
                </a:solidFill>
              </a:rPr>
              <a:t>1. Cut fish shapes out of the paper.</a:t>
            </a:r>
          </a:p>
          <a:p>
            <a:endParaRPr lang="en-US" sz="3200" dirty="0">
              <a:solidFill>
                <a:schemeClr val="bg1"/>
              </a:solidFill>
            </a:endParaRPr>
          </a:p>
          <a:p>
            <a:r>
              <a:rPr lang="en-US" sz="3200" dirty="0">
                <a:solidFill>
                  <a:schemeClr val="bg1"/>
                </a:solidFill>
              </a:rPr>
              <a:t>2. Decorate the fish, writing down names of people that you think you need to pray for.</a:t>
            </a:r>
          </a:p>
          <a:p>
            <a:endParaRPr lang="en-US" sz="3200" dirty="0">
              <a:solidFill>
                <a:schemeClr val="bg1"/>
              </a:solidFill>
            </a:endParaRPr>
          </a:p>
          <a:p>
            <a:r>
              <a:rPr lang="en-US" sz="3200" dirty="0">
                <a:solidFill>
                  <a:schemeClr val="bg1"/>
                </a:solidFill>
              </a:rPr>
              <a:t>3. Decorate the tube using crayons and stickers.</a:t>
            </a:r>
          </a:p>
          <a:p>
            <a:endParaRPr lang="en-US" sz="3200" dirty="0">
              <a:solidFill>
                <a:schemeClr val="bg1"/>
              </a:solidFill>
            </a:endParaRPr>
          </a:p>
          <a:p>
            <a:r>
              <a:rPr lang="en-US" sz="3200" dirty="0">
                <a:solidFill>
                  <a:schemeClr val="bg1"/>
                </a:solidFill>
              </a:rPr>
              <a:t>4. String the fish and attach them to the tube. You may tie them through the holes you made from your hole punch, or you may tape them.</a:t>
            </a:r>
          </a:p>
          <a:p>
            <a:endParaRPr lang="en-US" sz="3200" dirty="0">
              <a:solidFill>
                <a:schemeClr val="bg1"/>
              </a:solidFill>
            </a:endParaRPr>
          </a:p>
          <a:p>
            <a:r>
              <a:rPr lang="en-US" sz="3200" dirty="0">
                <a:solidFill>
                  <a:schemeClr val="bg1"/>
                </a:solidFill>
              </a:rPr>
              <a:t>5. Lastly, pray for the “fish” (the names you’ve written.</a:t>
            </a:r>
            <a:endParaRPr lang="en-PH" sz="3200" dirty="0">
              <a:solidFill>
                <a:schemeClr val="bg1"/>
              </a:solidFill>
            </a:endParaRPr>
          </a:p>
        </p:txBody>
      </p:sp>
      <p:pic>
        <p:nvPicPr>
          <p:cNvPr id="2" name="Picture 1" descr="Diagram&#10;&#10;Description automatically generated with medium confidence">
            <a:extLst>
              <a:ext uri="{FF2B5EF4-FFF2-40B4-BE49-F238E27FC236}">
                <a16:creationId xmlns:a16="http://schemas.microsoft.com/office/drawing/2014/main" id="{0F3E97D1-E989-8463-7184-B88DBB0FFBDC}"/>
              </a:ext>
            </a:extLst>
          </p:cNvPr>
          <p:cNvPicPr>
            <a:picLocks noChangeAspect="1"/>
          </p:cNvPicPr>
          <p:nvPr/>
        </p:nvPicPr>
        <p:blipFill>
          <a:blip r:embed="rId3"/>
          <a:stretch>
            <a:fillRect/>
          </a:stretch>
        </p:blipFill>
        <p:spPr>
          <a:xfrm>
            <a:off x="8711210" y="2092300"/>
            <a:ext cx="8515503" cy="6240106"/>
          </a:xfrm>
          <a:prstGeom prst="rect">
            <a:avLst/>
          </a:prstGeom>
        </p:spPr>
      </p:pic>
    </p:spTree>
    <p:extLst>
      <p:ext uri="{BB962C8B-B14F-4D97-AF65-F5344CB8AC3E}">
        <p14:creationId xmlns:p14="http://schemas.microsoft.com/office/powerpoint/2010/main" val="1402920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295"/>
        <p:cNvGrpSpPr/>
        <p:nvPr/>
      </p:nvGrpSpPr>
      <p:grpSpPr>
        <a:xfrm>
          <a:off x="0" y="0"/>
          <a:ext cx="0" cy="0"/>
          <a:chOff x="0" y="0"/>
          <a:chExt cx="0" cy="0"/>
        </a:xfrm>
      </p:grpSpPr>
      <p:sp>
        <p:nvSpPr>
          <p:cNvPr id="296" name="Google Shape;296;gf7e905350f_0_52"/>
          <p:cNvSpPr/>
          <p:nvPr/>
        </p:nvSpPr>
        <p:spPr>
          <a:xfrm>
            <a:off x="1083950" y="902171"/>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083950" y="1751329"/>
            <a:ext cx="9480288" cy="7633500"/>
          </a:xfrm>
          <a:prstGeom prst="rect">
            <a:avLst/>
          </a:prstGeom>
          <a:no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 Thank you for the love of Jesus. Help us to follow Him and know what that means. Help us share His love with one another. Thank you that we can be disciples, too.</a:t>
            </a:r>
          </a:p>
          <a:p>
            <a:pPr marL="0" marR="0" lvl="0" indent="0" rtl="0">
              <a:lnSpc>
                <a:spcPct val="100000"/>
              </a:lnSpc>
              <a:spcBef>
                <a:spcPts val="0"/>
              </a:spcBef>
              <a:spcAft>
                <a:spcPts val="0"/>
              </a:spcAft>
              <a:buClr>
                <a:srgbClr val="000000"/>
              </a:buClr>
              <a:buSzPts val="4000"/>
              <a:buFont typeface="Arial" panose="020B0604020202020204"/>
              <a:buNone/>
            </a:pPr>
            <a:endParaRPr lang="en-US" sz="4000" b="1" dirty="0">
              <a:solidFill>
                <a:schemeClr val="lt1"/>
              </a:solidFill>
            </a:endParaRPr>
          </a:p>
          <a:p>
            <a:pPr marL="0" marR="0" lvl="0" indent="0"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Thank you for your love. We love you!</a:t>
            </a:r>
          </a:p>
          <a:p>
            <a:pPr marL="0" marR="0" lvl="0" indent="0" rtl="0">
              <a:lnSpc>
                <a:spcPct val="100000"/>
              </a:lnSpc>
              <a:spcBef>
                <a:spcPts val="0"/>
              </a:spcBef>
              <a:spcAft>
                <a:spcPts val="0"/>
              </a:spcAft>
              <a:buClr>
                <a:srgbClr val="000000"/>
              </a:buClr>
              <a:buSzPts val="4000"/>
              <a:buFont typeface="Arial" panose="020B0604020202020204"/>
              <a:buNone/>
            </a:pPr>
            <a:endPar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In Jesus' name we pray. </a:t>
            </a:r>
          </a:p>
          <a:p>
            <a:pPr marL="0" marR="0" lvl="0" indent="0" rtl="0">
              <a:lnSpc>
                <a:spcPct val="100000"/>
              </a:lnSpc>
              <a:spcBef>
                <a:spcPts val="0"/>
              </a:spcBef>
              <a:spcAft>
                <a:spcPts val="0"/>
              </a:spcAft>
              <a:buClr>
                <a:srgbClr val="000000"/>
              </a:buClr>
              <a:buSzPts val="4000"/>
              <a:buFont typeface="Arial" panose="020B0604020202020204"/>
              <a:buNone/>
            </a:pPr>
            <a:r>
              <a:rPr lang="en-US" sz="4000" b="1" i="0" u="none" strike="noStrike" cap="none" dirty="0">
                <a:solidFill>
                  <a:schemeClr val="lt1"/>
                </a:solidFill>
                <a:latin typeface="Arial" panose="020B0604020202020204"/>
                <a:ea typeface="Arial" panose="020B0604020202020204"/>
                <a:cs typeface="Arial" panose="020B0604020202020204"/>
                <a:sym typeface="Arial" panose="020B0604020202020204"/>
              </a:rPr>
              <a:t>Amen.</a:t>
            </a:r>
            <a:endParaRPr lang="en-US"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98" name="Google Shape;298;gf7e905350f_0_52"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g1582d76b34a_0_19"/>
          <p:cNvSpPr txBox="1"/>
          <p:nvPr/>
        </p:nvSpPr>
        <p:spPr>
          <a:xfrm>
            <a:off x="-96528" y="2581897"/>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1" name="Google Shape;101;g1582d76b34a_0_19"/>
          <p:cNvSpPr/>
          <p:nvPr/>
        </p:nvSpPr>
        <p:spPr>
          <a:xfrm>
            <a:off x="1227068" y="6044372"/>
            <a:ext cx="7868400" cy="1312023"/>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1626967" y="6217623"/>
            <a:ext cx="7010400" cy="120032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200" b="1" i="0" u="none" strike="noStrike" cap="none" dirty="0">
                <a:solidFill>
                  <a:srgbClr val="FFFFFF"/>
                </a:solidFill>
                <a:latin typeface="Arial" panose="020B0604020202020204"/>
                <a:ea typeface="Arial" panose="020B0604020202020204"/>
                <a:cs typeface="Arial" panose="020B0604020202020204"/>
                <a:sym typeface="Arial" panose="020B0604020202020204"/>
              </a:rPr>
              <a:t>January 22 | 3rd Sunday in Ordinary Time, Cycle A</a:t>
            </a:r>
          </a:p>
          <a:p>
            <a:pPr marL="0" marR="0" lvl="0" indent="0" algn="ctr" rtl="0">
              <a:lnSpc>
                <a:spcPct val="100000"/>
              </a:lnSpc>
              <a:spcBef>
                <a:spcPts val="0"/>
              </a:spcBef>
              <a:spcAft>
                <a:spcPts val="0"/>
              </a:spcAft>
              <a:buClr>
                <a:srgbClr val="000000"/>
              </a:buClr>
              <a:buSzPts val="3000"/>
              <a:buFont typeface="Arial" panose="020B0604020202020204"/>
              <a:buNone/>
            </a:pPr>
            <a:endParaRPr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3" name="Google Shape;103;g1582d76b34a_0_19"/>
          <p:cNvPicPr preferRelativeResize="0"/>
          <p:nvPr/>
        </p:nvPicPr>
        <p:blipFill rotWithShape="1">
          <a:blip r:embed="rId3"/>
          <a:srcRect/>
          <a:stretch>
            <a:fill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275609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5"/>
        <p:cNvGrpSpPr/>
        <p:nvPr/>
      </p:nvGrpSpPr>
      <p:grpSpPr>
        <a:xfrm>
          <a:off x="0" y="0"/>
          <a:ext cx="0" cy="0"/>
          <a:chOff x="0" y="0"/>
          <a:chExt cx="0" cy="0"/>
        </a:xfrm>
      </p:grpSpPr>
      <p:sp>
        <p:nvSpPr>
          <p:cNvPr id="117" name="Google Shape;117;p3"/>
          <p:cNvSpPr/>
          <p:nvPr/>
        </p:nvSpPr>
        <p:spPr>
          <a:xfrm>
            <a:off x="0" y="8146052"/>
            <a:ext cx="18288000" cy="269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8" name="Google Shape;118;p3"/>
          <p:cNvSpPr txBox="1"/>
          <p:nvPr/>
        </p:nvSpPr>
        <p:spPr>
          <a:xfrm>
            <a:off x="0" y="8443313"/>
            <a:ext cx="18288000" cy="86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600" dirty="0">
                <a:solidFill>
                  <a:schemeClr val="bg2">
                    <a:lumMod val="60000"/>
                    <a:lumOff val="40000"/>
                  </a:schemeClr>
                </a:solidFill>
                <a:latin typeface="Arial Black" panose="020B0A04020102020204"/>
                <a:ea typeface="Arial Black" panose="020B0A04020102020204"/>
                <a:cs typeface="Arial Black" panose="020B0A04020102020204"/>
                <a:sym typeface="Arial Black" panose="020B0A04020102020204"/>
              </a:rPr>
              <a:t>Jesus Begins His Work in Galilee</a:t>
            </a:r>
            <a:endParaRPr lang="en-US" sz="5600" b="0" i="0" u="none" strike="noStrike" cap="none" dirty="0">
              <a:solidFill>
                <a:schemeClr val="bg2">
                  <a:lumMod val="60000"/>
                  <a:lumOff val="40000"/>
                </a:schemeClr>
              </a:solidFill>
              <a:latin typeface="Arial Black" panose="020B0A04020102020204"/>
              <a:ea typeface="Arial Black" panose="020B0A04020102020204"/>
              <a:cs typeface="Arial Black" panose="020B0A04020102020204"/>
              <a:sym typeface="Arial Black" panose="020B0A04020102020204"/>
            </a:endParaRPr>
          </a:p>
        </p:txBody>
      </p:sp>
      <p:sp>
        <p:nvSpPr>
          <p:cNvPr id="119" name="Google Shape;119;p3"/>
          <p:cNvSpPr txBox="1"/>
          <p:nvPr/>
        </p:nvSpPr>
        <p:spPr>
          <a:xfrm>
            <a:off x="3528150" y="9366725"/>
            <a:ext cx="11231700" cy="769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0" i="0" u="none" strike="noStrike" cap="none" dirty="0">
                <a:solidFill>
                  <a:schemeClr val="tx1">
                    <a:lumMod val="75000"/>
                    <a:lumOff val="25000"/>
                  </a:schemeClr>
                </a:solidFill>
                <a:latin typeface="Arial Black" panose="020B0A04020102020204"/>
                <a:ea typeface="Arial Black" panose="020B0A04020102020204"/>
                <a:cs typeface="Arial Black" panose="020B0A04020102020204"/>
                <a:sym typeface="Arial Black" panose="020B0A04020102020204"/>
              </a:rPr>
              <a:t>Matthew 4:12-23</a:t>
            </a:r>
          </a:p>
        </p:txBody>
      </p:sp>
      <p:pic>
        <p:nvPicPr>
          <p:cNvPr id="3" name="Picture 2" descr="A picture containing outdoor, person, rock&#10;&#10;Description automatically generated">
            <a:extLst>
              <a:ext uri="{FF2B5EF4-FFF2-40B4-BE49-F238E27FC236}">
                <a16:creationId xmlns:a16="http://schemas.microsoft.com/office/drawing/2014/main" id="{B6FA6B6D-EF88-E9DF-6E51-B82A01E6D5DD}"/>
              </a:ext>
            </a:extLst>
          </p:cNvPr>
          <p:cNvPicPr>
            <a:picLocks noChangeAspect="1"/>
          </p:cNvPicPr>
          <p:nvPr/>
        </p:nvPicPr>
        <p:blipFill>
          <a:blip r:embed="rId3"/>
          <a:stretch>
            <a:fillRect/>
          </a:stretch>
        </p:blipFill>
        <p:spPr>
          <a:xfrm>
            <a:off x="4426743" y="586896"/>
            <a:ext cx="9434513" cy="69865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24"/>
        <p:cNvGrpSpPr/>
        <p:nvPr/>
      </p:nvGrpSpPr>
      <p:grpSpPr>
        <a:xfrm>
          <a:off x="0" y="0"/>
          <a:ext cx="0" cy="0"/>
          <a:chOff x="0" y="0"/>
          <a:chExt cx="0" cy="0"/>
        </a:xfrm>
      </p:grpSpPr>
      <p:sp>
        <p:nvSpPr>
          <p:cNvPr id="125" name="Google Shape;125;p4"/>
          <p:cNvSpPr/>
          <p:nvPr/>
        </p:nvSpPr>
        <p:spPr>
          <a:xfrm>
            <a:off x="-244475" y="-131650"/>
            <a:ext cx="18532500" cy="10418700"/>
          </a:xfrm>
          <a:prstGeom prst="rect">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6" name="Google Shape;126;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a:solidFill>
                  <a:srgbClr val="FFFFFF"/>
                </a:solidFill>
              </a:rPr>
              <a:t>Matthew</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0" y="-131700"/>
            <a:ext cx="18532500" cy="10418700"/>
          </a:xfrm>
          <a:prstGeom prst="rect">
            <a:avLst/>
          </a:prstGeom>
          <a:solidFill>
            <a:schemeClr val="accent5">
              <a:lumMod val="75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500283" y="2058968"/>
            <a:ext cx="5497470" cy="710963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600" b="1" dirty="0">
                <a:solidFill>
                  <a:schemeClr val="lt1"/>
                </a:solidFill>
              </a:rPr>
              <a:t>When Jesus heard that John had been put in prison, he went away to Galilee.</a:t>
            </a:r>
            <a:endParaRPr sz="66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500282" y="957582"/>
            <a:ext cx="1281827"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12</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descr="A group of people walking down a dirt road&#10;&#10;Description automatically generated with low confidence">
            <a:extLst>
              <a:ext uri="{FF2B5EF4-FFF2-40B4-BE49-F238E27FC236}">
                <a16:creationId xmlns:a16="http://schemas.microsoft.com/office/drawing/2014/main" id="{5D3AAF0B-AA59-5D47-1FB2-F3F0CD392679}"/>
              </a:ext>
            </a:extLst>
          </p:cNvPr>
          <p:cNvPicPr>
            <a:picLocks noChangeAspect="1"/>
          </p:cNvPicPr>
          <p:nvPr/>
        </p:nvPicPr>
        <p:blipFill>
          <a:blip r:embed="rId3"/>
          <a:stretch>
            <a:fillRect/>
          </a:stretch>
        </p:blipFill>
        <p:spPr>
          <a:xfrm>
            <a:off x="7440341" y="1719313"/>
            <a:ext cx="9477375" cy="7081838"/>
          </a:xfrm>
          <a:prstGeom prst="rect">
            <a:avLst/>
          </a:prstGeom>
        </p:spPr>
      </p:pic>
    </p:spTree>
    <p:extLst>
      <p:ext uri="{BB962C8B-B14F-4D97-AF65-F5344CB8AC3E}">
        <p14:creationId xmlns:p14="http://schemas.microsoft.com/office/powerpoint/2010/main" val="130489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tx2">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1508915" y="2923278"/>
            <a:ext cx="6062882"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dirty="0">
                <a:solidFill>
                  <a:schemeClr val="lt1"/>
                </a:solidFill>
              </a:rPr>
              <a:t>He did not stay in Nazareth, but went to live in Capernaum, a town by Lake Galilee, in the territory of Zebulun and Naphtali.</a:t>
            </a:r>
            <a:endParaRPr sz="4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508914" y="2002998"/>
            <a:ext cx="1147459" cy="769441"/>
          </a:xfrm>
          <a:prstGeom prst="rect">
            <a:avLst/>
          </a:prstGeom>
          <a:solidFill>
            <a:schemeClr val="bg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13</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descr="A group of people standing outside&#10;&#10;Description automatically generated with low confidence">
            <a:extLst>
              <a:ext uri="{FF2B5EF4-FFF2-40B4-BE49-F238E27FC236}">
                <a16:creationId xmlns:a16="http://schemas.microsoft.com/office/drawing/2014/main" id="{2ACFC420-EB68-1928-8F29-F766A8313CA0}"/>
              </a:ext>
            </a:extLst>
          </p:cNvPr>
          <p:cNvPicPr>
            <a:picLocks noChangeAspect="1"/>
          </p:cNvPicPr>
          <p:nvPr/>
        </p:nvPicPr>
        <p:blipFill>
          <a:blip r:embed="rId3"/>
          <a:stretch>
            <a:fillRect/>
          </a:stretch>
        </p:blipFill>
        <p:spPr>
          <a:xfrm>
            <a:off x="590432" y="1303506"/>
            <a:ext cx="10426016" cy="7893793"/>
          </a:xfrm>
          <a:prstGeom prst="rect">
            <a:avLst/>
          </a:prstGeom>
        </p:spPr>
      </p:pic>
    </p:spTree>
    <p:extLst>
      <p:ext uri="{BB962C8B-B14F-4D97-AF65-F5344CB8AC3E}">
        <p14:creationId xmlns:p14="http://schemas.microsoft.com/office/powerpoint/2010/main" val="384978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122250" y="-65850"/>
            <a:ext cx="18532500" cy="10418700"/>
          </a:xfrm>
          <a:prstGeom prst="rect">
            <a:avLst/>
          </a:prstGeom>
          <a:solidFill>
            <a:schemeClr val="accent3">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529871" y="3336542"/>
            <a:ext cx="5347583" cy="46166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dirty="0">
                <a:solidFill>
                  <a:schemeClr val="lt1"/>
                </a:solidFill>
              </a:rPr>
              <a:t>This was done to make come true what the prophet Isaiah had said,</a:t>
            </a:r>
            <a:endParaRPr sz="6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529871" y="2232041"/>
            <a:ext cx="1145235" cy="769500"/>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14</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descr="A person wearing a robe and sitting on a rock&#10;&#10;Description automatically generated with low confidence">
            <a:extLst>
              <a:ext uri="{FF2B5EF4-FFF2-40B4-BE49-F238E27FC236}">
                <a16:creationId xmlns:a16="http://schemas.microsoft.com/office/drawing/2014/main" id="{6728CCCE-827B-4BB9-4041-B39B33247BE6}"/>
              </a:ext>
            </a:extLst>
          </p:cNvPr>
          <p:cNvPicPr>
            <a:picLocks noChangeAspect="1"/>
          </p:cNvPicPr>
          <p:nvPr/>
        </p:nvPicPr>
        <p:blipFill>
          <a:blip r:embed="rId3"/>
          <a:stretch>
            <a:fillRect/>
          </a:stretch>
        </p:blipFill>
        <p:spPr>
          <a:xfrm>
            <a:off x="7437554" y="1925248"/>
            <a:ext cx="9444038" cy="6672263"/>
          </a:xfrm>
          <a:prstGeom prst="rect">
            <a:avLst/>
          </a:prstGeom>
        </p:spPr>
      </p:pic>
    </p:spTree>
    <p:extLst>
      <p:ext uri="{BB962C8B-B14F-4D97-AF65-F5344CB8AC3E}">
        <p14:creationId xmlns:p14="http://schemas.microsoft.com/office/powerpoint/2010/main" val="301076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131700"/>
            <a:ext cx="18532500" cy="10418700"/>
          </a:xfrm>
          <a:prstGeom prst="rect">
            <a:avLst/>
          </a:prstGeom>
          <a:solidFill>
            <a:schemeClr val="accent2">
              <a:lumMod val="60000"/>
              <a:lumOff val="4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11687330" y="2855313"/>
            <a:ext cx="5720159"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dirty="0">
                <a:solidFill>
                  <a:schemeClr val="lt1"/>
                </a:solidFill>
              </a:rPr>
              <a:t>“Land of Zebulun and land of Naphtali, on the road to the sea, on the other side of the Jordan, Galilee, land of the Gentiles!</a:t>
            </a:r>
            <a:endParaRPr sz="4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11687330" y="1862037"/>
            <a:ext cx="1158200" cy="769441"/>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15</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descr="A desert landscape with a body of water in the distance&#10;&#10;Description automatically generated with medium confidence">
            <a:extLst>
              <a:ext uri="{FF2B5EF4-FFF2-40B4-BE49-F238E27FC236}">
                <a16:creationId xmlns:a16="http://schemas.microsoft.com/office/drawing/2014/main" id="{A1E54340-5620-79A8-D82F-5AA64EE7D7A9}"/>
              </a:ext>
            </a:extLst>
          </p:cNvPr>
          <p:cNvPicPr>
            <a:picLocks noChangeAspect="1"/>
          </p:cNvPicPr>
          <p:nvPr/>
        </p:nvPicPr>
        <p:blipFill>
          <a:blip r:embed="rId3"/>
          <a:stretch>
            <a:fillRect/>
          </a:stretch>
        </p:blipFill>
        <p:spPr>
          <a:xfrm>
            <a:off x="735043" y="1862037"/>
            <a:ext cx="10353879" cy="6902586"/>
          </a:xfrm>
          <a:prstGeom prst="rect">
            <a:avLst/>
          </a:prstGeom>
        </p:spPr>
      </p:pic>
    </p:spTree>
    <p:extLst>
      <p:ext uri="{BB962C8B-B14F-4D97-AF65-F5344CB8AC3E}">
        <p14:creationId xmlns:p14="http://schemas.microsoft.com/office/powerpoint/2010/main" val="413915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151c7734bdb_0_214"/>
          <p:cNvSpPr/>
          <p:nvPr/>
        </p:nvSpPr>
        <p:spPr>
          <a:xfrm>
            <a:off x="-244500" y="0"/>
            <a:ext cx="18532500" cy="10418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g151c7734bdb_0_214"/>
          <p:cNvSpPr txBox="1"/>
          <p:nvPr/>
        </p:nvSpPr>
        <p:spPr>
          <a:xfrm>
            <a:off x="3315861" y="2504837"/>
            <a:ext cx="5314803"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The people who live in darkness will see a great light. On those who live in the dark land of death the light will shine.”</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80" name="Google Shape;180;g151c7734bdb_0_214"/>
          <p:cNvSpPr txBox="1"/>
          <p:nvPr/>
        </p:nvSpPr>
        <p:spPr>
          <a:xfrm>
            <a:off x="3303549" y="1557104"/>
            <a:ext cx="1132264" cy="769500"/>
          </a:xfrm>
          <a:prstGeom prst="rect">
            <a:avLst/>
          </a:prstGeom>
          <a:solidFill>
            <a:schemeClr val="tx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16</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descr="A picture containing outdoor, sky, water, clouds&#10;&#10;Description automatically generated">
            <a:extLst>
              <a:ext uri="{FF2B5EF4-FFF2-40B4-BE49-F238E27FC236}">
                <a16:creationId xmlns:a16="http://schemas.microsoft.com/office/drawing/2014/main" id="{1C262296-012D-DA97-FCDA-5C4B8F965F95}"/>
              </a:ext>
            </a:extLst>
          </p:cNvPr>
          <p:cNvPicPr>
            <a:picLocks noChangeAspect="1"/>
          </p:cNvPicPr>
          <p:nvPr/>
        </p:nvPicPr>
        <p:blipFill>
          <a:blip r:embed="rId3"/>
          <a:stretch>
            <a:fillRect/>
          </a:stretch>
        </p:blipFill>
        <p:spPr>
          <a:xfrm>
            <a:off x="9226686" y="1351130"/>
            <a:ext cx="5444247" cy="8166370"/>
          </a:xfrm>
          <a:prstGeom prst="rect">
            <a:avLst/>
          </a:prstGeom>
        </p:spPr>
      </p:pic>
    </p:spTree>
    <p:extLst>
      <p:ext uri="{BB962C8B-B14F-4D97-AF65-F5344CB8AC3E}">
        <p14:creationId xmlns:p14="http://schemas.microsoft.com/office/powerpoint/2010/main" val="62842175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768</Words>
  <Application>Microsoft Office PowerPoint</Application>
  <PresentationFormat>Custom</PresentationFormat>
  <Paragraphs>95</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Calibri</vt:lpstr>
      <vt:lpstr>Arial</vt:lpstr>
      <vt:lpstr>Arial Black</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Jerald Cruz</cp:lastModifiedBy>
  <cp:revision>31</cp:revision>
  <dcterms:created xsi:type="dcterms:W3CDTF">2022-09-22T06:53:28Z</dcterms:created>
  <dcterms:modified xsi:type="dcterms:W3CDTF">2023-01-18T00:46:12Z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