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81" r:id="rId15"/>
    <p:sldId id="282" r:id="rId16"/>
    <p:sldId id="283" r:id="rId17"/>
    <p:sldId id="284" r:id="rId18"/>
    <p:sldId id="285" r:id="rId19"/>
    <p:sldId id="273" r:id="rId20"/>
    <p:sldId id="274" r:id="rId21"/>
    <p:sldId id="275" r:id="rId22"/>
    <p:sldId id="276" r:id="rId23"/>
    <p:sldId id="279" r:id="rId24"/>
    <p:sldId id="280" r:id="rId25"/>
  </p:sldIdLst>
  <p:sldSz cx="18288000" cy="10287000"/>
  <p:notesSz cx="6858000" cy="9144000"/>
  <p:embeddedFontLst>
    <p:embeddedFont>
      <p:font typeface="Calibri" panose="020F0502020204030204"/>
      <p:regular r:id="rId29"/>
      <p:bold r:id="rId30"/>
      <p:italic r:id="rId31"/>
      <p:boldItalic r:id="rId32"/>
    </p:embeddedFont>
    <p:embeddedFont>
      <p:font typeface="Arial Black" panose="020B0A04020102020204"/>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537"/>
    <a:srgbClr val="8AD0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82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3" Type="http://schemas.openxmlformats.org/officeDocument/2006/relationships/font" Target="fonts/font5.fntdata"/><Relationship Id="rId32" Type="http://schemas.openxmlformats.org/officeDocument/2006/relationships/font" Target="fonts/font4.fntdata"/><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Master" Target="slideMasters/slideMaster2.xml"/><Relationship Id="rId29" Type="http://schemas.openxmlformats.org/officeDocument/2006/relationships/font" Target="fonts/font1.fntdata"/><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g1582d76b34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582d76b34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g1582d76b34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4"/>
        <p:cNvGrpSpPr/>
        <p:nvPr/>
      </p:nvGrpSpPr>
      <p:grpSpPr>
        <a:xfrm>
          <a:off x="0" y="0"/>
          <a:ext cx="0" cy="0"/>
          <a:chOff x="0" y="0"/>
          <a:chExt cx="0" cy="0"/>
        </a:xfrm>
      </p:grpSpPr>
      <p:sp>
        <p:nvSpPr>
          <p:cNvPr id="245" name="Google Shape;24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6" name="Google Shape;2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0"/>
        <p:cNvGrpSpPr/>
        <p:nvPr/>
      </p:nvGrpSpPr>
      <p:grpSpPr>
        <a:xfrm>
          <a:off x="0" y="0"/>
          <a:ext cx="0" cy="0"/>
          <a:chOff x="0" y="0"/>
          <a:chExt cx="0" cy="0"/>
        </a:xfrm>
      </p:grpSpPr>
      <p:sp>
        <p:nvSpPr>
          <p:cNvPr id="251" name="Google Shape;25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53" name="Google Shape;25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
        <p:cNvGrpSpPr/>
        <p:nvPr/>
      </p:nvGrpSpPr>
      <p:grpSpPr>
        <a:xfrm>
          <a:off x="0" y="0"/>
          <a:ext cx="0" cy="0"/>
          <a:chOff x="0" y="0"/>
          <a:chExt cx="0" cy="0"/>
        </a:xfrm>
      </p:grpSpPr>
      <p:sp>
        <p:nvSpPr>
          <p:cNvPr id="258" name="Google Shape;25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60" name="Google Shape;26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7"/>
        <p:cNvGrpSpPr/>
        <p:nvPr/>
      </p:nvGrpSpPr>
      <p:grpSpPr>
        <a:xfrm>
          <a:off x="0" y="0"/>
          <a:ext cx="0" cy="0"/>
          <a:chOff x="0" y="0"/>
          <a:chExt cx="0" cy="0"/>
        </a:xfrm>
      </p:grpSpPr>
      <p:sp>
        <p:nvSpPr>
          <p:cNvPr id="268" name="Google Shape;268;g1582d76b34a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1582d76b34a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p>
        </p:txBody>
      </p:sp>
      <p:sp>
        <p:nvSpPr>
          <p:cNvPr id="270" name="Google Shape;270;g1582d76b34a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7" name="Google Shape;107;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1"/>
        <p:cNvGrpSpPr/>
        <p:nvPr/>
      </p:nvGrpSpPr>
      <p:grpSpPr>
        <a:xfrm>
          <a:off x="0" y="0"/>
          <a:ext cx="0" cy="0"/>
          <a:chOff x="0" y="0"/>
          <a:chExt cx="0" cy="0"/>
        </a:xfrm>
      </p:grpSpPr>
      <p:sp>
        <p:nvSpPr>
          <p:cNvPr id="292" name="Google Shape;292;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94" name="Google Shape;294;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9"/>
        <p:cNvGrpSpPr/>
        <p:nvPr/>
      </p:nvGrpSpPr>
      <p:grpSpPr>
        <a:xfrm>
          <a:off x="0" y="0"/>
          <a:ext cx="0" cy="0"/>
          <a:chOff x="0" y="0"/>
          <a:chExt cx="0" cy="0"/>
        </a:xfrm>
      </p:grpSpPr>
      <p:sp>
        <p:nvSpPr>
          <p:cNvPr id="300" name="Google Shape;300;g151c7734bdb_0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151c7734bdb_0_2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02" name="Google Shape;302;g151c7734bdb_0_2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31" name="Google Shape;13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7"/>
        <p:cNvGrpSpPr/>
        <p:nvPr/>
      </p:nvGrpSpPr>
      <p:grpSpPr>
        <a:xfrm>
          <a:off x="0" y="0"/>
          <a:ext cx="0" cy="0"/>
          <a:chOff x="0" y="0"/>
          <a:chExt cx="0" cy="0"/>
        </a:xfrm>
      </p:grpSpPr>
      <p:sp>
        <p:nvSpPr>
          <p:cNvPr id="138" name="Google Shape;1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40" name="Google Shape;14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5"/>
        <p:cNvGrpSpPr/>
        <p:nvPr/>
      </p:nvGrpSpPr>
      <p:grpSpPr>
        <a:xfrm>
          <a:off x="0" y="0"/>
          <a:ext cx="0" cy="0"/>
          <a:chOff x="0" y="0"/>
          <a:chExt cx="0" cy="0"/>
        </a:xfrm>
      </p:grpSpPr>
      <p:sp>
        <p:nvSpPr>
          <p:cNvPr id="156" name="Google Shape;156;g151c7734bdb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51c7734bdb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8" name="Google Shape;158;g151c7734bdb_0_1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4"/>
        <p:cNvGrpSpPr/>
        <p:nvPr/>
      </p:nvGrpSpPr>
      <p:grpSpPr>
        <a:xfrm>
          <a:off x="0" y="0"/>
          <a:ext cx="0" cy="0"/>
          <a:chOff x="0" y="0"/>
          <a:chExt cx="0" cy="0"/>
        </a:xfrm>
      </p:grpSpPr>
      <p:sp>
        <p:nvSpPr>
          <p:cNvPr id="165" name="Google Shape;165;g151c7734bdb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151c7734bdb_0_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7" name="Google Shape;167;g151c7734bdb_0_1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g1582d76b34a_0_19"/>
          <p:cNvSpPr/>
          <p:nvPr/>
        </p:nvSpPr>
        <p:spPr>
          <a:xfrm>
            <a:off x="-244475" y="-131650"/>
            <a:ext cx="18532500" cy="10418700"/>
          </a:xfrm>
          <a:prstGeom prst="rect">
            <a:avLst/>
          </a:prstGeom>
          <a:solidFill>
            <a:srgbClr val="76923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g1582d76b34a_0_19"/>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1" name="Google Shape;101;g1582d76b34a_0_19"/>
          <p:cNvSpPr/>
          <p:nvPr/>
        </p:nvSpPr>
        <p:spPr>
          <a:xfrm>
            <a:off x="1261251" y="6548575"/>
            <a:ext cx="7868400" cy="808200"/>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2" name="Google Shape;102;g1582d76b34a_0_19"/>
          <p:cNvSpPr txBox="1"/>
          <p:nvPr/>
        </p:nvSpPr>
        <p:spPr>
          <a:xfrm>
            <a:off x="1661150" y="6721825"/>
            <a:ext cx="70104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Solemnity of the Epiphany of the Lord</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3" name="Google Shape;103;g1582d76b34a_0_19"/>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1" name="Shape 177"/>
        <p:cNvGrpSpPr/>
        <p:nvPr/>
      </p:nvGrpSpPr>
      <p:grpSpPr>
        <a:xfrm>
          <a:off x="0" y="0"/>
          <a:ext cx="0" cy="0"/>
          <a:chOff x="0" y="0"/>
          <a:chExt cx="0" cy="0"/>
        </a:xfrm>
      </p:grpSpPr>
      <p:sp>
        <p:nvSpPr>
          <p:cNvPr id="178" name="Google Shape;178;g151c7734bdb_0_214"/>
          <p:cNvSpPr/>
          <p:nvPr/>
        </p:nvSpPr>
        <p:spPr>
          <a:xfrm>
            <a:off x="0" y="-131700"/>
            <a:ext cx="18532500" cy="10418700"/>
          </a:xfrm>
          <a:prstGeom prst="rect">
            <a:avLst/>
          </a:prstGeom>
          <a:solidFill>
            <a:schemeClr val="accent5">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930810" y="1846986"/>
            <a:ext cx="6903900" cy="769441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dirty="0">
                <a:solidFill>
                  <a:schemeClr val="lt1"/>
                </a:solidFill>
              </a:rPr>
              <a:t>‘Bethlehem in the land of Judah,</a:t>
            </a:r>
            <a:endParaRPr lang="en-US" sz="5000" b="1" dirty="0">
              <a:solidFill>
                <a:schemeClr val="lt1"/>
              </a:solidFill>
            </a:endParaRPr>
          </a:p>
          <a:p>
            <a:pPr marL="0" marR="0" lvl="0" indent="0" algn="l" rtl="0">
              <a:lnSpc>
                <a:spcPct val="100000"/>
              </a:lnSpc>
              <a:spcBef>
                <a:spcPts val="0"/>
              </a:spcBef>
              <a:spcAft>
                <a:spcPts val="0"/>
              </a:spcAft>
              <a:buClr>
                <a:srgbClr val="000000"/>
              </a:buClr>
              <a:buSzPts val="5400"/>
              <a:buFont typeface="Arial" panose="020B0604020202020204"/>
              <a:buNone/>
            </a:pPr>
            <a:r>
              <a:rPr lang="en-US" sz="5000" b="1" dirty="0">
                <a:solidFill>
                  <a:schemeClr val="lt1"/>
                </a:solidFill>
              </a:rPr>
              <a:t>    you are by no means the least of the leading cities of Judah;</a:t>
            </a:r>
            <a:endParaRPr lang="en-US" sz="5000" b="1" dirty="0">
              <a:solidFill>
                <a:schemeClr val="lt1"/>
              </a:solidFill>
            </a:endParaRPr>
          </a:p>
          <a:p>
            <a:pPr marL="0" marR="0" lvl="0" indent="0" algn="l" rtl="0">
              <a:lnSpc>
                <a:spcPct val="100000"/>
              </a:lnSpc>
              <a:spcBef>
                <a:spcPts val="0"/>
              </a:spcBef>
              <a:spcAft>
                <a:spcPts val="0"/>
              </a:spcAft>
              <a:buClr>
                <a:srgbClr val="000000"/>
              </a:buClr>
              <a:buSzPts val="5400"/>
              <a:buFont typeface="Arial" panose="020B0604020202020204"/>
              <a:buNone/>
            </a:pPr>
            <a:r>
              <a:rPr lang="en-US" sz="5000" b="1" dirty="0">
                <a:solidFill>
                  <a:schemeClr val="lt1"/>
                </a:solidFill>
              </a:rPr>
              <a:t>for from you will come a leader</a:t>
            </a:r>
            <a:endParaRPr lang="en-US" sz="5000" b="1" dirty="0">
              <a:solidFill>
                <a:schemeClr val="lt1"/>
              </a:solidFill>
            </a:endParaRPr>
          </a:p>
          <a:p>
            <a:pPr marL="0" marR="0" lvl="0" indent="0" algn="l" rtl="0">
              <a:lnSpc>
                <a:spcPct val="100000"/>
              </a:lnSpc>
              <a:spcBef>
                <a:spcPts val="0"/>
              </a:spcBef>
              <a:spcAft>
                <a:spcPts val="0"/>
              </a:spcAft>
              <a:buClr>
                <a:srgbClr val="000000"/>
              </a:buClr>
              <a:buSzPts val="5400"/>
              <a:buFont typeface="Arial" panose="020B0604020202020204"/>
              <a:buNone/>
            </a:pPr>
            <a:r>
              <a:rPr lang="en-US" sz="5000" b="1" dirty="0">
                <a:solidFill>
                  <a:schemeClr val="lt1"/>
                </a:solidFill>
              </a:rPr>
              <a:t>    who will guide my people Israel.’”</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930810" y="745600"/>
            <a:ext cx="925800" cy="7695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6</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p:cNvPicPr>
            <a:picLocks noChangeAspect="1"/>
          </p:cNvPicPr>
          <p:nvPr/>
        </p:nvPicPr>
        <p:blipFill>
          <a:blip r:embed="rId1"/>
          <a:stretch>
            <a:fillRect/>
          </a:stretch>
        </p:blipFill>
        <p:spPr>
          <a:xfrm>
            <a:off x="8247340" y="1515100"/>
            <a:ext cx="10040660" cy="75304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244500" y="-131700"/>
            <a:ext cx="18532500" cy="10418700"/>
          </a:xfrm>
          <a:prstGeom prst="rect">
            <a:avLst/>
          </a:prstGeom>
          <a:solidFill>
            <a:schemeClr val="tx2">
              <a:lumMod val="5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930810" y="3303212"/>
            <a:ext cx="6903900" cy="461664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dirty="0">
                <a:solidFill>
                  <a:schemeClr val="lt1"/>
                </a:solidFill>
              </a:rPr>
              <a:t>So Herod called the visitors from the East to a secret meeting and found out from them the exact time the star had appeared.</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930810" y="1830482"/>
            <a:ext cx="925800" cy="769500"/>
          </a:xfrm>
          <a:prstGeom prst="rect">
            <a:avLst/>
          </a:prstGeom>
          <a:solidFill>
            <a:schemeClr val="bg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7</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p:cNvPicPr>
            <a:picLocks noChangeAspect="1"/>
          </p:cNvPicPr>
          <p:nvPr/>
        </p:nvPicPr>
        <p:blipFill>
          <a:blip r:embed="rId1"/>
          <a:stretch>
            <a:fillRect/>
          </a:stretch>
        </p:blipFill>
        <p:spPr>
          <a:xfrm>
            <a:off x="8074301" y="1413035"/>
            <a:ext cx="9757233" cy="73179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244500" y="-65850"/>
            <a:ext cx="18532500" cy="10418700"/>
          </a:xfrm>
          <a:prstGeom prst="rect">
            <a:avLst/>
          </a:prstGeom>
          <a:solidFill>
            <a:schemeClr val="accent3">
              <a:lumMod val="5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930810" y="2233264"/>
            <a:ext cx="6903900" cy="692497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dirty="0">
                <a:solidFill>
                  <a:schemeClr val="lt1"/>
                </a:solidFill>
              </a:rPr>
              <a:t>Then he sent them to Bethlehem with these instructions: “Go and make a careful search for the child; and when you find him, let me know, so that I too may go and worship him.”</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930810" y="1128763"/>
            <a:ext cx="925800" cy="7695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8</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8167291" y="1513513"/>
            <a:ext cx="9678037" cy="725852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244500" y="-131700"/>
            <a:ext cx="18532500" cy="10418700"/>
          </a:xfrm>
          <a:prstGeom prst="rect">
            <a:avLst/>
          </a:prstGeom>
          <a:solidFill>
            <a:schemeClr val="accent2">
              <a:lumMod val="60000"/>
              <a:lumOff val="4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930809" y="1652672"/>
            <a:ext cx="6903900" cy="846385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dirty="0">
                <a:solidFill>
                  <a:schemeClr val="lt1"/>
                </a:solidFill>
              </a:rPr>
              <a:t> And so they left, and on their way they saw the same star they had seen in the East. When they saw it, how happy they were, what joy was theirs! It went ahead of them until it stopped over the place where the child was.</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930810" y="582297"/>
            <a:ext cx="1688405"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9-10</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p:cNvPicPr>
            <a:picLocks noChangeAspect="1"/>
          </p:cNvPicPr>
          <p:nvPr/>
        </p:nvPicPr>
        <p:blipFill>
          <a:blip r:embed="rId1"/>
          <a:stretch>
            <a:fillRect/>
          </a:stretch>
        </p:blipFill>
        <p:spPr>
          <a:xfrm>
            <a:off x="7958380" y="1351738"/>
            <a:ext cx="9969096" cy="747682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244500" y="-131700"/>
            <a:ext cx="18532500" cy="10418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943122" y="1644911"/>
            <a:ext cx="6903900" cy="846385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dirty="0">
                <a:solidFill>
                  <a:schemeClr val="lt1"/>
                </a:solidFill>
              </a:rPr>
              <a:t>They went into the house, and when they saw the child with his mother Mary, they knelt down and worshiped him. They brought out their gifts of gold, frankincense, and myrrh, and presented them to him.</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930810" y="697178"/>
            <a:ext cx="925800" cy="769500"/>
          </a:xfrm>
          <a:prstGeom prst="rect">
            <a:avLst/>
          </a:prstGeom>
          <a:solidFill>
            <a:schemeClr val="tx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11</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p:cNvPicPr>
            <a:picLocks noChangeAspect="1"/>
          </p:cNvPicPr>
          <p:nvPr/>
        </p:nvPicPr>
        <p:blipFill>
          <a:blip r:embed="rId1"/>
          <a:stretch>
            <a:fillRect/>
          </a:stretch>
        </p:blipFill>
        <p:spPr>
          <a:xfrm>
            <a:off x="7847022" y="1446212"/>
            <a:ext cx="10222388" cy="766679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244500" y="-131700"/>
            <a:ext cx="18532500" cy="10418700"/>
          </a:xfrm>
          <a:prstGeom prst="rect">
            <a:avLst/>
          </a:prstGeom>
          <a:solidFill>
            <a:schemeClr val="accent6">
              <a:lumMod val="5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788139" y="2769326"/>
            <a:ext cx="6903900" cy="461664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dirty="0">
                <a:solidFill>
                  <a:schemeClr val="lt1"/>
                </a:solidFill>
              </a:rPr>
              <a:t>Then they returned to their country by another road, since God had warned them in a dream not to go back to Herod.</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788139" y="1172209"/>
            <a:ext cx="925800" cy="769500"/>
          </a:xfrm>
          <a:prstGeom prst="rect">
            <a:avLst/>
          </a:prstGeom>
          <a:solidFill>
            <a:schemeClr val="tx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12</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8073749" y="1172209"/>
            <a:ext cx="9947128" cy="746034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F497A"/>
        </a:solidFill>
        <a:effectLst/>
      </p:bgPr>
    </p:bg>
    <p:spTree>
      <p:nvGrpSpPr>
        <p:cNvPr id="1" name="Shape 247"/>
        <p:cNvGrpSpPr/>
        <p:nvPr/>
      </p:nvGrpSpPr>
      <p:grpSpPr>
        <a:xfrm>
          <a:off x="0" y="0"/>
          <a:ext cx="0" cy="0"/>
          <a:chOff x="0" y="0"/>
          <a:chExt cx="0" cy="0"/>
        </a:xfrm>
      </p:grpSpPr>
      <p:sp>
        <p:nvSpPr>
          <p:cNvPr id="248" name="Google Shape;248;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9" name="Google Shape;249;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36C09"/>
        </a:solidFill>
        <a:effectLst/>
      </p:bgPr>
    </p:bg>
    <p:spTree>
      <p:nvGrpSpPr>
        <p:cNvPr id="1" name="Shape 254"/>
        <p:cNvGrpSpPr/>
        <p:nvPr/>
      </p:nvGrpSpPr>
      <p:grpSpPr>
        <a:xfrm>
          <a:off x="0" y="0"/>
          <a:ext cx="0" cy="0"/>
          <a:chOff x="0" y="0"/>
          <a:chExt cx="0" cy="0"/>
        </a:xfrm>
      </p:grpSpPr>
      <p:sp>
        <p:nvSpPr>
          <p:cNvPr id="255" name="Google Shape;255;p23"/>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56" name="Google Shape;256;p23"/>
          <p:cNvPicPr preferRelativeResize="0"/>
          <p:nvPr/>
        </p:nvPicPr>
        <p:blipFill rotWithShape="1">
          <a:blip r:embed="rId1"/>
          <a:srcRect/>
          <a:stretch>
            <a:fillRect/>
          </a:stretch>
        </p:blipFill>
        <p:spPr>
          <a:xfrm>
            <a:off x="9720064" y="1471092"/>
            <a:ext cx="7010400" cy="7010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A3A3"/>
        </a:solidFill>
        <a:effectLst/>
      </p:bgPr>
    </p:bg>
    <p:spTree>
      <p:nvGrpSpPr>
        <p:cNvPr id="1" name="Shape 261"/>
        <p:cNvGrpSpPr/>
        <p:nvPr/>
      </p:nvGrpSpPr>
      <p:grpSpPr>
        <a:xfrm>
          <a:off x="0" y="0"/>
          <a:ext cx="0" cy="0"/>
          <a:chOff x="0" y="0"/>
          <a:chExt cx="0" cy="0"/>
        </a:xfrm>
      </p:grpSpPr>
      <p:sp>
        <p:nvSpPr>
          <p:cNvPr id="262" name="Google Shape;262;p22"/>
          <p:cNvSpPr/>
          <p:nvPr/>
        </p:nvSpPr>
        <p:spPr>
          <a:xfrm>
            <a:off x="-244475" y="-85930"/>
            <a:ext cx="18532500" cy="104187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3" name="Google Shape;263;p22"/>
          <p:cNvSpPr/>
          <p:nvPr/>
        </p:nvSpPr>
        <p:spPr>
          <a:xfrm>
            <a:off x="1526425" y="741050"/>
            <a:ext cx="14990700" cy="13374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78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rPr>
              <a:t>Activity: </a:t>
            </a:r>
            <a:r>
              <a:rPr lang="en-US" sz="7800" dirty="0">
                <a:solidFill>
                  <a:schemeClr val="dk1"/>
                </a:solidFill>
                <a:latin typeface="Arial Black" panose="020B0A04020102020204"/>
                <a:ea typeface="Arial Black" panose="020B0A04020102020204"/>
                <a:cs typeface="Arial Black" panose="020B0A04020102020204"/>
                <a:sym typeface="Arial Black" panose="020B0A04020102020204"/>
              </a:rPr>
              <a:t>Guiding Star</a:t>
            </a:r>
            <a:endParaRPr sz="52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64" name="Google Shape;26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177800">
              <a:buClr>
                <a:schemeClr val="lt1"/>
              </a:buClr>
              <a:buSzPts val="4400"/>
              <a:buFont typeface="Calibri" panose="020F0502020204030204"/>
              <a:buNone/>
            </a:pPr>
            <a:endParaRPr sz="4400" b="1"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5" name="Google Shape;265;p22"/>
          <p:cNvSpPr txBox="1"/>
          <p:nvPr/>
        </p:nvSpPr>
        <p:spPr>
          <a:xfrm>
            <a:off x="1526325" y="3846915"/>
            <a:ext cx="6168000" cy="4431983"/>
          </a:xfrm>
          <a:prstGeom prst="rect">
            <a:avLst/>
          </a:prstGeom>
          <a:noFill/>
          <a:ln>
            <a:noFill/>
          </a:ln>
        </p:spPr>
        <p:txBody>
          <a:bodyPr spcFirstLastPara="1" wrap="square" lIns="0" tIns="0" rIns="0" bIns="0" anchor="t" anchorCtr="0">
            <a:spAutoFit/>
          </a:bodyPr>
          <a:lstStyle/>
          <a:p>
            <a:pPr marL="0" indent="0" algn="ctr">
              <a:buClr>
                <a:srgbClr val="000000"/>
              </a:buClr>
              <a:buSzPts val="3700"/>
              <a:buFont typeface="Arial" panose="020B0604020202020204"/>
              <a:buNone/>
            </a:pPr>
            <a:r>
              <a:rPr lang="en-US" sz="4800" b="1" cap="none" dirty="0">
                <a:latin typeface="Arial" panose="020B0604020202020204"/>
                <a:ea typeface="Arial" panose="020B0604020202020204"/>
                <a:cs typeface="Arial" panose="020B0604020202020204"/>
                <a:sym typeface="Arial" panose="020B0604020202020204"/>
              </a:rPr>
              <a:t>Colored Paper</a:t>
            </a:r>
            <a:endParaRPr lang="en-US" sz="4800" b="1" cap="none" dirty="0">
              <a:latin typeface="Arial" panose="020B0604020202020204"/>
              <a:ea typeface="Arial" panose="020B0604020202020204"/>
              <a:cs typeface="Arial" panose="020B0604020202020204"/>
              <a:sym typeface="Arial" panose="020B0604020202020204"/>
            </a:endParaRPr>
          </a:p>
          <a:p>
            <a:pPr marL="0" indent="0" algn="ctr">
              <a:buClr>
                <a:srgbClr val="000000"/>
              </a:buClr>
              <a:buSzPts val="3700"/>
              <a:buFont typeface="Arial" panose="020B0604020202020204"/>
              <a:buNone/>
            </a:pPr>
            <a:r>
              <a:rPr lang="en-US" sz="4800" b="1" dirty="0"/>
              <a:t>Coloring Materials</a:t>
            </a:r>
            <a:endParaRPr lang="en-US" sz="4800" b="1" cap="none" dirty="0">
              <a:latin typeface="Arial" panose="020B0604020202020204"/>
              <a:ea typeface="Arial" panose="020B0604020202020204"/>
              <a:cs typeface="Arial" panose="020B0604020202020204"/>
              <a:sym typeface="Arial" panose="020B0604020202020204"/>
            </a:endParaRPr>
          </a:p>
          <a:p>
            <a:pPr marL="0" indent="0" algn="ctr">
              <a:buClr>
                <a:srgbClr val="000000"/>
              </a:buClr>
              <a:buSzPts val="3700"/>
              <a:buFont typeface="Arial" panose="020B0604020202020204"/>
              <a:buNone/>
            </a:pPr>
            <a:r>
              <a:rPr lang="en-US" sz="4800" b="1" cap="none" dirty="0">
                <a:latin typeface="Arial" panose="020B0604020202020204"/>
                <a:ea typeface="Arial" panose="020B0604020202020204"/>
                <a:cs typeface="Arial" panose="020B0604020202020204"/>
                <a:sym typeface="Arial" panose="020B0604020202020204"/>
              </a:rPr>
              <a:t>Pen/Marker</a:t>
            </a:r>
            <a:endParaRPr lang="en-US" sz="4800" b="1" cap="none" dirty="0">
              <a:latin typeface="Arial" panose="020B0604020202020204"/>
              <a:ea typeface="Arial" panose="020B0604020202020204"/>
              <a:cs typeface="Arial" panose="020B0604020202020204"/>
              <a:sym typeface="Arial" panose="020B0604020202020204"/>
            </a:endParaRPr>
          </a:p>
          <a:p>
            <a:pPr marL="0" indent="0" algn="ctr">
              <a:buClr>
                <a:srgbClr val="000000"/>
              </a:buClr>
              <a:buSzPts val="3700"/>
              <a:buFont typeface="Arial" panose="020B0604020202020204"/>
              <a:buNone/>
            </a:pPr>
            <a:r>
              <a:rPr lang="en-US" sz="4800" b="1" cap="none" dirty="0">
                <a:latin typeface="Arial" panose="020B0604020202020204"/>
                <a:ea typeface="Arial" panose="020B0604020202020204"/>
                <a:cs typeface="Arial" panose="020B0604020202020204"/>
                <a:sym typeface="Arial" panose="020B0604020202020204"/>
              </a:rPr>
              <a:t>Scissors</a:t>
            </a:r>
            <a:endParaRPr lang="en-US" sz="4800" b="1" cap="none" dirty="0">
              <a:latin typeface="Arial" panose="020B0604020202020204"/>
              <a:ea typeface="Arial" panose="020B0604020202020204"/>
              <a:cs typeface="Arial" panose="020B0604020202020204"/>
              <a:sym typeface="Arial" panose="020B0604020202020204"/>
            </a:endParaRPr>
          </a:p>
          <a:p>
            <a:pPr marL="0" indent="0" algn="ctr">
              <a:buClr>
                <a:srgbClr val="000000"/>
              </a:buClr>
              <a:buSzPts val="3700"/>
              <a:buFont typeface="Arial" panose="020B0604020202020204"/>
              <a:buNone/>
            </a:pPr>
            <a:r>
              <a:rPr lang="en-US" sz="4800" b="1" dirty="0"/>
              <a:t>Glue</a:t>
            </a:r>
            <a:endParaRPr lang="en-US" sz="4800" b="1" cap="none" dirty="0">
              <a:latin typeface="Arial" panose="020B0604020202020204"/>
              <a:ea typeface="Arial" panose="020B0604020202020204"/>
              <a:cs typeface="Arial" panose="020B0604020202020204"/>
              <a:sym typeface="Arial" panose="020B0604020202020204"/>
            </a:endParaRPr>
          </a:p>
          <a:p>
            <a:pPr marL="0" indent="0" algn="ctr">
              <a:buClr>
                <a:srgbClr val="000000"/>
              </a:buClr>
              <a:buSzPts val="3700"/>
              <a:buFont typeface="Arial" panose="020B0604020202020204"/>
              <a:buNone/>
            </a:pPr>
            <a:endParaRPr lang="en-US" sz="4800" b="1" cap="none" dirty="0">
              <a:latin typeface="Arial" panose="020B0604020202020204"/>
              <a:ea typeface="Arial" panose="020B0604020202020204"/>
              <a:cs typeface="Arial" panose="020B0604020202020204"/>
              <a:sym typeface="Arial" panose="020B0604020202020204"/>
            </a:endParaRPr>
          </a:p>
        </p:txBody>
      </p:sp>
      <p:pic>
        <p:nvPicPr>
          <p:cNvPr id="2" name="Picture 1"/>
          <p:cNvPicPr>
            <a:picLocks noChangeAspect="1"/>
          </p:cNvPicPr>
          <p:nvPr/>
        </p:nvPicPr>
        <p:blipFill>
          <a:blip r:embed="rId1"/>
          <a:stretch>
            <a:fillRect/>
          </a:stretch>
        </p:blipFill>
        <p:spPr>
          <a:xfrm>
            <a:off x="9144000" y="2894873"/>
            <a:ext cx="6392405" cy="652286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6E3BC"/>
        </a:solidFill>
        <a:effectLst/>
      </p:bgPr>
    </p:bg>
    <p:spTree>
      <p:nvGrpSpPr>
        <p:cNvPr id="1" name="Shape 271"/>
        <p:cNvGrpSpPr/>
        <p:nvPr/>
      </p:nvGrpSpPr>
      <p:grpSpPr>
        <a:xfrm>
          <a:off x="0" y="0"/>
          <a:ext cx="0" cy="0"/>
          <a:chOff x="0" y="0"/>
          <a:chExt cx="0" cy="0"/>
        </a:xfrm>
      </p:grpSpPr>
      <p:sp>
        <p:nvSpPr>
          <p:cNvPr id="272" name="Google Shape;272;g1582d76b34a_0_57"/>
          <p:cNvSpPr txBox="1"/>
          <p:nvPr/>
        </p:nvSpPr>
        <p:spPr>
          <a:xfrm>
            <a:off x="707785" y="1185250"/>
            <a:ext cx="8976600" cy="7385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500"/>
              <a:buFont typeface="Arial" panose="020B0604020202020204"/>
              <a:buNone/>
            </a:pPr>
            <a:r>
              <a:rPr lang="en-US" sz="48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rPr>
              <a:t>Instruction:</a:t>
            </a:r>
            <a:endParaRPr lang="en-US" sz="48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73" name="Google Shape;273;g1582d76b34a_0_5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4" name="Google Shape;274;g1582d76b34a_0_57"/>
          <p:cNvSpPr txBox="1"/>
          <p:nvPr/>
        </p:nvSpPr>
        <p:spPr>
          <a:xfrm>
            <a:off x="707785" y="2240709"/>
            <a:ext cx="9543415" cy="5332229"/>
          </a:xfrm>
          <a:prstGeom prst="rect">
            <a:avLst/>
          </a:prstGeom>
          <a:noFill/>
          <a:ln>
            <a:noFill/>
          </a:ln>
        </p:spPr>
        <p:txBody>
          <a:bodyPr spcFirstLastPara="1" wrap="square" lIns="0" tIns="0" rIns="0" bIns="0" anchor="t" anchorCtr="0">
            <a:spAutoFit/>
          </a:bodyPr>
          <a:lstStyle/>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dirty="0"/>
              <a:t>Cut paper into square. Make 8 pieces of square paper.</a:t>
            </a:r>
            <a:endPar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dirty="0"/>
              <a:t>Fold each square diagonally.</a:t>
            </a:r>
            <a:endParaRPr lang="en-US" sz="3300" dirty="0"/>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dirty="0"/>
              <a:t>Fold both side over and glue it.</a:t>
            </a:r>
            <a:endPar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rPr>
              <a:t>Put </a:t>
            </a:r>
            <a:r>
              <a:rPr lang="en-US" sz="3300" dirty="0"/>
              <a:t>it together to make it a star.</a:t>
            </a:r>
            <a:endPar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dirty="0"/>
              <a:t>Write names who always guides you (</a:t>
            </a:r>
            <a:r>
              <a:rPr lang="en-US" sz="3300" dirty="0" err="1"/>
              <a:t>ie</a:t>
            </a:r>
            <a:r>
              <a:rPr lang="en-US" sz="3300" dirty="0"/>
              <a:t>. Your parents, Siblings, Teacher, Friends, etc.)</a:t>
            </a:r>
            <a:endPar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2" name="Picture 1"/>
          <p:cNvPicPr>
            <a:picLocks noChangeAspect="1"/>
          </p:cNvPicPr>
          <p:nvPr/>
        </p:nvPicPr>
        <p:blipFill>
          <a:blip r:embed="rId1"/>
          <a:stretch>
            <a:fillRect/>
          </a:stretch>
        </p:blipFill>
        <p:spPr>
          <a:xfrm>
            <a:off x="10549428" y="923919"/>
            <a:ext cx="3416730" cy="2784635"/>
          </a:xfrm>
          <a:prstGeom prst="rect">
            <a:avLst/>
          </a:prstGeom>
        </p:spPr>
      </p:pic>
      <p:pic>
        <p:nvPicPr>
          <p:cNvPr id="4" name="Picture 3"/>
          <p:cNvPicPr>
            <a:picLocks noChangeAspect="1"/>
          </p:cNvPicPr>
          <p:nvPr/>
        </p:nvPicPr>
        <p:blipFill>
          <a:blip r:embed="rId2"/>
          <a:stretch>
            <a:fillRect/>
          </a:stretch>
        </p:blipFill>
        <p:spPr>
          <a:xfrm>
            <a:off x="14410756" y="2782744"/>
            <a:ext cx="3461039" cy="2784635"/>
          </a:xfrm>
          <a:prstGeom prst="rect">
            <a:avLst/>
          </a:prstGeom>
        </p:spPr>
      </p:pic>
      <p:pic>
        <p:nvPicPr>
          <p:cNvPr id="5" name="Picture 4"/>
          <p:cNvPicPr>
            <a:picLocks noChangeAspect="1"/>
          </p:cNvPicPr>
          <p:nvPr/>
        </p:nvPicPr>
        <p:blipFill>
          <a:blip r:embed="rId3"/>
          <a:stretch>
            <a:fillRect/>
          </a:stretch>
        </p:blipFill>
        <p:spPr>
          <a:xfrm>
            <a:off x="10527273" y="5295900"/>
            <a:ext cx="3461039" cy="2857500"/>
          </a:xfrm>
          <a:prstGeom prst="rect">
            <a:avLst/>
          </a:prstGeom>
        </p:spPr>
      </p:pic>
      <p:pic>
        <p:nvPicPr>
          <p:cNvPr id="6" name="Picture 5"/>
          <p:cNvPicPr>
            <a:picLocks noChangeAspect="1"/>
          </p:cNvPicPr>
          <p:nvPr/>
        </p:nvPicPr>
        <p:blipFill>
          <a:blip r:embed="rId4"/>
          <a:stretch>
            <a:fillRect/>
          </a:stretch>
        </p:blipFill>
        <p:spPr>
          <a:xfrm>
            <a:off x="14410756" y="6940425"/>
            <a:ext cx="3403287" cy="2857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366092"/>
        </a:solidFill>
        <a:effectLst/>
      </p:bgPr>
    </p:bg>
    <p:spTree>
      <p:nvGrpSpPr>
        <p:cNvPr id="1" name="Shape 108"/>
        <p:cNvGrpSpPr/>
        <p:nvPr/>
      </p:nvGrpSpPr>
      <p:grpSpPr>
        <a:xfrm>
          <a:off x="0" y="0"/>
          <a:ext cx="0" cy="0"/>
          <a:chOff x="0" y="0"/>
          <a:chExt cx="0" cy="0"/>
        </a:xfrm>
      </p:grpSpPr>
      <p:sp>
        <p:nvSpPr>
          <p:cNvPr id="109" name="Google Shape;109;p2"/>
          <p:cNvSpPr txBox="1"/>
          <p:nvPr/>
        </p:nvSpPr>
        <p:spPr>
          <a:xfrm>
            <a:off x="782225" y="1795050"/>
            <a:ext cx="16958700" cy="49244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200" dirty="0">
                <a:solidFill>
                  <a:schemeClr val="lt1"/>
                </a:solidFill>
              </a:rPr>
              <a:t>The wise men did not know where the star would lead them. They just followed it until it brought them to Bethlehem, and to Jesus. Let us try to have courage and trust the example of the wise men to follow our guiding lights.</a:t>
            </a:r>
            <a:endParaRPr lang="en-US" sz="3200" dirty="0">
              <a:solidFill>
                <a:schemeClr val="lt1"/>
              </a:solidFill>
            </a:endParaRPr>
          </a:p>
          <a:p>
            <a:pPr marL="0" marR="0" lvl="0" indent="0" algn="l" rtl="0">
              <a:lnSpc>
                <a:spcPct val="100000"/>
              </a:lnSpc>
              <a:spcBef>
                <a:spcPts val="0"/>
              </a:spcBef>
              <a:spcAft>
                <a:spcPts val="0"/>
              </a:spcAft>
              <a:buClr>
                <a:schemeClr val="dk1"/>
              </a:buClr>
              <a:buSzPts val="1100"/>
              <a:buFont typeface="Arial" panose="020B0604020202020204"/>
              <a:buNone/>
            </a:pPr>
            <a:endParaRPr lang="en-US" sz="3200" dirty="0">
              <a:solidFill>
                <a:schemeClr val="lt1"/>
              </a:solidFill>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200" dirty="0">
                <a:solidFill>
                  <a:schemeClr val="lt1"/>
                </a:solidFill>
              </a:rPr>
              <a:t>We are invited to become part of this story. Perhaps we can accompany the wise men and ask to share in the manifestation (epiphany) that they experienced in Bethlehem. Their journey, like our own lives, involved highs and lows, times of insight and doubt, a dream calling them forward (star) and the deception of worldly values (Herod). But at the end they were enlightened in the presence of the child Jesus and “they knelt down and paid him homage”. Will we do likewise?</a:t>
            </a:r>
            <a:endParaRPr lang="en-US" sz="3200" dirty="0">
              <a:solidFill>
                <a:schemeClr val="lt1"/>
              </a:solidFill>
            </a:endParaRPr>
          </a:p>
        </p:txBody>
      </p:sp>
      <p:sp>
        <p:nvSpPr>
          <p:cNvPr id="110" name="Google Shape;110;p2"/>
          <p:cNvSpPr txBox="1"/>
          <p:nvPr/>
        </p:nvSpPr>
        <p:spPr>
          <a:xfrm>
            <a:off x="782226" y="704606"/>
            <a:ext cx="12321900" cy="677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panose="020B0604020202020204"/>
              <a:buNone/>
            </a:pPr>
            <a:r>
              <a:rPr lang="en-US" sz="4400" b="1" i="0" u="sng" strike="noStrike" cap="none">
                <a:solidFill>
                  <a:schemeClr val="lt1"/>
                </a:solidFill>
                <a:latin typeface="Arial" panose="020B0604020202020204"/>
                <a:ea typeface="Arial" panose="020B0604020202020204"/>
                <a:cs typeface="Arial" panose="020B0604020202020204"/>
                <a:sym typeface="Arial" panose="020B0604020202020204"/>
              </a:rPr>
              <a:t>GOSPEL REFLECTION</a:t>
            </a:r>
            <a:endParaRPr sz="4400" b="0" i="0" u="sng"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295"/>
        <p:cNvGrpSpPr/>
        <p:nvPr/>
      </p:nvGrpSpPr>
      <p:grpSpPr>
        <a:xfrm>
          <a:off x="0" y="0"/>
          <a:ext cx="0" cy="0"/>
          <a:chOff x="0" y="0"/>
          <a:chExt cx="0" cy="0"/>
        </a:xfrm>
      </p:grpSpPr>
      <p:sp>
        <p:nvSpPr>
          <p:cNvPr id="296" name="Google Shape;296;gf7e905350f_0_52"/>
          <p:cNvSpPr/>
          <p:nvPr/>
        </p:nvSpPr>
        <p:spPr>
          <a:xfrm>
            <a:off x="1083950" y="902171"/>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97" name="Google Shape;297;gf7e905350f_0_52"/>
          <p:cNvSpPr/>
          <p:nvPr/>
        </p:nvSpPr>
        <p:spPr>
          <a:xfrm>
            <a:off x="1083950" y="1751329"/>
            <a:ext cx="9238200" cy="763350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Dear God,</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lang="en-PH" sz="4000" b="1" dirty="0">
              <a:solidFill>
                <a:schemeClr val="lt1"/>
              </a:solidFill>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dirty="0">
                <a:solidFill>
                  <a:schemeClr val="lt1"/>
                </a:solidFill>
              </a:rPr>
              <a:t>Thank you for all the gifts you have given to us. Thank you for always guiding us and lightning our path to the greatest gift who is Jesus. And may we share this light and gift to others. Be the treasure in our hearts.</a:t>
            </a:r>
            <a:endParaRPr lang="en-US" sz="4000" b="1" dirty="0">
              <a:solidFill>
                <a:schemeClr val="lt1"/>
              </a:solidFill>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dirty="0">
                <a:solidFill>
                  <a:schemeClr val="lt1"/>
                </a:solidFill>
              </a:rPr>
              <a:t>Be the gift that we give.</a:t>
            </a:r>
            <a:endParaRPr sz="40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sz="40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In Jesus' name we pray. </a:t>
            </a:r>
            <a:endParaRPr sz="40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Amen.</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298" name="Google Shape;298;gf7e905350f_0_52"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03"/>
        <p:cNvGrpSpPr/>
        <p:nvPr/>
      </p:nvGrpSpPr>
      <p:grpSpPr>
        <a:xfrm>
          <a:off x="0" y="0"/>
          <a:ext cx="0" cy="0"/>
          <a:chOff x="0" y="0"/>
          <a:chExt cx="0" cy="0"/>
        </a:xfrm>
      </p:grpSpPr>
      <p:sp>
        <p:nvSpPr>
          <p:cNvPr id="304" name="Google Shape;304;g151c7734bdb_0_236"/>
          <p:cNvSpPr/>
          <p:nvPr/>
        </p:nvSpPr>
        <p:spPr>
          <a:xfrm>
            <a:off x="-244475" y="-131650"/>
            <a:ext cx="18532500" cy="10418700"/>
          </a:xfrm>
          <a:prstGeom prst="rect">
            <a:avLst/>
          </a:prstGeom>
          <a:solidFill>
            <a:srgbClr val="76923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5" name="Google Shape;305;g151c7734bdb_0_236"/>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6" name="Google Shape;306;g151c7734bdb_0_236"/>
          <p:cNvSpPr/>
          <p:nvPr/>
        </p:nvSpPr>
        <p:spPr>
          <a:xfrm>
            <a:off x="1261251" y="6548575"/>
            <a:ext cx="7868400" cy="808200"/>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07" name="Google Shape;307;g151c7734bdb_0_236"/>
          <p:cNvSpPr txBox="1"/>
          <p:nvPr/>
        </p:nvSpPr>
        <p:spPr>
          <a:xfrm>
            <a:off x="1661150" y="6721825"/>
            <a:ext cx="70104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a:solidFill>
                  <a:srgbClr val="FFFFFF"/>
                </a:solidFill>
                <a:sym typeface="Arial" panose="020B0604020202020204"/>
              </a:rPr>
              <a:t>Solemnity of the Epiphany of the Lord</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08" name="Google Shape;308;g151c7734bdb_0_236"/>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5"/>
        <p:cNvGrpSpPr/>
        <p:nvPr/>
      </p:nvGrpSpPr>
      <p:grpSpPr>
        <a:xfrm>
          <a:off x="0" y="0"/>
          <a:ext cx="0" cy="0"/>
          <a:chOff x="0" y="0"/>
          <a:chExt cx="0" cy="0"/>
        </a:xfrm>
      </p:grpSpPr>
      <p:sp>
        <p:nvSpPr>
          <p:cNvPr id="117" name="Google Shape;117;p3"/>
          <p:cNvSpPr/>
          <p:nvPr/>
        </p:nvSpPr>
        <p:spPr>
          <a:xfrm>
            <a:off x="0" y="8146052"/>
            <a:ext cx="18288000" cy="269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8" name="Google Shape;118;p3"/>
          <p:cNvSpPr txBox="1"/>
          <p:nvPr/>
        </p:nvSpPr>
        <p:spPr>
          <a:xfrm>
            <a:off x="0" y="8443313"/>
            <a:ext cx="18288000" cy="861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panose="020B0604020202020204"/>
              <a:buNone/>
            </a:pPr>
            <a:r>
              <a:rPr lang="en-US" sz="5600" dirty="0">
                <a:solidFill>
                  <a:srgbClr val="C00000"/>
                </a:solidFill>
                <a:latin typeface="Arial Black" panose="020B0A04020102020204"/>
                <a:ea typeface="Arial Black" panose="020B0A04020102020204"/>
                <a:cs typeface="Arial Black" panose="020B0A04020102020204"/>
                <a:sym typeface="Arial Black" panose="020B0A04020102020204"/>
              </a:rPr>
              <a:t>Visitors from the East</a:t>
            </a:r>
            <a:endParaRPr lang="en-US" sz="5600" b="0" i="0" u="none" strike="noStrike" cap="none" dirty="0">
              <a:solidFill>
                <a:srgbClr val="C00000"/>
              </a:solidFill>
              <a:latin typeface="Arial Black" panose="020B0A04020102020204"/>
              <a:ea typeface="Arial Black" panose="020B0A04020102020204"/>
              <a:cs typeface="Arial Black" panose="020B0A04020102020204"/>
              <a:sym typeface="Arial Black" panose="020B0A04020102020204"/>
            </a:endParaRPr>
          </a:p>
        </p:txBody>
      </p:sp>
      <p:sp>
        <p:nvSpPr>
          <p:cNvPr id="119" name="Google Shape;119;p3"/>
          <p:cNvSpPr txBox="1"/>
          <p:nvPr/>
        </p:nvSpPr>
        <p:spPr>
          <a:xfrm>
            <a:off x="3528150" y="9366725"/>
            <a:ext cx="11231700" cy="769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rPr>
              <a:t>Matthew </a:t>
            </a:r>
            <a:r>
              <a:rPr lang="en-US" sz="5000" dirty="0">
                <a:solidFill>
                  <a:schemeClr val="dk1"/>
                </a:solidFill>
                <a:latin typeface="Arial Black" panose="020B0A04020102020204"/>
                <a:ea typeface="Arial Black" panose="020B0A04020102020204"/>
                <a:cs typeface="Arial Black" panose="020B0A04020102020204"/>
                <a:sym typeface="Arial Black" panose="020B0A04020102020204"/>
              </a:rPr>
              <a:t>2:1-12</a:t>
            </a:r>
            <a:endParaRPr sz="50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p:cNvPicPr>
            <a:picLocks noChangeAspect="1"/>
          </p:cNvPicPr>
          <p:nvPr/>
        </p:nvPicPr>
        <p:blipFill>
          <a:blip r:embed="rId1"/>
          <a:stretch>
            <a:fillRect/>
          </a:stretch>
        </p:blipFill>
        <p:spPr>
          <a:xfrm>
            <a:off x="4138044" y="453064"/>
            <a:ext cx="9710829" cy="728312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124"/>
        <p:cNvGrpSpPr/>
        <p:nvPr/>
      </p:nvGrpSpPr>
      <p:grpSpPr>
        <a:xfrm>
          <a:off x="0" y="0"/>
          <a:ext cx="0" cy="0"/>
          <a:chOff x="0" y="0"/>
          <a:chExt cx="0" cy="0"/>
        </a:xfrm>
      </p:grpSpPr>
      <p:sp>
        <p:nvSpPr>
          <p:cNvPr id="125" name="Google Shape;125;p4"/>
          <p:cNvSpPr/>
          <p:nvPr/>
        </p:nvSpPr>
        <p:spPr>
          <a:xfrm>
            <a:off x="-244475" y="-131650"/>
            <a:ext cx="18532500" cy="10418700"/>
          </a:xfrm>
          <a:prstGeom prst="rect">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6" name="Google Shape;126;p4"/>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a:t>
            </a:r>
            <a:r>
              <a:rPr lang="en-US" sz="7200" b="1" dirty="0">
                <a:solidFill>
                  <a:srgbClr val="FFFFFF"/>
                </a:solidFill>
              </a:rPr>
              <a:t>Matthew</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27" name="Google Shape;127;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32"/>
        <p:cNvGrpSpPr/>
        <p:nvPr/>
      </p:nvGrpSpPr>
      <p:grpSpPr>
        <a:xfrm>
          <a:off x="0" y="0"/>
          <a:ext cx="0" cy="0"/>
          <a:chOff x="0" y="0"/>
          <a:chExt cx="0" cy="0"/>
        </a:xfrm>
      </p:grpSpPr>
      <p:sp>
        <p:nvSpPr>
          <p:cNvPr id="133" name="Google Shape;133;p6"/>
          <p:cNvSpPr txBox="1"/>
          <p:nvPr/>
        </p:nvSpPr>
        <p:spPr>
          <a:xfrm>
            <a:off x="1128532" y="1273626"/>
            <a:ext cx="1039800" cy="769500"/>
          </a:xfrm>
          <a:prstGeom prst="rect">
            <a:avLst/>
          </a:prstGeom>
          <a:solidFill>
            <a:schemeClr val="accent3"/>
          </a:solidFill>
          <a:ln>
            <a:noFill/>
          </a:ln>
        </p:spPr>
        <p:txBody>
          <a:bodyPr spcFirstLastPara="1" wrap="square" lIns="0" tIns="0" rIns="0" bIns="0" anchor="t" anchorCtr="0">
            <a:norm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4" name="Google Shape;134;p6"/>
          <p:cNvSpPr txBox="1"/>
          <p:nvPr/>
        </p:nvSpPr>
        <p:spPr>
          <a:xfrm>
            <a:off x="1004544" y="2379962"/>
            <a:ext cx="5920500" cy="707886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600" b="1" dirty="0">
                <a:solidFill>
                  <a:schemeClr val="lt1"/>
                </a:solidFill>
              </a:rPr>
              <a:t>Jesus was born in the town of Bethlehem in Judea, during the time when Herod was king. Soon afterward, some men who studied the stars came from the East to Jerusalem</a:t>
            </a:r>
            <a:endParaRPr sz="46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35" name="Google Shape;135;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3" name="Picture 2"/>
          <p:cNvPicPr>
            <a:picLocks noChangeAspect="1"/>
          </p:cNvPicPr>
          <p:nvPr/>
        </p:nvPicPr>
        <p:blipFill>
          <a:blip r:embed="rId1"/>
          <a:stretch>
            <a:fillRect/>
          </a:stretch>
        </p:blipFill>
        <p:spPr>
          <a:xfrm>
            <a:off x="7725904" y="1658376"/>
            <a:ext cx="10104819" cy="757861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6923C"/>
        </a:solidFill>
        <a:effectLst/>
      </p:bgPr>
    </p:bg>
    <p:spTree>
      <p:nvGrpSpPr>
        <p:cNvPr id="1" name="Shape 141"/>
        <p:cNvGrpSpPr/>
        <p:nvPr/>
      </p:nvGrpSpPr>
      <p:grpSpPr>
        <a:xfrm>
          <a:off x="0" y="0"/>
          <a:ext cx="0" cy="0"/>
          <a:chOff x="0" y="0"/>
          <a:chExt cx="0" cy="0"/>
        </a:xfrm>
      </p:grpSpPr>
      <p:sp>
        <p:nvSpPr>
          <p:cNvPr id="4" name="Rectangle 3"/>
          <p:cNvSpPr/>
          <p:nvPr/>
        </p:nvSpPr>
        <p:spPr>
          <a:xfrm>
            <a:off x="0" y="15498"/>
            <a:ext cx="18288000" cy="10287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accent3">
                  <a:lumMod val="75000"/>
                </a:schemeClr>
              </a:solidFill>
            </a:endParaRPr>
          </a:p>
        </p:txBody>
      </p:sp>
      <p:sp>
        <p:nvSpPr>
          <p:cNvPr id="142" name="Google Shape;142;p12"/>
          <p:cNvSpPr txBox="1"/>
          <p:nvPr/>
        </p:nvSpPr>
        <p:spPr>
          <a:xfrm>
            <a:off x="1113686" y="1216738"/>
            <a:ext cx="1070400" cy="769500"/>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2</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3" name="Google Shape;143;p12"/>
          <p:cNvSpPr txBox="1"/>
          <p:nvPr/>
        </p:nvSpPr>
        <p:spPr>
          <a:xfrm>
            <a:off x="1063050" y="2490053"/>
            <a:ext cx="6865500" cy="689419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5600" b="1" dirty="0">
                <a:solidFill>
                  <a:schemeClr val="lt1"/>
                </a:solidFill>
              </a:rPr>
              <a:t>and asked, “Where is the baby born to be the king of the Jews? We saw his star when it came up in the east, and we have come to worship him.”</a:t>
            </a:r>
            <a:endParaRPr sz="56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144" name="Google Shape;144;p12"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3" name="Picture 2"/>
          <p:cNvPicPr>
            <a:picLocks noChangeAspect="1"/>
          </p:cNvPicPr>
          <p:nvPr/>
        </p:nvPicPr>
        <p:blipFill>
          <a:blip r:embed="rId1"/>
          <a:stretch>
            <a:fillRect/>
          </a:stretch>
        </p:blipFill>
        <p:spPr>
          <a:xfrm>
            <a:off x="7928550" y="1465482"/>
            <a:ext cx="10114038" cy="758552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Shape 150"/>
        <p:cNvGrpSpPr/>
        <p:nvPr/>
      </p:nvGrpSpPr>
      <p:grpSpPr>
        <a:xfrm>
          <a:off x="0" y="0"/>
          <a:ext cx="0" cy="0"/>
          <a:chOff x="0" y="0"/>
          <a:chExt cx="0" cy="0"/>
        </a:xfrm>
      </p:grpSpPr>
      <p:sp>
        <p:nvSpPr>
          <p:cNvPr id="152" name="Google Shape;152;p7"/>
          <p:cNvSpPr/>
          <p:nvPr/>
        </p:nvSpPr>
        <p:spPr>
          <a:xfrm>
            <a:off x="656550" y="1759723"/>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3</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3" name="Google Shape;153;p7"/>
          <p:cNvSpPr txBox="1"/>
          <p:nvPr/>
        </p:nvSpPr>
        <p:spPr>
          <a:xfrm>
            <a:off x="656550" y="3237895"/>
            <a:ext cx="6040200" cy="369331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dirty="0">
                <a:solidFill>
                  <a:schemeClr val="lt1"/>
                </a:solidFill>
              </a:rPr>
              <a:t>When King Herod heard about this, he was very upset, and so was everyone else in Jerusalem.</a:t>
            </a:r>
            <a:endParaRPr sz="48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p:cNvPicPr>
            <a:picLocks noChangeAspect="1"/>
          </p:cNvPicPr>
          <p:nvPr/>
        </p:nvPicPr>
        <p:blipFill>
          <a:blip r:embed="rId1"/>
          <a:stretch>
            <a:fillRect/>
          </a:stretch>
        </p:blipFill>
        <p:spPr>
          <a:xfrm>
            <a:off x="6696750" y="966706"/>
            <a:ext cx="11138117" cy="835358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Shape 159"/>
        <p:cNvGrpSpPr/>
        <p:nvPr/>
      </p:nvGrpSpPr>
      <p:grpSpPr>
        <a:xfrm>
          <a:off x="0" y="0"/>
          <a:ext cx="0" cy="0"/>
          <a:chOff x="0" y="0"/>
          <a:chExt cx="0" cy="0"/>
        </a:xfrm>
      </p:grpSpPr>
      <p:sp>
        <p:nvSpPr>
          <p:cNvPr id="160" name="Google Shape;160;g151c7734bdb_0_190"/>
          <p:cNvSpPr/>
          <p:nvPr/>
        </p:nvSpPr>
        <p:spPr>
          <a:xfrm>
            <a:off x="-122250" y="-131700"/>
            <a:ext cx="18532500" cy="10418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1" name="Google Shape;161;g151c7734bdb_0_190"/>
          <p:cNvSpPr/>
          <p:nvPr/>
        </p:nvSpPr>
        <p:spPr>
          <a:xfrm>
            <a:off x="1186664" y="755338"/>
            <a:ext cx="1214400" cy="8574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4</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2" name="Google Shape;162;g151c7734bdb_0_190"/>
          <p:cNvSpPr txBox="1"/>
          <p:nvPr/>
        </p:nvSpPr>
        <p:spPr>
          <a:xfrm>
            <a:off x="1010617" y="2210384"/>
            <a:ext cx="5670600" cy="74789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dirty="0">
                <a:solidFill>
                  <a:schemeClr val="lt1"/>
                </a:solidFill>
              </a:rPr>
              <a:t> He called together all the chief priests and the teachers of the Law and asked them, “Where will the Messiah be born?”</a:t>
            </a:r>
            <a:endParaRPr sz="54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p:cNvPicPr>
            <a:picLocks noChangeAspect="1"/>
          </p:cNvPicPr>
          <p:nvPr/>
        </p:nvPicPr>
        <p:blipFill>
          <a:blip r:embed="rId1"/>
          <a:stretch>
            <a:fillRect/>
          </a:stretch>
        </p:blipFill>
        <p:spPr>
          <a:xfrm>
            <a:off x="6922268" y="974936"/>
            <a:ext cx="11116169" cy="833712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Shape 168"/>
        <p:cNvGrpSpPr/>
        <p:nvPr/>
      </p:nvGrpSpPr>
      <p:grpSpPr>
        <a:xfrm>
          <a:off x="0" y="0"/>
          <a:ext cx="0" cy="0"/>
          <a:chOff x="0" y="0"/>
          <a:chExt cx="0" cy="0"/>
        </a:xfrm>
      </p:grpSpPr>
      <p:sp>
        <p:nvSpPr>
          <p:cNvPr id="169" name="Google Shape;169;g151c7734bdb_0_197"/>
          <p:cNvSpPr/>
          <p:nvPr/>
        </p:nvSpPr>
        <p:spPr>
          <a:xfrm>
            <a:off x="15240" y="-22860"/>
            <a:ext cx="18532500" cy="10418700"/>
          </a:xfrm>
          <a:prstGeom prst="rect">
            <a:avLst/>
          </a:prstGeom>
          <a:solidFill>
            <a:schemeClr val="accent4">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0" name="Google Shape;170;g151c7734bdb_0_197"/>
          <p:cNvSpPr/>
          <p:nvPr/>
        </p:nvSpPr>
        <p:spPr>
          <a:xfrm>
            <a:off x="1241050" y="602445"/>
            <a:ext cx="1214400" cy="85740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632423"/>
                </a:solidFill>
                <a:latin typeface="Arial Black" panose="020B0A04020102020204"/>
                <a:ea typeface="Arial Black" panose="020B0A04020102020204"/>
                <a:cs typeface="Arial Black" panose="020B0A04020102020204"/>
                <a:sym typeface="Arial Black" panose="020B0A04020102020204"/>
              </a:rPr>
              <a:t>5</a:t>
            </a:r>
            <a:endParaRPr sz="5000" b="1" i="0" u="none" strike="noStrike" cap="none" dirty="0">
              <a:solidFill>
                <a:srgbClr val="632423"/>
              </a:solidFill>
              <a:latin typeface="Arial Black" panose="020B0A04020102020204"/>
              <a:ea typeface="Arial Black" panose="020B0A04020102020204"/>
              <a:cs typeface="Arial Black" panose="020B0A04020102020204"/>
              <a:sym typeface="Arial Black" panose="020B0A04020102020204"/>
            </a:endParaRPr>
          </a:p>
        </p:txBody>
      </p:sp>
      <p:sp>
        <p:nvSpPr>
          <p:cNvPr id="171" name="Google Shape;171;g151c7734bdb_0_197"/>
          <p:cNvSpPr txBox="1"/>
          <p:nvPr/>
        </p:nvSpPr>
        <p:spPr>
          <a:xfrm>
            <a:off x="1241050" y="2085150"/>
            <a:ext cx="5435100" cy="461664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dirty="0">
                <a:solidFill>
                  <a:schemeClr val="lt1"/>
                </a:solidFill>
              </a:rPr>
              <a:t> “In the town of Bethlehem in Judea,” they answered. “For this is what the prophet wrote:</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6470541" y="792043"/>
            <a:ext cx="11531320" cy="864849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3296</Words>
  <Application>WPS Presentation</Application>
  <PresentationFormat>Custom</PresentationFormat>
  <Paragraphs>105</Paragraphs>
  <Slides>21</Slides>
  <Notes>21</Notes>
  <HiddenSlides>1</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21</vt:i4>
      </vt:variant>
    </vt:vector>
  </HeadingPairs>
  <TitlesOfParts>
    <vt:vector size="31" baseType="lpstr">
      <vt:lpstr>Arial</vt:lpstr>
      <vt:lpstr>SimSun</vt:lpstr>
      <vt:lpstr>Wingdings</vt:lpstr>
      <vt:lpstr>Arial</vt:lpstr>
      <vt:lpstr>Calibri</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Bianca Palangan</cp:lastModifiedBy>
  <cp:revision>17</cp:revision>
  <dcterms:created xsi:type="dcterms:W3CDTF">2022-09-22T06:53:00Z</dcterms:created>
  <dcterms:modified xsi:type="dcterms:W3CDTF">2023-01-05T02:30:43Z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1033-11.2.0.11440</vt:lpwstr>
  </property>
</Properties>
</file>