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7" r:id="rId25"/>
  </p:sldIdLst>
  <p:sldSz cx="18288000" cy="10287000"/>
  <p:notesSz cx="6858000" cy="9144000"/>
  <p:embeddedFontLst>
    <p:embeddedFont>
      <p:font typeface="Calibri" panose="020F0502020204030204"/>
      <p:regular r:id="rId29"/>
      <p:bold r:id="rId30"/>
      <p:italic r:id="rId31"/>
      <p:boldItalic r:id="rId32"/>
    </p:embeddedFont>
    <p:embeddedFont>
      <p:font typeface="Arial Black" panose="020B0A04020102020204"/>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Master" Target="slideMasters/slideMaster2.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94" name="Shape 94"/>
        <p:cNvGrpSpPr/>
        <p:nvPr/>
      </p:nvGrpSpPr>
      <p:grpSpPr>
        <a:xfrm>
          <a:off x="0" y="0"/>
          <a:ext cx="0" cy="0"/>
          <a:chOff x="0" y="0"/>
          <a:chExt cx="0" cy="0"/>
        </a:xfrm>
      </p:grpSpPr>
      <p:sp>
        <p:nvSpPr>
          <p:cNvPr id="95" name="Google Shape;95;g20fd1c5529b_0_1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20fd1c5529b_0_1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g20fd1c5529b_0_1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1" name="Shape 171"/>
        <p:cNvGrpSpPr/>
        <p:nvPr/>
      </p:nvGrpSpPr>
      <p:grpSpPr>
        <a:xfrm>
          <a:off x="0" y="0"/>
          <a:ext cx="0" cy="0"/>
          <a:chOff x="0" y="0"/>
          <a:chExt cx="0" cy="0"/>
        </a:xfrm>
      </p:grpSpPr>
      <p:sp>
        <p:nvSpPr>
          <p:cNvPr id="172" name="Google Shape;172;p1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4" name="Google Shape;174;p1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0" name="Shape 180"/>
        <p:cNvGrpSpPr/>
        <p:nvPr/>
      </p:nvGrpSpPr>
      <p:grpSpPr>
        <a:xfrm>
          <a:off x="0" y="0"/>
          <a:ext cx="0" cy="0"/>
          <a:chOff x="0" y="0"/>
          <a:chExt cx="0" cy="0"/>
        </a:xfrm>
      </p:grpSpPr>
      <p:sp>
        <p:nvSpPr>
          <p:cNvPr id="181" name="Google Shape;181;p1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83" name="Google Shape;183;p1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9" name="Shape 189"/>
        <p:cNvGrpSpPr/>
        <p:nvPr/>
      </p:nvGrpSpPr>
      <p:grpSpPr>
        <a:xfrm>
          <a:off x="0" y="0"/>
          <a:ext cx="0" cy="0"/>
          <a:chOff x="0" y="0"/>
          <a:chExt cx="0" cy="0"/>
        </a:xfrm>
      </p:grpSpPr>
      <p:sp>
        <p:nvSpPr>
          <p:cNvPr id="190" name="Google Shape;190;p1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92" name="Google Shape;192;p1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8" name="Shape 198"/>
        <p:cNvGrpSpPr/>
        <p:nvPr/>
      </p:nvGrpSpPr>
      <p:grpSpPr>
        <a:xfrm>
          <a:off x="0" y="0"/>
          <a:ext cx="0" cy="0"/>
          <a:chOff x="0" y="0"/>
          <a:chExt cx="0" cy="0"/>
        </a:xfrm>
      </p:grpSpPr>
      <p:sp>
        <p:nvSpPr>
          <p:cNvPr id="199" name="Google Shape;199;p1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5: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201" name="Google Shape;201;p15: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7" name="Shape 207"/>
        <p:cNvGrpSpPr/>
        <p:nvPr/>
      </p:nvGrpSpPr>
      <p:grpSpPr>
        <a:xfrm>
          <a:off x="0" y="0"/>
          <a:ext cx="0" cy="0"/>
          <a:chOff x="0" y="0"/>
          <a:chExt cx="0" cy="0"/>
        </a:xfrm>
      </p:grpSpPr>
      <p:sp>
        <p:nvSpPr>
          <p:cNvPr id="208" name="Google Shape;208;p1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6: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210" name="Google Shape;210;p16: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6" name="Shape 216"/>
        <p:cNvGrpSpPr/>
        <p:nvPr/>
      </p:nvGrpSpPr>
      <p:grpSpPr>
        <a:xfrm>
          <a:off x="0" y="0"/>
          <a:ext cx="0" cy="0"/>
          <a:chOff x="0" y="0"/>
          <a:chExt cx="0" cy="0"/>
        </a:xfrm>
      </p:grpSpPr>
      <p:sp>
        <p:nvSpPr>
          <p:cNvPr id="217" name="Google Shape;217;p1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7: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219" name="Google Shape;219;p17: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5" name="Shape 225"/>
        <p:cNvGrpSpPr/>
        <p:nvPr/>
      </p:nvGrpSpPr>
      <p:grpSpPr>
        <a:xfrm>
          <a:off x="0" y="0"/>
          <a:ext cx="0" cy="0"/>
          <a:chOff x="0" y="0"/>
          <a:chExt cx="0" cy="0"/>
        </a:xfrm>
      </p:grpSpPr>
      <p:sp>
        <p:nvSpPr>
          <p:cNvPr id="226" name="Google Shape;226;p1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27" name="Google Shape;227;p1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1" name="Shape 231"/>
        <p:cNvGrpSpPr/>
        <p:nvPr/>
      </p:nvGrpSpPr>
      <p:grpSpPr>
        <a:xfrm>
          <a:off x="0" y="0"/>
          <a:ext cx="0" cy="0"/>
          <a:chOff x="0" y="0"/>
          <a:chExt cx="0" cy="0"/>
        </a:xfrm>
      </p:grpSpPr>
      <p:sp>
        <p:nvSpPr>
          <p:cNvPr id="232" name="Google Shape;232;p2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4" name="Google Shape;234;p20: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8" name="Shape 238"/>
        <p:cNvGrpSpPr/>
        <p:nvPr/>
      </p:nvGrpSpPr>
      <p:grpSpPr>
        <a:xfrm>
          <a:off x="0" y="0"/>
          <a:ext cx="0" cy="0"/>
          <a:chOff x="0" y="0"/>
          <a:chExt cx="0" cy="0"/>
        </a:xfrm>
      </p:grpSpPr>
      <p:sp>
        <p:nvSpPr>
          <p:cNvPr id="239" name="Google Shape;239;p2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1" name="Google Shape;241;p2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6" name="Shape 246"/>
        <p:cNvGrpSpPr/>
        <p:nvPr/>
      </p:nvGrpSpPr>
      <p:grpSpPr>
        <a:xfrm>
          <a:off x="0" y="0"/>
          <a:ext cx="0" cy="0"/>
          <a:chOff x="0" y="0"/>
          <a:chExt cx="0" cy="0"/>
        </a:xfrm>
      </p:grpSpPr>
      <p:sp>
        <p:nvSpPr>
          <p:cNvPr id="247" name="Google Shape;247;p2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9" name="Google Shape;249;p2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3" name="Shape 103"/>
        <p:cNvGrpSpPr/>
        <p:nvPr/>
      </p:nvGrpSpPr>
      <p:grpSpPr>
        <a:xfrm>
          <a:off x="0" y="0"/>
          <a:ext cx="0" cy="0"/>
          <a:chOff x="0" y="0"/>
          <a:chExt cx="0" cy="0"/>
        </a:xfrm>
      </p:grpSpPr>
      <p:sp>
        <p:nvSpPr>
          <p:cNvPr id="104" name="Google Shape;104;p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6" name="Google Shape;106;p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3" name="Shape 253"/>
        <p:cNvGrpSpPr/>
        <p:nvPr/>
      </p:nvGrpSpPr>
      <p:grpSpPr>
        <a:xfrm>
          <a:off x="0" y="0"/>
          <a:ext cx="0" cy="0"/>
          <a:chOff x="0" y="0"/>
          <a:chExt cx="0" cy="0"/>
        </a:xfrm>
      </p:grpSpPr>
      <p:sp>
        <p:nvSpPr>
          <p:cNvPr id="254" name="Google Shape;254;p2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56" name="Google Shape;256;p2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94" name="Shape 94"/>
        <p:cNvGrpSpPr/>
        <p:nvPr/>
      </p:nvGrpSpPr>
      <p:grpSpPr>
        <a:xfrm>
          <a:off x="0" y="0"/>
          <a:ext cx="0" cy="0"/>
          <a:chOff x="0" y="0"/>
          <a:chExt cx="0" cy="0"/>
        </a:xfrm>
      </p:grpSpPr>
      <p:sp>
        <p:nvSpPr>
          <p:cNvPr id="95" name="Google Shape;95;g20fd1c5529b_0_1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20fd1c5529b_0_1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g20fd1c5529b_0_1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9" name="Shape 109"/>
        <p:cNvGrpSpPr/>
        <p:nvPr/>
      </p:nvGrpSpPr>
      <p:grpSpPr>
        <a:xfrm>
          <a:off x="0" y="0"/>
          <a:ext cx="0" cy="0"/>
          <a:chOff x="0" y="0"/>
          <a:chExt cx="0" cy="0"/>
        </a:xfrm>
      </p:grpSpPr>
      <p:sp>
        <p:nvSpPr>
          <p:cNvPr id="110" name="Google Shape;110;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2" name="Google Shape;112;p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9" name="Shape 119"/>
        <p:cNvGrpSpPr/>
        <p:nvPr/>
      </p:nvGrpSpPr>
      <p:grpSpPr>
        <a:xfrm>
          <a:off x="0" y="0"/>
          <a:ext cx="0" cy="0"/>
          <a:chOff x="0" y="0"/>
          <a:chExt cx="0" cy="0"/>
        </a:xfrm>
      </p:grpSpPr>
      <p:sp>
        <p:nvSpPr>
          <p:cNvPr id="120" name="Google Shape;120;p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1" name="Google Shape;121;p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6" name="Shape 126"/>
        <p:cNvGrpSpPr/>
        <p:nvPr/>
      </p:nvGrpSpPr>
      <p:grpSpPr>
        <a:xfrm>
          <a:off x="0" y="0"/>
          <a:ext cx="0" cy="0"/>
          <a:chOff x="0" y="0"/>
          <a:chExt cx="0" cy="0"/>
        </a:xfrm>
      </p:grpSpPr>
      <p:sp>
        <p:nvSpPr>
          <p:cNvPr id="127" name="Google Shape;127;p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7: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29" name="Google Shape;129;p7: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p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38" name="Google Shape;138;p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p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47" name="Google Shape;147;p9: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3" name="Shape 153"/>
        <p:cNvGrpSpPr/>
        <p:nvPr/>
      </p:nvGrpSpPr>
      <p:grpSpPr>
        <a:xfrm>
          <a:off x="0" y="0"/>
          <a:ext cx="0" cy="0"/>
          <a:chOff x="0" y="0"/>
          <a:chExt cx="0" cy="0"/>
        </a:xfrm>
      </p:grpSpPr>
      <p:sp>
        <p:nvSpPr>
          <p:cNvPr id="154" name="Google Shape;154;p1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56" name="Google Shape;156;p1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2" name="Shape 162"/>
        <p:cNvGrpSpPr/>
        <p:nvPr/>
      </p:nvGrpSpPr>
      <p:grpSpPr>
        <a:xfrm>
          <a:off x="0" y="0"/>
          <a:ext cx="0" cy="0"/>
          <a:chOff x="0" y="0"/>
          <a:chExt cx="0" cy="0"/>
        </a:xfrm>
      </p:grpSpPr>
      <p:sp>
        <p:nvSpPr>
          <p:cNvPr id="163" name="Google Shape;163;p1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65" name="Google Shape;165;p1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5" name="Shape 15"/>
        <p:cNvGrpSpPr/>
        <p:nvPr/>
      </p:nvGrpSpPr>
      <p:grpSpPr>
        <a:xfrm>
          <a:off x="0" y="0"/>
          <a:ext cx="0" cy="0"/>
          <a:chOff x="0" y="0"/>
          <a:chExt cx="0" cy="0"/>
        </a:xfrm>
      </p:grpSpPr>
      <p:sp>
        <p:nvSpPr>
          <p:cNvPr id="16" name="Google Shape;16;p2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72" name="Shape 72"/>
        <p:cNvGrpSpPr/>
        <p:nvPr/>
      </p:nvGrpSpPr>
      <p:grpSpPr>
        <a:xfrm>
          <a:off x="0" y="0"/>
          <a:ext cx="0" cy="0"/>
          <a:chOff x="0" y="0"/>
          <a:chExt cx="0" cy="0"/>
        </a:xfrm>
      </p:grpSpPr>
      <p:sp>
        <p:nvSpPr>
          <p:cNvPr id="73" name="Google Shape;73;p37"/>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7"/>
          <p:cNvSpPr txBox="1"/>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8" name="Shape 78"/>
        <p:cNvGrpSpPr/>
        <p:nvPr/>
      </p:nvGrpSpPr>
      <p:grpSpPr>
        <a:xfrm>
          <a:off x="0" y="0"/>
          <a:ext cx="0" cy="0"/>
          <a:chOff x="0" y="0"/>
          <a:chExt cx="0" cy="0"/>
        </a:xfrm>
      </p:grpSpPr>
      <p:sp>
        <p:nvSpPr>
          <p:cNvPr id="79" name="Google Shape;79;p38"/>
          <p:cNvSpPr txBox="1"/>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8"/>
          <p:cNvSpPr txBox="1"/>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8"/>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8"/>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8"/>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90" name="Shape 90"/>
        <p:cNvGrpSpPr/>
        <p:nvPr/>
      </p:nvGrpSpPr>
      <p:grpSpPr>
        <a:xfrm>
          <a:off x="0" y="0"/>
          <a:ext cx="0" cy="0"/>
          <a:chOff x="0" y="0"/>
          <a:chExt cx="0" cy="0"/>
        </a:xfrm>
      </p:grpSpPr>
      <p:sp>
        <p:nvSpPr>
          <p:cNvPr id="91" name="Google Shape;91;p28"/>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8"/>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8"/>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9" name="Shape 19"/>
        <p:cNvGrpSpPr/>
        <p:nvPr/>
      </p:nvGrpSpPr>
      <p:grpSpPr>
        <a:xfrm>
          <a:off x="0" y="0"/>
          <a:ext cx="0" cy="0"/>
          <a:chOff x="0" y="0"/>
          <a:chExt cx="0" cy="0"/>
        </a:xfrm>
      </p:grpSpPr>
      <p:sp>
        <p:nvSpPr>
          <p:cNvPr id="20" name="Google Shape;20;p29"/>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9"/>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29"/>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9"/>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9"/>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25" name="Shape 25"/>
        <p:cNvGrpSpPr/>
        <p:nvPr/>
      </p:nvGrpSpPr>
      <p:grpSpPr>
        <a:xfrm>
          <a:off x="0" y="0"/>
          <a:ext cx="0" cy="0"/>
          <a:chOff x="0" y="0"/>
          <a:chExt cx="0" cy="0"/>
        </a:xfrm>
      </p:grpSpPr>
      <p:sp>
        <p:nvSpPr>
          <p:cNvPr id="26" name="Google Shape;26;p30"/>
          <p:cNvSpPr txBox="1"/>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0"/>
          <p:cNvSpPr txBox="1"/>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30"/>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0"/>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0"/>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31" name="Shape 31"/>
        <p:cNvGrpSpPr/>
        <p:nvPr/>
      </p:nvGrpSpPr>
      <p:grpSpPr>
        <a:xfrm>
          <a:off x="0" y="0"/>
          <a:ext cx="0" cy="0"/>
          <a:chOff x="0" y="0"/>
          <a:chExt cx="0" cy="0"/>
        </a:xfrm>
      </p:grpSpPr>
      <p:sp>
        <p:nvSpPr>
          <p:cNvPr id="32" name="Google Shape;32;p31"/>
          <p:cNvSpPr txBox="1"/>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1"/>
          <p:cNvSpPr txBox="1"/>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1"/>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1"/>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1"/>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7" name="Shape 37"/>
        <p:cNvGrpSpPr/>
        <p:nvPr/>
      </p:nvGrpSpPr>
      <p:grpSpPr>
        <a:xfrm>
          <a:off x="0" y="0"/>
          <a:ext cx="0" cy="0"/>
          <a:chOff x="0" y="0"/>
          <a:chExt cx="0" cy="0"/>
        </a:xfrm>
      </p:grpSpPr>
      <p:sp>
        <p:nvSpPr>
          <p:cNvPr id="38" name="Google Shape;38;p32"/>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2"/>
          <p:cNvSpPr txBox="1"/>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2"/>
          <p:cNvSpPr txBox="1"/>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2"/>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2"/>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2"/>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4" name="Shape 44"/>
        <p:cNvGrpSpPr/>
        <p:nvPr/>
      </p:nvGrpSpPr>
      <p:grpSpPr>
        <a:xfrm>
          <a:off x="0" y="0"/>
          <a:ext cx="0" cy="0"/>
          <a:chOff x="0" y="0"/>
          <a:chExt cx="0" cy="0"/>
        </a:xfrm>
      </p:grpSpPr>
      <p:sp>
        <p:nvSpPr>
          <p:cNvPr id="45" name="Google Shape;45;p33"/>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3"/>
          <p:cNvSpPr txBox="1"/>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3"/>
          <p:cNvSpPr txBox="1"/>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3"/>
          <p:cNvSpPr txBox="1"/>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3"/>
          <p:cNvSpPr txBox="1"/>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3"/>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3"/>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3"/>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53" name="Shape 53"/>
        <p:cNvGrpSpPr/>
        <p:nvPr/>
      </p:nvGrpSpPr>
      <p:grpSpPr>
        <a:xfrm>
          <a:off x="0" y="0"/>
          <a:ext cx="0" cy="0"/>
          <a:chOff x="0" y="0"/>
          <a:chExt cx="0" cy="0"/>
        </a:xfrm>
      </p:grpSpPr>
      <p:sp>
        <p:nvSpPr>
          <p:cNvPr id="54" name="Google Shape;54;p34"/>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4"/>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4"/>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4"/>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8" name="Shape 58"/>
        <p:cNvGrpSpPr/>
        <p:nvPr/>
      </p:nvGrpSpPr>
      <p:grpSpPr>
        <a:xfrm>
          <a:off x="0" y="0"/>
          <a:ext cx="0" cy="0"/>
          <a:chOff x="0" y="0"/>
          <a:chExt cx="0" cy="0"/>
        </a:xfrm>
      </p:grpSpPr>
      <p:sp>
        <p:nvSpPr>
          <p:cNvPr id="59" name="Google Shape;59;p35"/>
          <p:cNvSpPr txBox="1"/>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5"/>
          <p:cNvSpPr txBox="1"/>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5"/>
          <p:cNvSpPr txBox="1"/>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5" name="Shape 65"/>
        <p:cNvGrpSpPr/>
        <p:nvPr/>
      </p:nvGrpSpPr>
      <p:grpSpPr>
        <a:xfrm>
          <a:off x="0" y="0"/>
          <a:ext cx="0" cy="0"/>
          <a:chOff x="0" y="0"/>
          <a:chExt cx="0" cy="0"/>
        </a:xfrm>
      </p:grpSpPr>
      <p:sp>
        <p:nvSpPr>
          <p:cNvPr id="66" name="Google Shape;66;p36"/>
          <p:cNvSpPr txBox="1"/>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6"/>
          <p:cNvSpPr/>
          <p:nvPr>
            <p:ph type="pic" idx="2"/>
          </p:nvPr>
        </p:nvSpPr>
        <p:spPr>
          <a:xfrm>
            <a:off x="1792288" y="612775"/>
            <a:ext cx="5486400" cy="4114800"/>
          </a:xfrm>
          <a:prstGeom prst="rect">
            <a:avLst/>
          </a:prstGeom>
          <a:noFill/>
          <a:ln>
            <a:noFill/>
          </a:ln>
        </p:spPr>
      </p:sp>
      <p:sp>
        <p:nvSpPr>
          <p:cNvPr id="68" name="Google Shape;68;p36"/>
          <p:cNvSpPr txBox="1"/>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9" name="Shape 9"/>
        <p:cNvGrpSpPr/>
        <p:nvPr/>
      </p:nvGrpSpPr>
      <p:grpSpPr>
        <a:xfrm>
          <a:off x="0" y="0"/>
          <a:ext cx="0" cy="0"/>
          <a:chOff x="0" y="0"/>
          <a:chExt cx="0" cy="0"/>
        </a:xfrm>
      </p:grpSpPr>
      <p:sp>
        <p:nvSpPr>
          <p:cNvPr id="10" name="Google Shape;10;p25"/>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5"/>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84" name="Shape 84"/>
        <p:cNvGrpSpPr/>
        <p:nvPr/>
      </p:nvGrpSpPr>
      <p:grpSpPr>
        <a:xfrm>
          <a:off x="0" y="0"/>
          <a:ext cx="0" cy="0"/>
          <a:chOff x="0" y="0"/>
          <a:chExt cx="0" cy="0"/>
        </a:xfrm>
      </p:grpSpPr>
      <p:sp>
        <p:nvSpPr>
          <p:cNvPr id="85" name="Google Shape;85;p27"/>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7"/>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98" name="Shape 98"/>
        <p:cNvGrpSpPr/>
        <p:nvPr/>
      </p:nvGrpSpPr>
      <p:grpSpPr>
        <a:xfrm>
          <a:off x="0" y="0"/>
          <a:ext cx="0" cy="0"/>
          <a:chOff x="0" y="0"/>
          <a:chExt cx="0" cy="0"/>
        </a:xfrm>
      </p:grpSpPr>
      <p:sp>
        <p:nvSpPr>
          <p:cNvPr id="99" name="Google Shape;99;g20fd1c5529b_0_12"/>
          <p:cNvSpPr txBox="1"/>
          <p:nvPr/>
        </p:nvSpPr>
        <p:spPr>
          <a:xfrm>
            <a:off x="-62345" y="299465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g20fd1c5529b_0_12"/>
          <p:cNvSpPr/>
          <p:nvPr/>
        </p:nvSpPr>
        <p:spPr>
          <a:xfrm>
            <a:off x="1354455" y="6564630"/>
            <a:ext cx="7683500" cy="808355"/>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g20fd1c5529b_0_12"/>
          <p:cNvSpPr txBox="1"/>
          <p:nvPr/>
        </p:nvSpPr>
        <p:spPr>
          <a:xfrm>
            <a:off x="1642110" y="6644640"/>
            <a:ext cx="7107555" cy="61531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4000" b="1">
                <a:solidFill>
                  <a:srgbClr val="FFFFFF"/>
                </a:solidFill>
              </a:rPr>
              <a:t>1st Sunday of Lent</a:t>
            </a:r>
            <a:r>
              <a:rPr lang="en-US" sz="4000" b="1" i="0" u="none" strike="noStrike" cap="none">
                <a:solidFill>
                  <a:srgbClr val="FFFFFF"/>
                </a:solidFill>
                <a:latin typeface="Arial" panose="020B0604020202020204"/>
                <a:ea typeface="Arial" panose="020B0604020202020204"/>
                <a:cs typeface="Arial" panose="020B0604020202020204"/>
                <a:sym typeface="Arial" panose="020B0604020202020204"/>
              </a:rPr>
              <a:t> | Year </a:t>
            </a:r>
            <a:r>
              <a:rPr lang="en-US" sz="4000" b="1">
                <a:solidFill>
                  <a:srgbClr val="FFFFFF"/>
                </a:solidFill>
              </a:rPr>
              <a:t>A</a:t>
            </a:r>
            <a:endParaRPr lang="en-US" sz="4000" b="1"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pic>
        <p:nvPicPr>
          <p:cNvPr id="102" name="Google Shape;102;g20fd1c5529b_0_12"/>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75" name="Shape 175"/>
        <p:cNvGrpSpPr/>
        <p:nvPr/>
      </p:nvGrpSpPr>
      <p:grpSpPr>
        <a:xfrm>
          <a:off x="0" y="0"/>
          <a:ext cx="0" cy="0"/>
          <a:chOff x="0" y="0"/>
          <a:chExt cx="0" cy="0"/>
        </a:xfrm>
      </p:grpSpPr>
      <p:sp>
        <p:nvSpPr>
          <p:cNvPr id="176" name="Google Shape;176;p12"/>
          <p:cNvSpPr/>
          <p:nvPr/>
        </p:nvSpPr>
        <p:spPr>
          <a:xfrm>
            <a:off x="-244500" y="-131700"/>
            <a:ext cx="18532500" cy="10418700"/>
          </a:xfrm>
          <a:prstGeom prst="rect">
            <a:avLst/>
          </a:prstGeom>
          <a:solidFill>
            <a:srgbClr val="97480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7" name="Google Shape;177;p12"/>
          <p:cNvSpPr txBox="1"/>
          <p:nvPr/>
        </p:nvSpPr>
        <p:spPr>
          <a:xfrm>
            <a:off x="10942600" y="1748975"/>
            <a:ext cx="6829200" cy="69246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500" b="1">
                <a:solidFill>
                  <a:schemeClr val="lt1"/>
                </a:solidFill>
              </a:rPr>
              <a:t>and said to him, “If you are God's Son, throw yourself down, for the scripture says,‘God will give orders to his angels about you;</a:t>
            </a:r>
            <a:endParaRPr sz="4500" b="1">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4500" b="1">
                <a:solidFill>
                  <a:schemeClr val="lt1"/>
                </a:solidFill>
              </a:rPr>
              <a:t>they will hold you up with their hands, so that not even your feet will be hurt on the stones.’”</a:t>
            </a:r>
            <a:endParaRPr sz="4500" b="1">
              <a:solidFill>
                <a:schemeClr val="lt1"/>
              </a:solidFill>
            </a:endParaRPr>
          </a:p>
        </p:txBody>
      </p:sp>
      <p:sp>
        <p:nvSpPr>
          <p:cNvPr id="178" name="Google Shape;178;p12"/>
          <p:cNvSpPr txBox="1"/>
          <p:nvPr/>
        </p:nvSpPr>
        <p:spPr>
          <a:xfrm>
            <a:off x="10942607" y="716410"/>
            <a:ext cx="1213200" cy="769500"/>
          </a:xfrm>
          <a:prstGeom prst="rect">
            <a:avLst/>
          </a:prstGeom>
          <a:solidFill>
            <a:srgbClr val="C4BD97"/>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6</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79" name="Google Shape;179;p12"/>
          <p:cNvPicPr preferRelativeResize="0"/>
          <p:nvPr/>
        </p:nvPicPr>
        <p:blipFill>
          <a:blip r:embed="rId1"/>
          <a:stretch>
            <a:fillRect/>
          </a:stretch>
        </p:blipFill>
        <p:spPr>
          <a:xfrm>
            <a:off x="507900" y="1318600"/>
            <a:ext cx="9753600" cy="73152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84" name="Shape 184"/>
        <p:cNvGrpSpPr/>
        <p:nvPr/>
      </p:nvGrpSpPr>
      <p:grpSpPr>
        <a:xfrm>
          <a:off x="0" y="0"/>
          <a:ext cx="0" cy="0"/>
          <a:chOff x="0" y="0"/>
          <a:chExt cx="0" cy="0"/>
        </a:xfrm>
      </p:grpSpPr>
      <p:sp>
        <p:nvSpPr>
          <p:cNvPr id="185" name="Google Shape;185;p13"/>
          <p:cNvSpPr/>
          <p:nvPr/>
        </p:nvSpPr>
        <p:spPr>
          <a:xfrm>
            <a:off x="0" y="-131700"/>
            <a:ext cx="18532500" cy="10418700"/>
          </a:xfrm>
          <a:prstGeom prst="rect">
            <a:avLst/>
          </a:prstGeom>
          <a:solidFill>
            <a:srgbClr val="3185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6" name="Google Shape;186;p13"/>
          <p:cNvSpPr txBox="1"/>
          <p:nvPr/>
        </p:nvSpPr>
        <p:spPr>
          <a:xfrm>
            <a:off x="1072276" y="3165665"/>
            <a:ext cx="5528700" cy="46164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a:solidFill>
                  <a:schemeClr val="lt1"/>
                </a:solidFill>
              </a:rPr>
              <a:t>Jesus answered,</a:t>
            </a:r>
            <a:endParaRPr lang="en-US" sz="5000" b="1">
              <a:solidFill>
                <a:schemeClr val="lt1"/>
              </a:solidFill>
            </a:endParaRPr>
          </a:p>
          <a:p>
            <a:pPr marL="0" marR="0" lvl="0" indent="0" algn="l" rtl="0">
              <a:lnSpc>
                <a:spcPct val="100000"/>
              </a:lnSpc>
              <a:spcBef>
                <a:spcPts val="0"/>
              </a:spcBef>
              <a:spcAft>
                <a:spcPts val="0"/>
              </a:spcAft>
              <a:buClr>
                <a:srgbClr val="000000"/>
              </a:buClr>
              <a:buSzPts val="5400"/>
              <a:buFont typeface="Arial" panose="020B0604020202020204"/>
              <a:buNone/>
            </a:pPr>
            <a:endParaRPr lang="en-US" sz="5000" b="1">
              <a:solidFill>
                <a:schemeClr val="lt1"/>
              </a:solidFill>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5000" b="1">
                <a:solidFill>
                  <a:schemeClr val="lt1"/>
                </a:solidFill>
              </a:rPr>
              <a:t>“But the scripture also says, ‘Do not put the Lord your God to the test.’”</a:t>
            </a:r>
            <a:endParaRPr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7" name="Google Shape;187;p13"/>
          <p:cNvSpPr txBox="1"/>
          <p:nvPr/>
        </p:nvSpPr>
        <p:spPr>
          <a:xfrm>
            <a:off x="1072265" y="1531514"/>
            <a:ext cx="1184551"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7</a:t>
            </a:r>
            <a:endParaRPr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88" name="Google Shape;188;p13"/>
          <p:cNvPicPr preferRelativeResize="0"/>
          <p:nvPr/>
        </p:nvPicPr>
        <p:blipFill>
          <a:blip r:embed="rId1"/>
          <a:stretch>
            <a:fillRect/>
          </a:stretch>
        </p:blipFill>
        <p:spPr>
          <a:xfrm>
            <a:off x="7190105" y="1105535"/>
            <a:ext cx="10300970" cy="807529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93" name="Shape 193"/>
        <p:cNvGrpSpPr/>
        <p:nvPr/>
      </p:nvGrpSpPr>
      <p:grpSpPr>
        <a:xfrm>
          <a:off x="0" y="0"/>
          <a:ext cx="0" cy="0"/>
          <a:chOff x="0" y="0"/>
          <a:chExt cx="0" cy="0"/>
        </a:xfrm>
      </p:grpSpPr>
      <p:sp>
        <p:nvSpPr>
          <p:cNvPr id="194" name="Google Shape;194;p14"/>
          <p:cNvSpPr/>
          <p:nvPr/>
        </p:nvSpPr>
        <p:spPr>
          <a:xfrm>
            <a:off x="-244500" y="-146305"/>
            <a:ext cx="18532500" cy="10418700"/>
          </a:xfrm>
          <a:prstGeom prst="rect">
            <a:avLst/>
          </a:prstGeom>
          <a:solidFill>
            <a:srgbClr val="93895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5" name="Google Shape;195;p14"/>
          <p:cNvSpPr txBox="1"/>
          <p:nvPr/>
        </p:nvSpPr>
        <p:spPr>
          <a:xfrm>
            <a:off x="11515725" y="2174510"/>
            <a:ext cx="6046200" cy="67710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500" b="1">
                <a:solidFill>
                  <a:schemeClr val="lt1"/>
                </a:solidFill>
              </a:rPr>
              <a:t>Then the Devil took Jesus to a very high mountain and showed him all the kingdoms of the world in all their greatness.</a:t>
            </a:r>
            <a:endParaRPr sz="5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96" name="Google Shape;196;p14"/>
          <p:cNvSpPr txBox="1"/>
          <p:nvPr/>
        </p:nvSpPr>
        <p:spPr>
          <a:xfrm>
            <a:off x="11515422" y="1230341"/>
            <a:ext cx="1147500" cy="769500"/>
          </a:xfrm>
          <a:prstGeom prst="rect">
            <a:avLst/>
          </a:prstGeom>
          <a:solidFill>
            <a:schemeClr val="dk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8</a:t>
            </a:r>
            <a:endParaRPr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97" name="Google Shape;197;p14"/>
          <p:cNvPicPr preferRelativeResize="0"/>
          <p:nvPr/>
        </p:nvPicPr>
        <p:blipFill>
          <a:blip r:embed="rId1"/>
          <a:stretch>
            <a:fillRect/>
          </a:stretch>
        </p:blipFill>
        <p:spPr>
          <a:xfrm>
            <a:off x="937260" y="1078865"/>
            <a:ext cx="9829800" cy="812863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02" name="Shape 202"/>
        <p:cNvGrpSpPr/>
        <p:nvPr/>
      </p:nvGrpSpPr>
      <p:grpSpPr>
        <a:xfrm>
          <a:off x="0" y="0"/>
          <a:ext cx="0" cy="0"/>
          <a:chOff x="0" y="0"/>
          <a:chExt cx="0" cy="0"/>
        </a:xfrm>
      </p:grpSpPr>
      <p:sp>
        <p:nvSpPr>
          <p:cNvPr id="203" name="Google Shape;203;p15"/>
          <p:cNvSpPr/>
          <p:nvPr/>
        </p:nvSpPr>
        <p:spPr>
          <a:xfrm>
            <a:off x="-122250" y="-65850"/>
            <a:ext cx="18532500" cy="10418700"/>
          </a:xfrm>
          <a:prstGeom prst="rect">
            <a:avLst/>
          </a:prstGeom>
          <a:solidFill>
            <a:srgbClr val="4F612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4" name="Google Shape;204;p15"/>
          <p:cNvSpPr txBox="1"/>
          <p:nvPr/>
        </p:nvSpPr>
        <p:spPr>
          <a:xfrm>
            <a:off x="2936371" y="8064975"/>
            <a:ext cx="14956200" cy="16922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500" b="1">
                <a:solidFill>
                  <a:schemeClr val="lt1"/>
                </a:solidFill>
              </a:rPr>
              <a:t>“All this I will give you,” the Devil said, </a:t>
            </a:r>
            <a:endParaRPr lang="en-US" sz="5500" b="1">
              <a:solidFill>
                <a:schemeClr val="lt1"/>
              </a:solidFill>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5500" b="1">
                <a:solidFill>
                  <a:schemeClr val="lt1"/>
                </a:solidFill>
              </a:rPr>
              <a:t>“if you kneel down and worship me.”</a:t>
            </a:r>
            <a:endParaRPr sz="5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05" name="Google Shape;205;p15"/>
          <p:cNvSpPr txBox="1"/>
          <p:nvPr/>
        </p:nvSpPr>
        <p:spPr>
          <a:xfrm>
            <a:off x="1309825" y="8220521"/>
            <a:ext cx="1194000"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9</a:t>
            </a:r>
            <a:endParaRPr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06" name="Google Shape;206;p15"/>
          <p:cNvPicPr preferRelativeResize="0"/>
          <p:nvPr/>
        </p:nvPicPr>
        <p:blipFill>
          <a:blip r:embed="rId1"/>
          <a:stretch>
            <a:fillRect/>
          </a:stretch>
        </p:blipFill>
        <p:spPr>
          <a:xfrm>
            <a:off x="1788160" y="702310"/>
            <a:ext cx="14711680" cy="704342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11" name="Shape 211"/>
        <p:cNvGrpSpPr/>
        <p:nvPr/>
      </p:nvGrpSpPr>
      <p:grpSpPr>
        <a:xfrm>
          <a:off x="0" y="0"/>
          <a:ext cx="0" cy="0"/>
          <a:chOff x="0" y="0"/>
          <a:chExt cx="0" cy="0"/>
        </a:xfrm>
      </p:grpSpPr>
      <p:sp>
        <p:nvSpPr>
          <p:cNvPr id="212" name="Google Shape;212;p16"/>
          <p:cNvSpPr/>
          <p:nvPr/>
        </p:nvSpPr>
        <p:spPr>
          <a:xfrm>
            <a:off x="-244500" y="-131700"/>
            <a:ext cx="18532500" cy="10418700"/>
          </a:xfrm>
          <a:prstGeom prst="rect">
            <a:avLst/>
          </a:prstGeom>
          <a:solidFill>
            <a:srgbClr val="95373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3" name="Google Shape;213;p16"/>
          <p:cNvSpPr txBox="1"/>
          <p:nvPr/>
        </p:nvSpPr>
        <p:spPr>
          <a:xfrm>
            <a:off x="12470130" y="2213610"/>
            <a:ext cx="5173980" cy="664781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a:solidFill>
                  <a:schemeClr val="lt1"/>
                </a:solidFill>
              </a:rPr>
              <a:t>Then Jesus answered, </a:t>
            </a:r>
            <a:endParaRPr lang="en-US" sz="4800" b="1">
              <a:solidFill>
                <a:schemeClr val="lt1"/>
              </a:solidFill>
            </a:endParaRPr>
          </a:p>
          <a:p>
            <a:pPr marL="0" marR="0" lvl="0" indent="0" algn="l" rtl="0">
              <a:lnSpc>
                <a:spcPct val="100000"/>
              </a:lnSpc>
              <a:spcBef>
                <a:spcPts val="0"/>
              </a:spcBef>
              <a:spcAft>
                <a:spcPts val="0"/>
              </a:spcAft>
              <a:buClr>
                <a:srgbClr val="000000"/>
              </a:buClr>
              <a:buSzPts val="5400"/>
              <a:buFont typeface="Arial" panose="020B0604020202020204"/>
              <a:buNone/>
            </a:pPr>
            <a:endParaRPr lang="en-US" sz="4800" b="1">
              <a:solidFill>
                <a:schemeClr val="lt1"/>
              </a:solidFill>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4800" b="1">
                <a:solidFill>
                  <a:schemeClr val="lt1"/>
                </a:solidFill>
              </a:rPr>
              <a:t>“Go away, Satan! The scripture says, ‘Worship the Lord your God and serve only him!’”</a:t>
            </a:r>
            <a:endParaRPr sz="48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14" name="Google Shape;214;p16"/>
          <p:cNvSpPr txBox="1"/>
          <p:nvPr/>
        </p:nvSpPr>
        <p:spPr>
          <a:xfrm>
            <a:off x="12470250" y="1252363"/>
            <a:ext cx="1129017"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10</a:t>
            </a:r>
            <a:endParaRPr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15" name="Google Shape;215;p16"/>
          <p:cNvPicPr preferRelativeResize="0"/>
          <p:nvPr/>
        </p:nvPicPr>
        <p:blipFill>
          <a:blip r:embed="rId1"/>
          <a:stretch>
            <a:fillRect/>
          </a:stretch>
        </p:blipFill>
        <p:spPr>
          <a:xfrm>
            <a:off x="899160" y="1172845"/>
            <a:ext cx="10828020" cy="78092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220" name="Shape 220"/>
        <p:cNvGrpSpPr/>
        <p:nvPr/>
      </p:nvGrpSpPr>
      <p:grpSpPr>
        <a:xfrm>
          <a:off x="0" y="0"/>
          <a:ext cx="0" cy="0"/>
          <a:chOff x="0" y="0"/>
          <a:chExt cx="0" cy="0"/>
        </a:xfrm>
      </p:grpSpPr>
      <p:sp>
        <p:nvSpPr>
          <p:cNvPr id="221" name="Google Shape;221;p17"/>
          <p:cNvSpPr/>
          <p:nvPr/>
        </p:nvSpPr>
        <p:spPr>
          <a:xfrm>
            <a:off x="-244500" y="-97276"/>
            <a:ext cx="18532500" cy="10418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2" name="Google Shape;222;p17"/>
          <p:cNvSpPr txBox="1"/>
          <p:nvPr/>
        </p:nvSpPr>
        <p:spPr>
          <a:xfrm>
            <a:off x="1056704" y="2920558"/>
            <a:ext cx="4563600" cy="50780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500" b="1">
                <a:solidFill>
                  <a:schemeClr val="lt1"/>
                </a:solidFill>
              </a:rPr>
              <a:t>Then the Devil left Jesus; and angels came and helped him.</a:t>
            </a:r>
            <a:endParaRPr sz="5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23" name="Google Shape;223;p17"/>
          <p:cNvSpPr txBox="1"/>
          <p:nvPr/>
        </p:nvSpPr>
        <p:spPr>
          <a:xfrm>
            <a:off x="1056456" y="1895990"/>
            <a:ext cx="1171175" cy="769500"/>
          </a:xfrm>
          <a:prstGeom prst="rect">
            <a:avLst/>
          </a:prstGeom>
          <a:solidFill>
            <a:srgbClr val="C4BD97"/>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11</a:t>
            </a:r>
            <a:endParaRPr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24" name="Google Shape;224;p17"/>
          <p:cNvPicPr preferRelativeResize="0"/>
          <p:nvPr/>
        </p:nvPicPr>
        <p:blipFill>
          <a:blip r:embed="rId1"/>
          <a:stretch>
            <a:fillRect/>
          </a:stretch>
        </p:blipFill>
        <p:spPr>
          <a:xfrm>
            <a:off x="6359525" y="1165860"/>
            <a:ext cx="10726420" cy="780224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228" name="Shape 228"/>
        <p:cNvGrpSpPr/>
        <p:nvPr/>
      </p:nvGrpSpPr>
      <p:grpSpPr>
        <a:xfrm>
          <a:off x="0" y="0"/>
          <a:ext cx="0" cy="0"/>
          <a:chOff x="0" y="0"/>
          <a:chExt cx="0" cy="0"/>
        </a:xfrm>
      </p:grpSpPr>
      <p:sp>
        <p:nvSpPr>
          <p:cNvPr id="229" name="Google Shape;229;p19"/>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0" name="Google Shape;230;p19"/>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36C09"/>
        </a:solidFill>
        <a:effectLst/>
      </p:bgPr>
    </p:bg>
    <p:spTree>
      <p:nvGrpSpPr>
        <p:cNvPr id="235" name="Shape 235"/>
        <p:cNvGrpSpPr/>
        <p:nvPr/>
      </p:nvGrpSpPr>
      <p:grpSpPr>
        <a:xfrm>
          <a:off x="0" y="0"/>
          <a:ext cx="0" cy="0"/>
          <a:chOff x="0" y="0"/>
          <a:chExt cx="0" cy="0"/>
        </a:xfrm>
      </p:grpSpPr>
      <p:sp>
        <p:nvSpPr>
          <p:cNvPr id="236" name="Google Shape;236;p20"/>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37" name="Google Shape;237;p20"/>
          <p:cNvPicPr preferRelativeResize="0"/>
          <p:nvPr/>
        </p:nvPicPr>
        <p:blipFill rotWithShape="1">
          <a:blip r:embed="rId1"/>
          <a:srcRect/>
          <a:stretch>
            <a:fillRect/>
          </a:stretch>
        </p:blipFill>
        <p:spPr>
          <a:xfrm>
            <a:off x="9720064" y="1471092"/>
            <a:ext cx="7010400" cy="7010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AF1DD"/>
        </a:solidFill>
        <a:effectLst/>
      </p:bgPr>
    </p:bg>
    <p:spTree>
      <p:nvGrpSpPr>
        <p:cNvPr id="242" name="Shape 242"/>
        <p:cNvGrpSpPr/>
        <p:nvPr/>
      </p:nvGrpSpPr>
      <p:grpSpPr>
        <a:xfrm>
          <a:off x="0" y="0"/>
          <a:ext cx="0" cy="0"/>
          <a:chOff x="0" y="0"/>
          <a:chExt cx="0" cy="0"/>
        </a:xfrm>
      </p:grpSpPr>
      <p:sp>
        <p:nvSpPr>
          <p:cNvPr id="243" name="Google Shape;243;p21"/>
          <p:cNvSpPr txBox="1"/>
          <p:nvPr/>
        </p:nvSpPr>
        <p:spPr>
          <a:xfrm>
            <a:off x="1574293" y="1127161"/>
            <a:ext cx="7238100" cy="147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700"/>
              <a:buFont typeface="Arial" panose="020B0604020202020204"/>
              <a:buNone/>
            </a:pPr>
            <a:r>
              <a:rPr lang="en-US" sz="4800" b="1" i="0" u="sng" strike="noStrike" cap="none">
                <a:solidFill>
                  <a:schemeClr val="dk1"/>
                </a:solidFill>
                <a:latin typeface="Arial" panose="020B0604020202020204"/>
                <a:ea typeface="Arial" panose="020B0604020202020204"/>
                <a:cs typeface="Arial" panose="020B0604020202020204"/>
                <a:sym typeface="Arial" panose="020B0604020202020204"/>
              </a:rPr>
              <a:t>Craft:</a:t>
            </a:r>
            <a:endParaRPr sz="4800" b="1" i="0" u="sng"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700"/>
              <a:buFont typeface="Arial" panose="020B0604020202020204"/>
              <a:buNone/>
            </a:pPr>
            <a:r>
              <a:rPr lang="en-US" sz="4800" b="1" i="0" u="none" strike="noStrike" cap="none">
                <a:solidFill>
                  <a:schemeClr val="dk1"/>
                </a:solidFill>
                <a:latin typeface="Arial" panose="020B0604020202020204"/>
                <a:ea typeface="Arial" panose="020B0604020202020204"/>
                <a:cs typeface="Arial" panose="020B0604020202020204"/>
                <a:sym typeface="Arial" panose="020B0604020202020204"/>
              </a:rPr>
              <a:t>“</a:t>
            </a:r>
            <a:r>
              <a:rPr lang="en-US" sz="4800" b="1">
                <a:solidFill>
                  <a:schemeClr val="dk1"/>
                </a:solidFill>
              </a:rPr>
              <a:t>Key to Obedience</a:t>
            </a:r>
            <a:r>
              <a:rPr lang="en-US" sz="4800" b="1" i="0" u="none" strike="noStrike" cap="none">
                <a:solidFill>
                  <a:schemeClr val="dk1"/>
                </a:solidFill>
                <a:latin typeface="Arial" panose="020B0604020202020204"/>
                <a:ea typeface="Arial" panose="020B0604020202020204"/>
                <a:cs typeface="Arial" panose="020B0604020202020204"/>
                <a:sym typeface="Arial" panose="020B0604020202020204"/>
              </a:rPr>
              <a:t>”</a:t>
            </a:r>
            <a:endParaRPr lang="en-US" sz="48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44" name="Google Shape;244;p21"/>
          <p:cNvSpPr txBox="1"/>
          <p:nvPr/>
        </p:nvSpPr>
        <p:spPr>
          <a:xfrm>
            <a:off x="1459149" y="3200615"/>
            <a:ext cx="8209200" cy="464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chemeClr val="dk1"/>
                </a:solidFill>
                <a:latin typeface="Arial" panose="020B0604020202020204"/>
                <a:ea typeface="Arial" panose="020B0604020202020204"/>
                <a:cs typeface="Arial" panose="020B0604020202020204"/>
                <a:sym typeface="Arial" panose="020B0604020202020204"/>
              </a:rPr>
              <a:t>Materials:</a:t>
            </a:r>
            <a:endParaRPr lang="en-US" sz="40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40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457200" algn="l" rtl="0">
              <a:lnSpc>
                <a:spcPct val="100000"/>
              </a:lnSpc>
              <a:spcBef>
                <a:spcPts val="0"/>
              </a:spcBef>
              <a:spcAft>
                <a:spcPts val="0"/>
              </a:spcAft>
              <a:buClr>
                <a:srgbClr val="000000"/>
              </a:buClr>
              <a:buSzPts val="3600"/>
              <a:buFont typeface="Arial" panose="020B0604020202020204"/>
              <a:buChar char="•"/>
            </a:pPr>
            <a:r>
              <a:rPr lang="en-US" sz="3600" b="0" i="0" u="none" strike="noStrike" cap="none">
                <a:solidFill>
                  <a:schemeClr val="dk1"/>
                </a:solidFill>
                <a:latin typeface="Arial" panose="020B0604020202020204"/>
                <a:ea typeface="Arial" panose="020B0604020202020204"/>
                <a:cs typeface="Arial" panose="020B0604020202020204"/>
                <a:sym typeface="Arial" panose="020B0604020202020204"/>
              </a:rPr>
              <a:t>Scissors</a:t>
            </a:r>
            <a:endParaRPr lang="en-US" sz="36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457200" algn="l" rtl="0">
              <a:lnSpc>
                <a:spcPct val="100000"/>
              </a:lnSpc>
              <a:spcBef>
                <a:spcPts val="0"/>
              </a:spcBef>
              <a:spcAft>
                <a:spcPts val="0"/>
              </a:spcAft>
              <a:buClr>
                <a:srgbClr val="000000"/>
              </a:buClr>
              <a:buSzPts val="3600"/>
              <a:buFont typeface="Arial" panose="020B0604020202020204"/>
              <a:buChar char="•"/>
            </a:pPr>
            <a:r>
              <a:rPr lang="en-US" sz="3600" b="0" i="0" u="none" strike="noStrike" cap="none">
                <a:solidFill>
                  <a:schemeClr val="dk1"/>
                </a:solidFill>
                <a:latin typeface="Arial" panose="020B0604020202020204"/>
                <a:ea typeface="Arial" panose="020B0604020202020204"/>
                <a:cs typeface="Arial" panose="020B0604020202020204"/>
                <a:sym typeface="Arial" panose="020B0604020202020204"/>
              </a:rPr>
              <a:t>Construction papers</a:t>
            </a:r>
            <a:endParaRPr lang="en-US" sz="36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457200" algn="l" rtl="0">
              <a:lnSpc>
                <a:spcPct val="100000"/>
              </a:lnSpc>
              <a:spcBef>
                <a:spcPts val="0"/>
              </a:spcBef>
              <a:spcAft>
                <a:spcPts val="0"/>
              </a:spcAft>
              <a:buClr>
                <a:srgbClr val="000000"/>
              </a:buClr>
              <a:buSzPts val="3600"/>
              <a:buFont typeface="Arial" panose="020B0604020202020204"/>
              <a:buChar char="•"/>
            </a:pPr>
            <a:r>
              <a:rPr lang="en-US" sz="3600" b="0" i="0" u="none" strike="noStrike" cap="none">
                <a:solidFill>
                  <a:schemeClr val="dk1"/>
                </a:solidFill>
                <a:latin typeface="Arial" panose="020B0604020202020204"/>
                <a:ea typeface="Arial" panose="020B0604020202020204"/>
                <a:cs typeface="Arial" panose="020B0604020202020204"/>
                <a:sym typeface="Arial" panose="020B0604020202020204"/>
              </a:rPr>
              <a:t>Pens and markers</a:t>
            </a:r>
            <a:endParaRPr lang="en-US" sz="36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457200" algn="l" rtl="0">
              <a:lnSpc>
                <a:spcPct val="100000"/>
              </a:lnSpc>
              <a:spcBef>
                <a:spcPts val="0"/>
              </a:spcBef>
              <a:spcAft>
                <a:spcPts val="0"/>
              </a:spcAft>
              <a:buClr>
                <a:srgbClr val="000000"/>
              </a:buClr>
              <a:buSzPts val="3600"/>
              <a:buFont typeface="Arial" panose="020B0604020202020204"/>
              <a:buChar char="•"/>
            </a:pPr>
            <a:r>
              <a:rPr lang="en-US" sz="3600" b="0" i="0" u="none" strike="noStrike" cap="none">
                <a:solidFill>
                  <a:schemeClr val="dk1"/>
                </a:solidFill>
                <a:latin typeface="Arial" panose="020B0604020202020204"/>
                <a:ea typeface="Arial" panose="020B0604020202020204"/>
                <a:cs typeface="Arial" panose="020B0604020202020204"/>
                <a:sym typeface="Arial" panose="020B0604020202020204"/>
              </a:rPr>
              <a:t>Some decorating materials</a:t>
            </a:r>
            <a:endParaRPr lang="en-US" sz="36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457200" algn="l" rtl="0">
              <a:lnSpc>
                <a:spcPct val="100000"/>
              </a:lnSpc>
              <a:spcBef>
                <a:spcPts val="0"/>
              </a:spcBef>
              <a:spcAft>
                <a:spcPts val="0"/>
              </a:spcAft>
              <a:buClr>
                <a:srgbClr val="000000"/>
              </a:buClr>
              <a:buSzPts val="3600"/>
              <a:buFont typeface="Arial" panose="020B0604020202020204"/>
              <a:buChar char="•"/>
            </a:pPr>
            <a:r>
              <a:rPr lang="en-US" sz="3600" b="0" i="0" u="none" strike="noStrike" cap="none">
                <a:solidFill>
                  <a:schemeClr val="dk1"/>
                </a:solidFill>
                <a:latin typeface="Arial" panose="020B0604020202020204"/>
                <a:ea typeface="Arial" panose="020B0604020202020204"/>
                <a:cs typeface="Arial" panose="020B0604020202020204"/>
                <a:sym typeface="Arial" panose="020B0604020202020204"/>
              </a:rPr>
              <a:t>Glue or tape</a:t>
            </a:r>
            <a:endParaRPr lang="en-US" sz="36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457200" algn="l" rtl="0">
              <a:lnSpc>
                <a:spcPct val="100000"/>
              </a:lnSpc>
              <a:spcBef>
                <a:spcPts val="0"/>
              </a:spcBef>
              <a:spcAft>
                <a:spcPts val="0"/>
              </a:spcAft>
              <a:buClr>
                <a:srgbClr val="000000"/>
              </a:buClr>
              <a:buSzPts val="3600"/>
              <a:buFont typeface="Arial" panose="020B0604020202020204"/>
              <a:buChar char="•"/>
            </a:pPr>
            <a:r>
              <a:rPr lang="en-US" sz="3600">
                <a:solidFill>
                  <a:schemeClr val="dk1"/>
                </a:solidFill>
              </a:rPr>
              <a:t>Yarn</a:t>
            </a:r>
            <a:endParaRPr sz="36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245" name="Google Shape;245;p21"/>
          <p:cNvPicPr preferRelativeResize="0"/>
          <p:nvPr/>
        </p:nvPicPr>
        <p:blipFill>
          <a:blip r:embed="rId1"/>
          <a:stretch>
            <a:fillRect/>
          </a:stretch>
        </p:blipFill>
        <p:spPr>
          <a:xfrm>
            <a:off x="8092976" y="1627713"/>
            <a:ext cx="9375426" cy="70315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AF1DD"/>
        </a:solidFill>
        <a:effectLst/>
      </p:bgPr>
    </p:bg>
    <p:spTree>
      <p:nvGrpSpPr>
        <p:cNvPr id="250" name="Shape 250"/>
        <p:cNvGrpSpPr/>
        <p:nvPr/>
      </p:nvGrpSpPr>
      <p:grpSpPr>
        <a:xfrm>
          <a:off x="0" y="0"/>
          <a:ext cx="0" cy="0"/>
          <a:chOff x="0" y="0"/>
          <a:chExt cx="0" cy="0"/>
        </a:xfrm>
      </p:grpSpPr>
      <p:sp>
        <p:nvSpPr>
          <p:cNvPr id="251" name="Google Shape;251;p22"/>
          <p:cNvSpPr txBox="1"/>
          <p:nvPr/>
        </p:nvSpPr>
        <p:spPr>
          <a:xfrm>
            <a:off x="1304475" y="418050"/>
            <a:ext cx="8136300" cy="945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sng" strike="noStrike" cap="none">
                <a:solidFill>
                  <a:schemeClr val="dk1"/>
                </a:solidFill>
                <a:latin typeface="Arial" panose="020B0604020202020204"/>
                <a:ea typeface="Arial" panose="020B0604020202020204"/>
                <a:cs typeface="Arial" panose="020B0604020202020204"/>
                <a:sym typeface="Arial" panose="020B0604020202020204"/>
              </a:rPr>
              <a:t>Instructions:</a:t>
            </a:r>
            <a:endParaRPr lang="en-US" sz="3200" b="1" i="0" u="sng"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32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r>
              <a:rPr lang="en-US" sz="3200" b="0" i="0" u="none" strike="noStrike" cap="none">
                <a:solidFill>
                  <a:schemeClr val="dk1"/>
                </a:solidFill>
                <a:latin typeface="Arial" panose="020B0604020202020204"/>
                <a:ea typeface="Arial" panose="020B0604020202020204"/>
                <a:cs typeface="Arial" panose="020B0604020202020204"/>
                <a:sym typeface="Arial" panose="020B0604020202020204"/>
              </a:rPr>
              <a:t>1. Cut the paper into </a:t>
            </a:r>
            <a:r>
              <a:rPr lang="en-US" sz="3200">
                <a:solidFill>
                  <a:schemeClr val="dk1"/>
                </a:solidFill>
              </a:rPr>
              <a:t>key</a:t>
            </a:r>
            <a:r>
              <a:rPr lang="en-US" sz="3200" b="0" i="0" u="none" strike="noStrike" cap="none">
                <a:solidFill>
                  <a:schemeClr val="dk1"/>
                </a:solidFill>
                <a:latin typeface="Arial" panose="020B0604020202020204"/>
                <a:ea typeface="Arial" panose="020B0604020202020204"/>
                <a:cs typeface="Arial" panose="020B0604020202020204"/>
                <a:sym typeface="Arial" panose="020B0604020202020204"/>
              </a:rPr>
              <a:t> shapes or you can draw a key as your pattern then cut it</a:t>
            </a:r>
            <a:r>
              <a:rPr lang="en-US" sz="3200">
                <a:solidFill>
                  <a:schemeClr val="dk1"/>
                </a:solidFill>
              </a:rPr>
              <a:t>.</a:t>
            </a:r>
            <a:endParaRPr sz="3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3200">
              <a:solidFill>
                <a:schemeClr val="dk1"/>
              </a:solidFill>
            </a:endParaRPr>
          </a:p>
          <a:p>
            <a:pPr marL="0" marR="0" lvl="0" indent="0" algn="l" rtl="0">
              <a:lnSpc>
                <a:spcPct val="100000"/>
              </a:lnSpc>
              <a:spcBef>
                <a:spcPts val="0"/>
              </a:spcBef>
              <a:spcAft>
                <a:spcPts val="0"/>
              </a:spcAft>
              <a:buNone/>
            </a:pPr>
            <a:r>
              <a:rPr lang="en-US" sz="3200" b="0" i="0" u="none" strike="noStrike" cap="none">
                <a:solidFill>
                  <a:schemeClr val="dk1"/>
                </a:solidFill>
                <a:latin typeface="Arial" panose="020B0604020202020204"/>
                <a:ea typeface="Arial" panose="020B0604020202020204"/>
                <a:cs typeface="Arial" panose="020B0604020202020204"/>
                <a:sym typeface="Arial" panose="020B0604020202020204"/>
              </a:rPr>
              <a:t>2. You can </a:t>
            </a:r>
            <a:r>
              <a:rPr lang="en-US" sz="3200">
                <a:solidFill>
                  <a:schemeClr val="dk1"/>
                </a:solidFill>
              </a:rPr>
              <a:t>color the key or use different color of papers as a key.</a:t>
            </a:r>
            <a:endParaRPr sz="3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3200">
              <a:solidFill>
                <a:schemeClr val="dk1"/>
              </a:solidFill>
            </a:endParaRPr>
          </a:p>
          <a:p>
            <a:pPr marL="0" marR="0" lvl="0" indent="0" algn="l" rtl="0">
              <a:lnSpc>
                <a:spcPct val="100000"/>
              </a:lnSpc>
              <a:spcBef>
                <a:spcPts val="0"/>
              </a:spcBef>
              <a:spcAft>
                <a:spcPts val="0"/>
              </a:spcAft>
              <a:buNone/>
            </a:pPr>
            <a:r>
              <a:rPr lang="en-US" sz="3200" b="0" i="0" u="none" strike="noStrike" cap="none">
                <a:solidFill>
                  <a:schemeClr val="dk1"/>
                </a:solidFill>
                <a:latin typeface="Arial" panose="020B0604020202020204"/>
                <a:ea typeface="Arial" panose="020B0604020202020204"/>
                <a:cs typeface="Arial" panose="020B0604020202020204"/>
                <a:sym typeface="Arial" panose="020B0604020202020204"/>
              </a:rPr>
              <a:t>3.</a:t>
            </a:r>
            <a:r>
              <a:rPr lang="en-US" sz="3200">
                <a:solidFill>
                  <a:schemeClr val="dk1"/>
                </a:solidFill>
              </a:rPr>
              <a:t> Then cut also a square shape and put a label “I will obey God” or “I will follow God” as the main key label.</a:t>
            </a:r>
            <a:endParaRPr lang="en-US" sz="3200">
              <a:solidFill>
                <a:schemeClr val="dk1"/>
              </a:solidFill>
            </a:endParaRPr>
          </a:p>
          <a:p>
            <a:pPr marL="0" marR="0" lvl="0" indent="0" algn="l" rtl="0">
              <a:lnSpc>
                <a:spcPct val="100000"/>
              </a:lnSpc>
              <a:spcBef>
                <a:spcPts val="0"/>
              </a:spcBef>
              <a:spcAft>
                <a:spcPts val="0"/>
              </a:spcAft>
              <a:buNone/>
            </a:pPr>
            <a:endParaRPr sz="3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r>
              <a:rPr lang="en-US" sz="3200" b="0" i="0" u="none" strike="noStrike" cap="none">
                <a:solidFill>
                  <a:schemeClr val="dk1"/>
                </a:solidFill>
                <a:latin typeface="Arial" panose="020B0604020202020204"/>
                <a:ea typeface="Arial" panose="020B0604020202020204"/>
                <a:cs typeface="Arial" panose="020B0604020202020204"/>
                <a:sym typeface="Arial" panose="020B0604020202020204"/>
              </a:rPr>
              <a:t>4. </a:t>
            </a:r>
            <a:r>
              <a:rPr lang="en-US" sz="3200">
                <a:solidFill>
                  <a:schemeClr val="dk1"/>
                </a:solidFill>
              </a:rPr>
              <a:t>Write down the things you can do to be a obedient follower of Christ.</a:t>
            </a:r>
            <a:endParaRPr sz="3200">
              <a:solidFill>
                <a:schemeClr val="dk1"/>
              </a:solidFill>
            </a:endParaRPr>
          </a:p>
          <a:p>
            <a:pPr marL="0" marR="0" lvl="0" indent="0" algn="l" rtl="0">
              <a:lnSpc>
                <a:spcPct val="100000"/>
              </a:lnSpc>
              <a:spcBef>
                <a:spcPts val="0"/>
              </a:spcBef>
              <a:spcAft>
                <a:spcPts val="0"/>
              </a:spcAft>
              <a:buNone/>
            </a:pPr>
            <a:endParaRPr sz="3200">
              <a:solidFill>
                <a:schemeClr val="dk1"/>
              </a:solidFill>
            </a:endParaRPr>
          </a:p>
          <a:p>
            <a:pPr marL="0" marR="0" lvl="0" indent="0" algn="l" rtl="0">
              <a:lnSpc>
                <a:spcPct val="100000"/>
              </a:lnSpc>
              <a:spcBef>
                <a:spcPts val="0"/>
              </a:spcBef>
              <a:spcAft>
                <a:spcPts val="0"/>
              </a:spcAft>
              <a:buNone/>
            </a:pPr>
            <a:r>
              <a:rPr lang="en-US" sz="3200">
                <a:solidFill>
                  <a:schemeClr val="dk1"/>
                </a:solidFill>
              </a:rPr>
              <a:t>5. Lastly, connect all the keys and the main key label which is the square using the yarn. Then here you go, you have the keys to be an obedient kid.</a:t>
            </a:r>
            <a:endParaRPr sz="3200">
              <a:solidFill>
                <a:schemeClr val="dk1"/>
              </a:solidFill>
            </a:endParaRPr>
          </a:p>
        </p:txBody>
      </p:sp>
      <p:pic>
        <p:nvPicPr>
          <p:cNvPr id="252" name="Google Shape;252;p22"/>
          <p:cNvPicPr preferRelativeResize="0"/>
          <p:nvPr/>
        </p:nvPicPr>
        <p:blipFill>
          <a:blip r:embed="rId1"/>
          <a:stretch>
            <a:fillRect/>
          </a:stretch>
        </p:blipFill>
        <p:spPr>
          <a:xfrm>
            <a:off x="9728923" y="2194788"/>
            <a:ext cx="7863225" cy="58974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366092"/>
        </a:solidFill>
        <a:effectLst/>
      </p:bgPr>
    </p:bg>
    <p:spTree>
      <p:nvGrpSpPr>
        <p:cNvPr id="107" name="Shape 107"/>
        <p:cNvGrpSpPr/>
        <p:nvPr/>
      </p:nvGrpSpPr>
      <p:grpSpPr>
        <a:xfrm>
          <a:off x="0" y="0"/>
          <a:ext cx="0" cy="0"/>
          <a:chOff x="0" y="0"/>
          <a:chExt cx="0" cy="0"/>
        </a:xfrm>
      </p:grpSpPr>
      <p:sp>
        <p:nvSpPr>
          <p:cNvPr id="108" name="Google Shape;108;p3"/>
          <p:cNvSpPr txBox="1"/>
          <p:nvPr/>
        </p:nvSpPr>
        <p:spPr>
          <a:xfrm>
            <a:off x="821988" y="780767"/>
            <a:ext cx="16644000" cy="9358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panose="020B0604020202020204"/>
              <a:buNone/>
            </a:pPr>
            <a:r>
              <a:rPr lang="en-US" sz="3200" b="1" i="0" u="none" strike="noStrike" cap="none">
                <a:solidFill>
                  <a:schemeClr val="lt1"/>
                </a:solidFill>
                <a:latin typeface="Arial" panose="020B0604020202020204"/>
                <a:ea typeface="Arial" panose="020B0604020202020204"/>
                <a:cs typeface="Arial" panose="020B0604020202020204"/>
                <a:sym typeface="Arial" panose="020B0604020202020204"/>
              </a:rPr>
              <a:t>For Facilitators Only: Gospel Background &amp; Explanation</a:t>
            </a:r>
            <a:endParaRPr sz="1900"/>
          </a:p>
          <a:p>
            <a:pPr marL="0" marR="0" lvl="0" indent="0" algn="l" rtl="0">
              <a:lnSpc>
                <a:spcPct val="100000"/>
              </a:lnSpc>
              <a:spcBef>
                <a:spcPts val="0"/>
              </a:spcBef>
              <a:spcAft>
                <a:spcPts val="0"/>
              </a:spcAft>
              <a:buClr>
                <a:srgbClr val="000000"/>
              </a:buClr>
              <a:buSzPts val="3000"/>
              <a:buFont typeface="Arial" panose="020B0604020202020204"/>
              <a:buNone/>
            </a:pPr>
            <a:endParaRPr sz="32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000"/>
              <a:buFont typeface="Arial" panose="020B0604020202020204"/>
              <a:buNone/>
            </a:pPr>
            <a:r>
              <a:rPr lang="en-US" sz="3200" b="0" i="0" u="none" strike="noStrike" cap="none">
                <a:solidFill>
                  <a:schemeClr val="lt1"/>
                </a:solidFill>
                <a:latin typeface="Arial" panose="020B0604020202020204"/>
                <a:ea typeface="Arial" panose="020B0604020202020204"/>
                <a:cs typeface="Arial" panose="020B0604020202020204"/>
                <a:sym typeface="Arial" panose="020B0604020202020204"/>
              </a:rPr>
              <a:t>-</a:t>
            </a:r>
            <a:r>
              <a:rPr lang="en-US" sz="3200">
                <a:solidFill>
                  <a:schemeClr val="lt1"/>
                </a:solidFill>
              </a:rPr>
              <a:t>At the moment of his baptism, Jesus experienced an incredible moment of calling; the Holy Spirit had descended upon him and God the Father had proclaimed his love for his Son. After that, Jesus went into the desert to prepare for his life of ministry. In the desert, Satan tempted Jesus to doubt himself and who he was. He tempted Jesus to abandon the love and calling from God. The devil tempted him with food, popularity, and power. He made it seem that everything would have been easier for Jesus if he’d just give in and take what Satan offered him. We know that he did not give in. Jesus relied on God’s word to stand up to these temptations.</a:t>
            </a:r>
            <a:endParaRPr sz="3300">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endParaRPr sz="3200">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200">
                <a:solidFill>
                  <a:schemeClr val="lt1"/>
                </a:solidFill>
              </a:rPr>
              <a:t>We are tempted all the time as well. These temptations often urge us to try to take the easy way out of a hard situation. Why spend money on something we want when we can just take it? Why be nice to someone we don’t like when it’s easier to just be mean to them instead? Why do our chores if we can get away with not doing them? Why? Because we know that it is the right thing to do and it is what God wants for us. God will help us resist temptation if we ask him for it. And just like Jesus, we can rely on his word, the Bible, to give us the power to make wise choices and do the right thing.</a:t>
            </a:r>
            <a:endParaRPr sz="3200">
              <a:solidFill>
                <a:schemeClr val="lt1"/>
              </a:solidFill>
            </a:endParaRPr>
          </a:p>
          <a:p>
            <a:pPr marL="0" marR="0" lvl="0" indent="0" algn="l" rtl="0">
              <a:lnSpc>
                <a:spcPct val="100000"/>
              </a:lnSpc>
              <a:spcBef>
                <a:spcPts val="0"/>
              </a:spcBef>
              <a:spcAft>
                <a:spcPts val="0"/>
              </a:spcAft>
              <a:buClr>
                <a:srgbClr val="000000"/>
              </a:buClr>
              <a:buSzPts val="3000"/>
              <a:buFont typeface="Arial" panose="020B0604020202020204"/>
              <a:buNone/>
            </a:pPr>
            <a:endParaRPr sz="3200">
              <a:solidFill>
                <a:schemeClr val="lt1"/>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257" name="Shape 257"/>
        <p:cNvGrpSpPr/>
        <p:nvPr/>
      </p:nvGrpSpPr>
      <p:grpSpPr>
        <a:xfrm>
          <a:off x="0" y="0"/>
          <a:ext cx="0" cy="0"/>
          <a:chOff x="0" y="0"/>
          <a:chExt cx="0" cy="0"/>
        </a:xfrm>
      </p:grpSpPr>
      <p:sp>
        <p:nvSpPr>
          <p:cNvPr id="258" name="Google Shape;258;p23"/>
          <p:cNvSpPr/>
          <p:nvPr/>
        </p:nvSpPr>
        <p:spPr>
          <a:xfrm>
            <a:off x="1083950" y="902171"/>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9" name="Google Shape;259;p23"/>
          <p:cNvSpPr/>
          <p:nvPr/>
        </p:nvSpPr>
        <p:spPr>
          <a:xfrm>
            <a:off x="1083950" y="1751329"/>
            <a:ext cx="9480300" cy="7633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000"/>
              <a:buFont typeface="Arial" panose="020B0604020202020204"/>
              <a:buNone/>
            </a:pPr>
            <a:r>
              <a:rPr lang="en-US" sz="3600" b="1" i="0" u="none" strike="noStrike" cap="none">
                <a:solidFill>
                  <a:schemeClr val="lt1"/>
                </a:solidFill>
                <a:latin typeface="Arial" panose="020B0604020202020204"/>
                <a:ea typeface="Arial" panose="020B0604020202020204"/>
                <a:cs typeface="Arial" panose="020B0604020202020204"/>
                <a:sym typeface="Arial" panose="020B0604020202020204"/>
              </a:rPr>
              <a:t>Dear God,</a:t>
            </a:r>
            <a:endParaRPr lang="en-US" sz="36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000"/>
              <a:buFont typeface="Arial" panose="020B0604020202020204"/>
              <a:buNone/>
            </a:pPr>
            <a:endParaRPr sz="36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000"/>
              <a:buFont typeface="Arial" panose="020B0604020202020204"/>
              <a:buNone/>
            </a:pPr>
            <a:r>
              <a:rPr lang="en-US" sz="3600">
                <a:solidFill>
                  <a:schemeClr val="lt1"/>
                </a:solidFill>
              </a:rPr>
              <a:t>Help me to turn away from sins and protect me from all of temptations. May I always seek for what is good and do what is the right thing. I invite You to come into my heart and life. Take control of my life and make me the kind of person You want me to be. May I learn to trust you more and obey You as my Lord and Savior.</a:t>
            </a:r>
            <a:endParaRPr lang="en-US" sz="3600">
              <a:solidFill>
                <a:schemeClr val="lt1"/>
              </a:solidFill>
            </a:endParaRPr>
          </a:p>
          <a:p>
            <a:pPr marL="0" marR="0" lvl="0" indent="0" algn="l" rtl="0">
              <a:lnSpc>
                <a:spcPct val="100000"/>
              </a:lnSpc>
              <a:spcBef>
                <a:spcPts val="0"/>
              </a:spcBef>
              <a:spcAft>
                <a:spcPts val="0"/>
              </a:spcAft>
              <a:buClr>
                <a:srgbClr val="000000"/>
              </a:buClr>
              <a:buSzPts val="4000"/>
              <a:buFont typeface="Arial" panose="020B0604020202020204"/>
              <a:buNone/>
            </a:pPr>
            <a:endParaRPr sz="36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000"/>
              <a:buFont typeface="Arial" panose="020B0604020202020204"/>
              <a:buNone/>
            </a:pPr>
            <a:r>
              <a:rPr lang="en-US" sz="3600" b="1" i="0" u="none" strike="noStrike" cap="none">
                <a:solidFill>
                  <a:schemeClr val="lt1"/>
                </a:solidFill>
                <a:latin typeface="Arial" panose="020B0604020202020204"/>
                <a:ea typeface="Arial" panose="020B0604020202020204"/>
                <a:cs typeface="Arial" panose="020B0604020202020204"/>
                <a:sym typeface="Arial" panose="020B0604020202020204"/>
              </a:rPr>
              <a:t>In Jesus' name we pray. </a:t>
            </a:r>
            <a:endParaRPr lang="en-US" sz="36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000"/>
              <a:buFont typeface="Arial" panose="020B0604020202020204"/>
              <a:buNone/>
            </a:pPr>
            <a:r>
              <a:rPr lang="en-US" sz="3600" b="1" i="0" u="none" strike="noStrike" cap="none">
                <a:solidFill>
                  <a:schemeClr val="lt1"/>
                </a:solidFill>
                <a:latin typeface="Arial" panose="020B0604020202020204"/>
                <a:ea typeface="Arial" panose="020B0604020202020204"/>
                <a:cs typeface="Arial" panose="020B0604020202020204"/>
                <a:sym typeface="Arial" panose="020B0604020202020204"/>
              </a:rPr>
              <a:t>Amen.</a:t>
            </a:r>
            <a:endParaRPr sz="12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60" name="Google Shape;260;p23"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98" name="Shape 98"/>
        <p:cNvGrpSpPr/>
        <p:nvPr/>
      </p:nvGrpSpPr>
      <p:grpSpPr>
        <a:xfrm>
          <a:off x="0" y="0"/>
          <a:ext cx="0" cy="0"/>
          <a:chOff x="0" y="0"/>
          <a:chExt cx="0" cy="0"/>
        </a:xfrm>
      </p:grpSpPr>
      <p:sp>
        <p:nvSpPr>
          <p:cNvPr id="99" name="Google Shape;99;g20fd1c5529b_0_12"/>
          <p:cNvSpPr txBox="1"/>
          <p:nvPr/>
        </p:nvSpPr>
        <p:spPr>
          <a:xfrm>
            <a:off x="-62345" y="299465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g20fd1c5529b_0_12"/>
          <p:cNvSpPr/>
          <p:nvPr/>
        </p:nvSpPr>
        <p:spPr>
          <a:xfrm>
            <a:off x="1354455" y="6564630"/>
            <a:ext cx="7683500" cy="808355"/>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g20fd1c5529b_0_12"/>
          <p:cNvSpPr txBox="1"/>
          <p:nvPr/>
        </p:nvSpPr>
        <p:spPr>
          <a:xfrm>
            <a:off x="1642110" y="6644640"/>
            <a:ext cx="7107555" cy="61531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4000" b="1">
                <a:solidFill>
                  <a:srgbClr val="FFFFFF"/>
                </a:solidFill>
              </a:rPr>
              <a:t>1st Sunday of Lent</a:t>
            </a:r>
            <a:r>
              <a:rPr lang="en-US" sz="4000" b="1" i="0" u="none" strike="noStrike" cap="none">
                <a:solidFill>
                  <a:srgbClr val="FFFFFF"/>
                </a:solidFill>
                <a:latin typeface="Arial" panose="020B0604020202020204"/>
                <a:ea typeface="Arial" panose="020B0604020202020204"/>
                <a:cs typeface="Arial" panose="020B0604020202020204"/>
                <a:sym typeface="Arial" panose="020B0604020202020204"/>
              </a:rPr>
              <a:t> | Year </a:t>
            </a:r>
            <a:r>
              <a:rPr lang="en-US" sz="4000" b="1">
                <a:solidFill>
                  <a:srgbClr val="FFFFFF"/>
                </a:solidFill>
              </a:rPr>
              <a:t>A</a:t>
            </a:r>
            <a:endParaRPr lang="en-US" sz="4000" b="1"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pic>
        <p:nvPicPr>
          <p:cNvPr id="102" name="Google Shape;102;g20fd1c5529b_0_12"/>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6923C"/>
        </a:solidFill>
        <a:effectLst/>
      </p:bgPr>
    </p:bg>
    <p:spTree>
      <p:nvGrpSpPr>
        <p:cNvPr id="113" name="Shape 113"/>
        <p:cNvGrpSpPr/>
        <p:nvPr/>
      </p:nvGrpSpPr>
      <p:grpSpPr>
        <a:xfrm>
          <a:off x="0" y="0"/>
          <a:ext cx="0" cy="0"/>
          <a:chOff x="0" y="0"/>
          <a:chExt cx="0" cy="0"/>
        </a:xfrm>
      </p:grpSpPr>
      <p:sp>
        <p:nvSpPr>
          <p:cNvPr id="114" name="Google Shape;114;p2"/>
          <p:cNvSpPr/>
          <p:nvPr/>
        </p:nvSpPr>
        <p:spPr>
          <a:xfrm>
            <a:off x="0" y="8146052"/>
            <a:ext cx="18288000" cy="269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5" name="Google Shape;115;p2"/>
          <p:cNvSpPr txBox="1"/>
          <p:nvPr/>
        </p:nvSpPr>
        <p:spPr>
          <a:xfrm>
            <a:off x="0" y="8460404"/>
            <a:ext cx="18288000" cy="92333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632423"/>
                </a:solidFill>
                <a:latin typeface="Arial Black" panose="020B0A04020102020204"/>
                <a:ea typeface="Arial Black" panose="020B0A04020102020204"/>
                <a:cs typeface="Arial Black" panose="020B0A04020102020204"/>
                <a:sym typeface="Arial Black" panose="020B0A04020102020204"/>
              </a:rPr>
              <a:t>The </a:t>
            </a:r>
            <a:r>
              <a:rPr lang="en-US" sz="6000">
                <a:solidFill>
                  <a:srgbClr val="632423"/>
                </a:solidFill>
                <a:latin typeface="Arial Black" panose="020B0A04020102020204"/>
                <a:ea typeface="Arial Black" panose="020B0A04020102020204"/>
                <a:cs typeface="Arial Black" panose="020B0A04020102020204"/>
                <a:sym typeface="Arial Black" panose="020B0A04020102020204"/>
              </a:rPr>
              <a:t>Temptation of Jesus</a:t>
            </a:r>
            <a:endParaRPr sz="6000" b="0" i="0" u="none" strike="noStrike" cap="none">
              <a:solidFill>
                <a:srgbClr val="632423"/>
              </a:solidFill>
              <a:latin typeface="Arial Black" panose="020B0A04020102020204"/>
              <a:ea typeface="Arial Black" panose="020B0A04020102020204"/>
              <a:cs typeface="Arial Black" panose="020B0A04020102020204"/>
              <a:sym typeface="Arial Black" panose="020B0A04020102020204"/>
            </a:endParaRPr>
          </a:p>
        </p:txBody>
      </p:sp>
      <p:sp>
        <p:nvSpPr>
          <p:cNvPr id="116" name="Google Shape;116;p2"/>
          <p:cNvSpPr txBox="1"/>
          <p:nvPr/>
        </p:nvSpPr>
        <p:spPr>
          <a:xfrm>
            <a:off x="3528150" y="9383816"/>
            <a:ext cx="11231700" cy="677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400" b="1">
                <a:solidFill>
                  <a:srgbClr val="3F3F3F"/>
                </a:solidFill>
                <a:latin typeface="Arial Black" panose="020B0A04020102020204"/>
                <a:ea typeface="Arial Black" panose="020B0A04020102020204"/>
                <a:cs typeface="Arial Black" panose="020B0A04020102020204"/>
                <a:sym typeface="Arial Black" panose="020B0A04020102020204"/>
              </a:rPr>
              <a:t>Matthew 4:1-11</a:t>
            </a:r>
            <a:endParaRPr sz="4400" b="1">
              <a:solidFill>
                <a:srgbClr val="3F3F3F"/>
              </a:solidFill>
              <a:latin typeface="Arial Black" panose="020B0A04020102020204"/>
              <a:ea typeface="Arial Black" panose="020B0A04020102020204"/>
              <a:cs typeface="Arial Black" panose="020B0A04020102020204"/>
              <a:sym typeface="Arial Black" panose="020B0A04020102020204"/>
            </a:endParaRPr>
          </a:p>
        </p:txBody>
      </p:sp>
      <p:sp>
        <p:nvSpPr>
          <p:cNvPr id="117" name="Google Shape;117;p2"/>
          <p:cNvSpPr/>
          <p:nvPr/>
        </p:nvSpPr>
        <p:spPr>
          <a:xfrm>
            <a:off x="18800" y="-112825"/>
            <a:ext cx="18288000" cy="84816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18" name="Google Shape;118;p2"/>
          <p:cNvPicPr preferRelativeResize="0"/>
          <p:nvPr/>
        </p:nvPicPr>
        <p:blipFill rotWithShape="1">
          <a:blip r:embed="rId1"/>
          <a:srcRect l="21036" t="1286" b="28788"/>
          <a:stretch>
            <a:fillRect/>
          </a:stretch>
        </p:blipFill>
        <p:spPr>
          <a:xfrm>
            <a:off x="2777600" y="-112825"/>
            <a:ext cx="12770394" cy="8481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22" name="Shape 122"/>
        <p:cNvGrpSpPr/>
        <p:nvPr/>
      </p:nvGrpSpPr>
      <p:grpSpPr>
        <a:xfrm>
          <a:off x="0" y="0"/>
          <a:ext cx="0" cy="0"/>
          <a:chOff x="0" y="0"/>
          <a:chExt cx="0" cy="0"/>
        </a:xfrm>
      </p:grpSpPr>
      <p:sp>
        <p:nvSpPr>
          <p:cNvPr id="123" name="Google Shape;123;p6"/>
          <p:cNvSpPr/>
          <p:nvPr/>
        </p:nvSpPr>
        <p:spPr>
          <a:xfrm>
            <a:off x="-244475" y="-131650"/>
            <a:ext cx="18532500" cy="10418700"/>
          </a:xfrm>
          <a:prstGeom prst="rect">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6"/>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according to Matthew.</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5" name="Google Shape;125;p6"/>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30" name="Shape 130"/>
        <p:cNvGrpSpPr/>
        <p:nvPr/>
      </p:nvGrpSpPr>
      <p:grpSpPr>
        <a:xfrm>
          <a:off x="0" y="0"/>
          <a:ext cx="0" cy="0"/>
          <a:chOff x="0" y="0"/>
          <a:chExt cx="0" cy="0"/>
        </a:xfrm>
      </p:grpSpPr>
      <p:sp>
        <p:nvSpPr>
          <p:cNvPr id="131" name="Google Shape;131;p7"/>
          <p:cNvSpPr/>
          <p:nvPr/>
        </p:nvSpPr>
        <p:spPr>
          <a:xfrm>
            <a:off x="0" y="-131700"/>
            <a:ext cx="18532500" cy="10418700"/>
          </a:xfrm>
          <a:prstGeom prst="rect">
            <a:avLst/>
          </a:prstGeom>
          <a:solidFill>
            <a:srgbClr val="3185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2" name="Google Shape;132;p7"/>
          <p:cNvSpPr txBox="1"/>
          <p:nvPr/>
        </p:nvSpPr>
        <p:spPr>
          <a:xfrm>
            <a:off x="1441917" y="3153861"/>
            <a:ext cx="4560000" cy="498602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a:solidFill>
                  <a:schemeClr val="lt1"/>
                </a:solidFill>
              </a:rPr>
              <a:t>Then the Spirit led Jesus into the desert to be tempted by the Devil.</a:t>
            </a:r>
            <a:endParaRPr sz="54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33" name="Google Shape;133;p7"/>
          <p:cNvSpPr txBox="1"/>
          <p:nvPr/>
        </p:nvSpPr>
        <p:spPr>
          <a:xfrm>
            <a:off x="1441917" y="2151049"/>
            <a:ext cx="1281827"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1</a:t>
            </a:r>
            <a:endParaRPr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34" name="Google Shape;134;p7"/>
          <p:cNvPicPr preferRelativeResize="0"/>
          <p:nvPr/>
        </p:nvPicPr>
        <p:blipFill rotWithShape="1">
          <a:blip r:embed="rId1"/>
          <a:srcRect t="16419" r="20685" b="9654"/>
          <a:stretch>
            <a:fillRect/>
          </a:stretch>
        </p:blipFill>
        <p:spPr>
          <a:xfrm>
            <a:off x="6343015" y="1221740"/>
            <a:ext cx="10918190" cy="774128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39" name="Shape 139"/>
        <p:cNvGrpSpPr/>
        <p:nvPr/>
      </p:nvGrpSpPr>
      <p:grpSpPr>
        <a:xfrm>
          <a:off x="0" y="0"/>
          <a:ext cx="0" cy="0"/>
          <a:chOff x="0" y="0"/>
          <a:chExt cx="0" cy="0"/>
        </a:xfrm>
      </p:grpSpPr>
      <p:sp>
        <p:nvSpPr>
          <p:cNvPr id="140" name="Google Shape;140;p8"/>
          <p:cNvSpPr/>
          <p:nvPr/>
        </p:nvSpPr>
        <p:spPr>
          <a:xfrm>
            <a:off x="-244500" y="-131700"/>
            <a:ext cx="18532500" cy="10418700"/>
          </a:xfrm>
          <a:prstGeom prst="rect">
            <a:avLst/>
          </a:prstGeom>
          <a:solidFill>
            <a:srgbClr val="93895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1" name="Google Shape;141;p8"/>
          <p:cNvSpPr txBox="1"/>
          <p:nvPr/>
        </p:nvSpPr>
        <p:spPr>
          <a:xfrm>
            <a:off x="12880340" y="3220720"/>
            <a:ext cx="4382770" cy="46164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a:solidFill>
                  <a:schemeClr val="lt1"/>
                </a:solidFill>
              </a:rPr>
              <a:t>After spending forty days and nights without food, Jesus was hungry.</a:t>
            </a:r>
            <a:endParaRPr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2" name="Google Shape;142;p8"/>
          <p:cNvSpPr txBox="1"/>
          <p:nvPr/>
        </p:nvSpPr>
        <p:spPr>
          <a:xfrm>
            <a:off x="12880109" y="2255596"/>
            <a:ext cx="1147500" cy="769500"/>
          </a:xfrm>
          <a:prstGeom prst="rect">
            <a:avLst/>
          </a:prstGeom>
          <a:solidFill>
            <a:schemeClr val="dk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2</a:t>
            </a:r>
            <a:endParaRPr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43" name="Google Shape;143;p8"/>
          <p:cNvPicPr preferRelativeResize="0"/>
          <p:nvPr/>
        </p:nvPicPr>
        <p:blipFill>
          <a:blip r:embed="rId1"/>
          <a:stretch>
            <a:fillRect/>
          </a:stretch>
        </p:blipFill>
        <p:spPr>
          <a:xfrm>
            <a:off x="714650" y="842425"/>
            <a:ext cx="11293901" cy="84704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48" name="Shape 148"/>
        <p:cNvGrpSpPr/>
        <p:nvPr/>
      </p:nvGrpSpPr>
      <p:grpSpPr>
        <a:xfrm>
          <a:off x="0" y="0"/>
          <a:ext cx="0" cy="0"/>
          <a:chOff x="0" y="0"/>
          <a:chExt cx="0" cy="0"/>
        </a:xfrm>
      </p:grpSpPr>
      <p:sp>
        <p:nvSpPr>
          <p:cNvPr id="149" name="Google Shape;149;p9"/>
          <p:cNvSpPr/>
          <p:nvPr/>
        </p:nvSpPr>
        <p:spPr>
          <a:xfrm>
            <a:off x="-122250" y="-65850"/>
            <a:ext cx="18532500" cy="10418700"/>
          </a:xfrm>
          <a:prstGeom prst="rect">
            <a:avLst/>
          </a:prstGeom>
          <a:solidFill>
            <a:srgbClr val="4F612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0" name="Google Shape;150;p9"/>
          <p:cNvSpPr txBox="1"/>
          <p:nvPr/>
        </p:nvSpPr>
        <p:spPr>
          <a:xfrm>
            <a:off x="1325880" y="2444750"/>
            <a:ext cx="5295265" cy="615569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a:solidFill>
                  <a:schemeClr val="lt1"/>
                </a:solidFill>
              </a:rPr>
              <a:t>Then the Devil came to him and said, </a:t>
            </a:r>
            <a:endParaRPr lang="en-US" sz="5000" b="1">
              <a:solidFill>
                <a:schemeClr val="lt1"/>
              </a:solidFill>
            </a:endParaRPr>
          </a:p>
          <a:p>
            <a:pPr marL="0" marR="0" lvl="0" indent="0" algn="l" rtl="0">
              <a:lnSpc>
                <a:spcPct val="100000"/>
              </a:lnSpc>
              <a:spcBef>
                <a:spcPts val="0"/>
              </a:spcBef>
              <a:spcAft>
                <a:spcPts val="0"/>
              </a:spcAft>
              <a:buClr>
                <a:srgbClr val="000000"/>
              </a:buClr>
              <a:buSzPts val="5400"/>
              <a:buFont typeface="Arial" panose="020B0604020202020204"/>
              <a:buNone/>
            </a:pPr>
            <a:endParaRPr lang="en-US" sz="5000" b="1">
              <a:solidFill>
                <a:schemeClr val="lt1"/>
              </a:solidFill>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5000" b="1">
                <a:solidFill>
                  <a:schemeClr val="lt1"/>
                </a:solidFill>
              </a:rPr>
              <a:t>“If you are God's Son, order these stones to turn into bread.”</a:t>
            </a:r>
            <a:endParaRPr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1" name="Google Shape;151;p9"/>
          <p:cNvSpPr txBox="1"/>
          <p:nvPr/>
        </p:nvSpPr>
        <p:spPr>
          <a:xfrm>
            <a:off x="1325590" y="1319155"/>
            <a:ext cx="1145235"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3</a:t>
            </a:r>
            <a:endParaRPr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52" name="Google Shape;152;p9"/>
          <p:cNvPicPr preferRelativeResize="0"/>
          <p:nvPr/>
        </p:nvPicPr>
        <p:blipFill>
          <a:blip r:embed="rId1"/>
          <a:stretch>
            <a:fillRect/>
          </a:stretch>
        </p:blipFill>
        <p:spPr>
          <a:xfrm>
            <a:off x="7505065" y="1318895"/>
            <a:ext cx="9753600" cy="76492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57" name="Shape 157"/>
        <p:cNvGrpSpPr/>
        <p:nvPr/>
      </p:nvGrpSpPr>
      <p:grpSpPr>
        <a:xfrm>
          <a:off x="0" y="0"/>
          <a:ext cx="0" cy="0"/>
          <a:chOff x="0" y="0"/>
          <a:chExt cx="0" cy="0"/>
        </a:xfrm>
      </p:grpSpPr>
      <p:sp>
        <p:nvSpPr>
          <p:cNvPr id="158" name="Google Shape;158;p10"/>
          <p:cNvSpPr/>
          <p:nvPr/>
        </p:nvSpPr>
        <p:spPr>
          <a:xfrm>
            <a:off x="-244500" y="-131700"/>
            <a:ext cx="18532500" cy="10418700"/>
          </a:xfrm>
          <a:prstGeom prst="rect">
            <a:avLst/>
          </a:prstGeom>
          <a:solidFill>
            <a:srgbClr val="95373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9" name="Google Shape;159;p10"/>
          <p:cNvSpPr txBox="1"/>
          <p:nvPr/>
        </p:nvSpPr>
        <p:spPr>
          <a:xfrm>
            <a:off x="11442065" y="2101850"/>
            <a:ext cx="6040755" cy="69246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a:solidFill>
                  <a:schemeClr val="lt1"/>
                </a:solidFill>
              </a:rPr>
              <a:t>But Jesus answered, </a:t>
            </a:r>
            <a:endParaRPr lang="en-US" sz="5000" b="1">
              <a:solidFill>
                <a:schemeClr val="lt1"/>
              </a:solidFill>
            </a:endParaRPr>
          </a:p>
          <a:p>
            <a:pPr marL="0" marR="0" lvl="0" indent="0" algn="l" rtl="0">
              <a:lnSpc>
                <a:spcPct val="100000"/>
              </a:lnSpc>
              <a:spcBef>
                <a:spcPts val="0"/>
              </a:spcBef>
              <a:spcAft>
                <a:spcPts val="0"/>
              </a:spcAft>
              <a:buClr>
                <a:srgbClr val="000000"/>
              </a:buClr>
              <a:buSzPts val="5400"/>
              <a:buFont typeface="Arial" panose="020B0604020202020204"/>
              <a:buNone/>
            </a:pPr>
            <a:endParaRPr lang="en-US" sz="5000" b="1">
              <a:solidFill>
                <a:schemeClr val="lt1"/>
              </a:solidFill>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5000" b="1">
                <a:solidFill>
                  <a:schemeClr val="lt1"/>
                </a:solidFill>
              </a:rPr>
              <a:t>“The scripture says, ‘Human beings cannot live on bread alone, but need every word that God speaks.’”</a:t>
            </a:r>
            <a:endParaRPr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0" name="Google Shape;160;p10"/>
          <p:cNvSpPr txBox="1"/>
          <p:nvPr/>
        </p:nvSpPr>
        <p:spPr>
          <a:xfrm>
            <a:off x="11441986" y="1332061"/>
            <a:ext cx="1158300" cy="769500"/>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4</a:t>
            </a:r>
            <a:endParaRPr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61" name="Google Shape;161;p10"/>
          <p:cNvPicPr preferRelativeResize="0"/>
          <p:nvPr/>
        </p:nvPicPr>
        <p:blipFill>
          <a:blip r:embed="rId1"/>
          <a:stretch>
            <a:fillRect/>
          </a:stretch>
        </p:blipFill>
        <p:spPr>
          <a:xfrm>
            <a:off x="860425" y="987425"/>
            <a:ext cx="9753600" cy="81807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66" name="Shape 166"/>
        <p:cNvGrpSpPr/>
        <p:nvPr/>
      </p:nvGrpSpPr>
      <p:grpSpPr>
        <a:xfrm>
          <a:off x="0" y="0"/>
          <a:ext cx="0" cy="0"/>
          <a:chOff x="0" y="0"/>
          <a:chExt cx="0" cy="0"/>
        </a:xfrm>
      </p:grpSpPr>
      <p:sp>
        <p:nvSpPr>
          <p:cNvPr id="167" name="Google Shape;167;p11"/>
          <p:cNvSpPr/>
          <p:nvPr/>
        </p:nvSpPr>
        <p:spPr>
          <a:xfrm>
            <a:off x="-244500" y="0"/>
            <a:ext cx="18532500" cy="10418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8" name="Google Shape;168;p11"/>
          <p:cNvSpPr txBox="1"/>
          <p:nvPr/>
        </p:nvSpPr>
        <p:spPr>
          <a:xfrm>
            <a:off x="1008418" y="3108961"/>
            <a:ext cx="5314800" cy="53860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a:solidFill>
                  <a:schemeClr val="lt1"/>
                </a:solidFill>
              </a:rPr>
              <a:t>Then the Devil took Jesus to Jerusalem, the Holy City, set him on the highest point of the Temple,</a:t>
            </a:r>
            <a:endParaRPr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9" name="Google Shape;169;p11"/>
          <p:cNvSpPr txBox="1"/>
          <p:nvPr/>
        </p:nvSpPr>
        <p:spPr>
          <a:xfrm>
            <a:off x="1008418" y="1917459"/>
            <a:ext cx="1132200" cy="769500"/>
          </a:xfrm>
          <a:prstGeom prst="rect">
            <a:avLst/>
          </a:prstGeom>
          <a:solidFill>
            <a:srgbClr val="C4BD97"/>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5</a:t>
            </a:r>
            <a:endParaRPr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70" name="Google Shape;170;p11"/>
          <p:cNvPicPr preferRelativeResize="0"/>
          <p:nvPr/>
        </p:nvPicPr>
        <p:blipFill>
          <a:blip r:embed="rId1"/>
          <a:stretch>
            <a:fillRect/>
          </a:stretch>
        </p:blipFill>
        <p:spPr>
          <a:xfrm>
            <a:off x="6933565" y="1181735"/>
            <a:ext cx="10346690" cy="792289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3758</Words>
  <Application>WPS Presentation</Application>
  <PresentationFormat/>
  <Paragraphs>119</Paragraphs>
  <Slides>21</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21</vt:i4>
      </vt:variant>
    </vt:vector>
  </HeadingPairs>
  <TitlesOfParts>
    <vt:vector size="31" baseType="lpstr">
      <vt:lpstr>Arial</vt:lpstr>
      <vt:lpstr>SimSun</vt:lpstr>
      <vt:lpstr>Wingdings</vt:lpstr>
      <vt:lpstr>Arial</vt:lpstr>
      <vt:lpstr>Calibri</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abc</dc:creator>
  <cp:lastModifiedBy>ASUS</cp:lastModifiedBy>
  <cp:revision>4</cp:revision>
  <dcterms:created xsi:type="dcterms:W3CDTF">2023-02-22T08:12:17Z</dcterms:created>
  <dcterms:modified xsi:type="dcterms:W3CDTF">2023-02-22T08:18:47Z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1033-11.2.0.11486</vt:lpwstr>
  </property>
</Properties>
</file>