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24"/>
  </p:notesMasterIdLst>
  <p:sldIdLst>
    <p:sldId id="256" r:id="rId3"/>
    <p:sldId id="258" r:id="rId4"/>
    <p:sldId id="257" r:id="rId5"/>
    <p:sldId id="259" r:id="rId6"/>
    <p:sldId id="265" r:id="rId7"/>
    <p:sldId id="281" r:id="rId8"/>
    <p:sldId id="282" r:id="rId9"/>
    <p:sldId id="283" r:id="rId10"/>
    <p:sldId id="284" r:id="rId11"/>
    <p:sldId id="285" r:id="rId12"/>
    <p:sldId id="289" r:id="rId13"/>
    <p:sldId id="290" r:id="rId14"/>
    <p:sldId id="291" r:id="rId15"/>
    <p:sldId id="292" r:id="rId16"/>
    <p:sldId id="293" r:id="rId17"/>
    <p:sldId id="273" r:id="rId18"/>
    <p:sldId id="274" r:id="rId19"/>
    <p:sldId id="275" r:id="rId20"/>
    <p:sldId id="287" r:id="rId21"/>
    <p:sldId id="279" r:id="rId22"/>
    <p:sldId id="295" r:id="rId23"/>
  </p:sldIdLst>
  <p:sldSz cx="18288000" cy="10287000"/>
  <p:notesSz cx="6858000" cy="9144000"/>
  <p:embeddedFontLst>
    <p:embeddedFont>
      <p:font typeface="Arial Black" panose="020B0A04020102020204" pitchFamily="34" charset="0"/>
      <p:bold r:id="rId25"/>
    </p:embeddedFont>
    <p:embeddedFont>
      <p:font typeface="Calibri" panose="020F050202020403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721D"/>
    <a:srgbClr val="810962"/>
    <a:srgbClr val="D5D537"/>
    <a:srgbClr val="8AD0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1" d="100"/>
          <a:sy n="41" d="100"/>
        </p:scale>
        <p:origin x="820"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582d76b34a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g1582d76b34a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g1582d76b34a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t>1</a:t>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51c7734bdb_0_2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151c7734bdb_0_2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76" name="Google Shape;176;g151c7734bdb_0_2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lang="en-US"/>
          </a:p>
        </p:txBody>
      </p:sp>
    </p:spTree>
    <p:extLst>
      <p:ext uri="{BB962C8B-B14F-4D97-AF65-F5344CB8AC3E}">
        <p14:creationId xmlns:p14="http://schemas.microsoft.com/office/powerpoint/2010/main" val="3211890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51c7734bdb_0_2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151c7734bdb_0_2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76" name="Google Shape;176;g151c7734bdb_0_2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lang="en-US"/>
          </a:p>
        </p:txBody>
      </p:sp>
    </p:spTree>
    <p:extLst>
      <p:ext uri="{BB962C8B-B14F-4D97-AF65-F5344CB8AC3E}">
        <p14:creationId xmlns:p14="http://schemas.microsoft.com/office/powerpoint/2010/main" val="1755856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51c7734bdb_0_2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151c7734bdb_0_2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76" name="Google Shape;176;g151c7734bdb_0_2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lang="en-US"/>
          </a:p>
        </p:txBody>
      </p:sp>
    </p:spTree>
    <p:extLst>
      <p:ext uri="{BB962C8B-B14F-4D97-AF65-F5344CB8AC3E}">
        <p14:creationId xmlns:p14="http://schemas.microsoft.com/office/powerpoint/2010/main" val="2240854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51c7734bdb_0_2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151c7734bdb_0_2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76" name="Google Shape;176;g151c7734bdb_0_2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lang="en-US"/>
          </a:p>
        </p:txBody>
      </p:sp>
    </p:spTree>
    <p:extLst>
      <p:ext uri="{BB962C8B-B14F-4D97-AF65-F5344CB8AC3E}">
        <p14:creationId xmlns:p14="http://schemas.microsoft.com/office/powerpoint/2010/main" val="3527396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51c7734bdb_0_2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151c7734bdb_0_2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76" name="Google Shape;176;g151c7734bdb_0_2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lang="en-US"/>
          </a:p>
        </p:txBody>
      </p:sp>
    </p:spTree>
    <p:extLst>
      <p:ext uri="{BB962C8B-B14F-4D97-AF65-F5344CB8AC3E}">
        <p14:creationId xmlns:p14="http://schemas.microsoft.com/office/powerpoint/2010/main" val="479660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51c7734bdb_0_2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151c7734bdb_0_2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76" name="Google Shape;176;g151c7734bdb_0_2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lang="en-US"/>
          </a:p>
        </p:txBody>
      </p:sp>
    </p:spTree>
    <p:extLst>
      <p:ext uri="{BB962C8B-B14F-4D97-AF65-F5344CB8AC3E}">
        <p14:creationId xmlns:p14="http://schemas.microsoft.com/office/powerpoint/2010/main" val="24005065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6" name="Google Shape;24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66526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3" name="Google Shape;253;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lang="en-US"/>
          </a:p>
        </p:txBody>
      </p:sp>
    </p:spTree>
    <p:extLst>
      <p:ext uri="{BB962C8B-B14F-4D97-AF65-F5344CB8AC3E}">
        <p14:creationId xmlns:p14="http://schemas.microsoft.com/office/powerpoint/2010/main" val="2801386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f7e905350f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gf7e905350f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gf7e905350f_0_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582d76b34a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g1582d76b34a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g1582d76b34a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t>21</a:t>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85940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t>3</a:t>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panose="020F0502020204030204"/>
              <a:buNone/>
            </a:pPr>
            <a:endParaRPr/>
          </a:p>
        </p:txBody>
      </p:sp>
      <p:sp>
        <p:nvSpPr>
          <p:cNvPr id="123" name="Google Shape;12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51c7734bdb_0_2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151c7734bdb_0_2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76" name="Google Shape;176;g151c7734bdb_0_2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lang="en-US"/>
          </a:p>
        </p:txBody>
      </p:sp>
    </p:spTree>
    <p:extLst>
      <p:ext uri="{BB962C8B-B14F-4D97-AF65-F5344CB8AC3E}">
        <p14:creationId xmlns:p14="http://schemas.microsoft.com/office/powerpoint/2010/main" val="2267192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51c7734bdb_0_2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151c7734bdb_0_2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76" name="Google Shape;176;g151c7734bdb_0_2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lang="en-US"/>
          </a:p>
        </p:txBody>
      </p:sp>
    </p:spTree>
    <p:extLst>
      <p:ext uri="{BB962C8B-B14F-4D97-AF65-F5344CB8AC3E}">
        <p14:creationId xmlns:p14="http://schemas.microsoft.com/office/powerpoint/2010/main" val="441993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51c7734bdb_0_2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151c7734bdb_0_2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76" name="Google Shape;176;g151c7734bdb_0_2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lang="en-US"/>
          </a:p>
        </p:txBody>
      </p:sp>
    </p:spTree>
    <p:extLst>
      <p:ext uri="{BB962C8B-B14F-4D97-AF65-F5344CB8AC3E}">
        <p14:creationId xmlns:p14="http://schemas.microsoft.com/office/powerpoint/2010/main" val="2609182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51c7734bdb_0_2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151c7734bdb_0_2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76" name="Google Shape;176;g151c7734bdb_0_2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lang="en-US"/>
          </a:p>
        </p:txBody>
      </p:sp>
    </p:spTree>
    <p:extLst>
      <p:ext uri="{BB962C8B-B14F-4D97-AF65-F5344CB8AC3E}">
        <p14:creationId xmlns:p14="http://schemas.microsoft.com/office/powerpoint/2010/main" val="2701259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51c7734bdb_0_2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151c7734bdb_0_2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76" name="Google Shape;176;g151c7734bdb_0_2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lang="en-US"/>
          </a:p>
        </p:txBody>
      </p:sp>
    </p:spTree>
    <p:extLst>
      <p:ext uri="{BB962C8B-B14F-4D97-AF65-F5344CB8AC3E}">
        <p14:creationId xmlns:p14="http://schemas.microsoft.com/office/powerpoint/2010/main" val="353531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2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8" name="Google Shape;28;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panose="020F0502020204030204"/>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3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panose="020F0502020204030204"/>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3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3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3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3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7"/>
          <p:cNvSpPr>
            <a:spLocks noGrp="1"/>
          </p:cNvSpPr>
          <p:nvPr>
            <p:ph type="pic" idx="2"/>
          </p:nvPr>
        </p:nvSpPr>
        <p:spPr>
          <a:xfrm>
            <a:off x="1792288" y="612775"/>
            <a:ext cx="5486400" cy="4114800"/>
          </a:xfrm>
          <a:prstGeom prst="rect">
            <a:avLst/>
          </a:prstGeom>
          <a:noFill/>
          <a:ln>
            <a:noFill/>
          </a:ln>
        </p:spPr>
      </p:sp>
      <p:sp>
        <p:nvSpPr>
          <p:cNvPr id="68" name="Google Shape;68;p3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
        <p:nvSpPr>
          <p:cNvPr id="11" name="Google Shape;11;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2" name="Google Shape;12;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3" name="Google Shape;13;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4" name="Google Shape;14;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4"/>
        <p:cNvGrpSpPr/>
        <p:nvPr/>
      </p:nvGrpSpPr>
      <p:grpSpPr>
        <a:xfrm>
          <a:off x="0" y="0"/>
          <a:ext cx="0" cy="0"/>
          <a:chOff x="0" y="0"/>
          <a:chExt cx="0" cy="0"/>
        </a:xfrm>
      </p:grpSpPr>
      <p:sp>
        <p:nvSpPr>
          <p:cNvPr id="85" name="Google Shape;85;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lt1"/>
              </a:buClr>
              <a:buSzPts val="4400"/>
              <a:buFont typeface="Calibri" panose="020F0502020204030204"/>
              <a:buNone/>
              <a:defRPr sz="4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
        <p:nvSpPr>
          <p:cNvPr id="86" name="Google Shape;86;p2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lt1"/>
              </a:buClr>
              <a:buSzPts val="3200"/>
              <a:buFont typeface="Arial" panose="020B0604020202020204"/>
              <a:buChar char="•"/>
              <a:defRPr sz="3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lt1"/>
              </a:buClr>
              <a:buSzPts val="2800"/>
              <a:buFont typeface="Arial" panose="020B0604020202020204"/>
              <a:buChar char="–"/>
              <a:defRPr sz="2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lt1"/>
              </a:buClr>
              <a:buSzPts val="2400"/>
              <a:buFont typeface="Arial" panose="020B0604020202020204"/>
              <a:buChar char="•"/>
              <a:defRPr sz="2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7" name="Google Shape;87;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8" name="Google Shape;88;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9" name="Google Shape;89;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Shape 98"/>
        <p:cNvGrpSpPr/>
        <p:nvPr/>
      </p:nvGrpSpPr>
      <p:grpSpPr>
        <a:xfrm>
          <a:off x="0" y="0"/>
          <a:ext cx="0" cy="0"/>
          <a:chOff x="0" y="0"/>
          <a:chExt cx="0" cy="0"/>
        </a:xfrm>
      </p:grpSpPr>
      <p:sp>
        <p:nvSpPr>
          <p:cNvPr id="100" name="Google Shape;100;g1582d76b34a_0_19"/>
          <p:cNvSpPr txBox="1"/>
          <p:nvPr/>
        </p:nvSpPr>
        <p:spPr>
          <a:xfrm>
            <a:off x="-96528" y="2581897"/>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panose="020B0604020202020204"/>
              <a:buNone/>
            </a:pPr>
            <a:r>
              <a:rPr lang="en-US" sz="11300" b="1" i="0" u="none" strike="noStrike" cap="none" dirty="0">
                <a:solidFill>
                  <a:srgbClr val="FFFFFF"/>
                </a:solidFill>
                <a:latin typeface="Arial" panose="020B0604020202020204"/>
                <a:ea typeface="Arial" panose="020B0604020202020204"/>
                <a:cs typeface="Arial" panose="020B0604020202020204"/>
                <a:sym typeface="Arial" panose="020B0604020202020204"/>
              </a:rPr>
              <a:t>LIVE THE WORD KIDS</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101" name="Google Shape;101;g1582d76b34a_0_19"/>
          <p:cNvSpPr/>
          <p:nvPr/>
        </p:nvSpPr>
        <p:spPr>
          <a:xfrm>
            <a:off x="1227068" y="6044372"/>
            <a:ext cx="7868400" cy="1312023"/>
          </a:xfrm>
          <a:prstGeom prst="rect">
            <a:avLst/>
          </a:prstGeom>
          <a:solidFill>
            <a:srgbClr val="E36C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2" name="Google Shape;102;g1582d76b34a_0_19"/>
          <p:cNvSpPr txBox="1"/>
          <p:nvPr/>
        </p:nvSpPr>
        <p:spPr>
          <a:xfrm>
            <a:off x="1626967" y="6217623"/>
            <a:ext cx="7010400" cy="113877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000" b="1" dirty="0">
                <a:solidFill>
                  <a:srgbClr val="FFFFFF"/>
                </a:solidFill>
              </a:rPr>
              <a:t>February 19</a:t>
            </a:r>
            <a:r>
              <a:rPr lang="en-US" sz="3000" b="1" i="0" u="none" strike="noStrike" cap="none" dirty="0">
                <a:solidFill>
                  <a:srgbClr val="FFFFFF"/>
                </a:solidFill>
                <a:latin typeface="Arial" panose="020B0604020202020204"/>
                <a:ea typeface="Arial" panose="020B0604020202020204"/>
                <a:cs typeface="Arial" panose="020B0604020202020204"/>
                <a:sym typeface="Arial" panose="020B0604020202020204"/>
              </a:rPr>
              <a:t> | Seventh Sunday in Ordinary Time, Cycle A</a:t>
            </a:r>
          </a:p>
          <a:p>
            <a:pPr marL="0" marR="0" lvl="0" indent="0" algn="ctr" rtl="0">
              <a:lnSpc>
                <a:spcPct val="100000"/>
              </a:lnSpc>
              <a:spcBef>
                <a:spcPts val="0"/>
              </a:spcBef>
              <a:spcAft>
                <a:spcPts val="0"/>
              </a:spcAft>
              <a:buClr>
                <a:srgbClr val="000000"/>
              </a:buClr>
              <a:buSzPts val="3000"/>
              <a:buFont typeface="Arial" panose="020B0604020202020204"/>
              <a:buNone/>
            </a:pP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103" name="Google Shape;103;g1582d76b34a_0_19"/>
          <p:cNvPicPr preferRelativeResize="0"/>
          <p:nvPr/>
        </p:nvPicPr>
        <p:blipFill rotWithShape="1">
          <a:blip r:embed="rId3"/>
          <a:srcRect/>
          <a:stretch>
            <a:fillRect/>
          </a:stretch>
        </p:blipFill>
        <p:spPr>
          <a:xfrm>
            <a:off x="9864080" y="1638300"/>
            <a:ext cx="7010400" cy="7010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151c7734bdb_0_214"/>
          <p:cNvSpPr/>
          <p:nvPr/>
        </p:nvSpPr>
        <p:spPr>
          <a:xfrm>
            <a:off x="-244500" y="-131700"/>
            <a:ext cx="18532500" cy="10418700"/>
          </a:xfrm>
          <a:prstGeom prst="rect">
            <a:avLst/>
          </a:prstGeom>
          <a:solidFill>
            <a:schemeClr val="bg2">
              <a:lumMod val="7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9" name="Google Shape;179;g151c7734bdb_0_214"/>
          <p:cNvSpPr txBox="1"/>
          <p:nvPr/>
        </p:nvSpPr>
        <p:spPr>
          <a:xfrm>
            <a:off x="12506887" y="2567820"/>
            <a:ext cx="4694317" cy="58169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4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“You have heard that it was said, ‘Love your friends, hate your enemies.’</a:t>
            </a:r>
            <a:endParaRPr sz="54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80" name="Google Shape;180;g151c7734bdb_0_214"/>
          <p:cNvSpPr txBox="1"/>
          <p:nvPr/>
        </p:nvSpPr>
        <p:spPr>
          <a:xfrm>
            <a:off x="12506887" y="1455489"/>
            <a:ext cx="1213124" cy="769441"/>
          </a:xfrm>
          <a:prstGeom prst="rect">
            <a:avLst/>
          </a:prstGeom>
          <a:solidFill>
            <a:schemeClr val="tx2">
              <a:lumMod val="75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a:solidFill>
                  <a:srgbClr val="FFFFFF"/>
                </a:solidFill>
                <a:latin typeface="Arial Black" panose="020B0A04020102020204"/>
                <a:ea typeface="Arial Black" panose="020B0A04020102020204"/>
                <a:cs typeface="Arial Black" panose="020B0A04020102020204"/>
                <a:sym typeface="Arial Black" panose="020B0A04020102020204"/>
              </a:rPr>
              <a:t>43</a:t>
            </a:r>
            <a:endPar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3" name="Picture 2">
            <a:extLst>
              <a:ext uri="{FF2B5EF4-FFF2-40B4-BE49-F238E27FC236}">
                <a16:creationId xmlns:a16="http://schemas.microsoft.com/office/drawing/2014/main" id="{AF23A01D-C996-EBBF-19C7-40BCC544A462}"/>
              </a:ext>
            </a:extLst>
          </p:cNvPr>
          <p:cNvPicPr>
            <a:picLocks noChangeAspect="1"/>
          </p:cNvPicPr>
          <p:nvPr/>
        </p:nvPicPr>
        <p:blipFill rotWithShape="1">
          <a:blip r:embed="rId3"/>
          <a:srcRect b="5994"/>
          <a:stretch/>
        </p:blipFill>
        <p:spPr>
          <a:xfrm>
            <a:off x="486956" y="681387"/>
            <a:ext cx="11527554" cy="8924225"/>
          </a:xfrm>
          <a:prstGeom prst="rect">
            <a:avLst/>
          </a:prstGeom>
        </p:spPr>
      </p:pic>
    </p:spTree>
    <p:extLst>
      <p:ext uri="{BB962C8B-B14F-4D97-AF65-F5344CB8AC3E}">
        <p14:creationId xmlns:p14="http://schemas.microsoft.com/office/powerpoint/2010/main" val="1774347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151c7734bdb_0_214"/>
          <p:cNvSpPr/>
          <p:nvPr/>
        </p:nvSpPr>
        <p:spPr>
          <a:xfrm>
            <a:off x="0" y="-131700"/>
            <a:ext cx="18532500" cy="10418700"/>
          </a:xfrm>
          <a:prstGeom prst="rect">
            <a:avLst/>
          </a:prstGeom>
          <a:solidFill>
            <a:srgbClr val="B1721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9" name="Google Shape;179;g151c7734bdb_0_214"/>
          <p:cNvSpPr txBox="1"/>
          <p:nvPr/>
        </p:nvSpPr>
        <p:spPr>
          <a:xfrm>
            <a:off x="1420750" y="2679394"/>
            <a:ext cx="4783785" cy="58169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400" b="1" dirty="0">
                <a:solidFill>
                  <a:schemeClr val="lt1"/>
                </a:solidFill>
              </a:rPr>
              <a:t>But now I tell you: love your enemies and pray for those who persecute you,</a:t>
            </a:r>
            <a:endParaRPr sz="54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80" name="Google Shape;180;g151c7734bdb_0_214"/>
          <p:cNvSpPr txBox="1"/>
          <p:nvPr/>
        </p:nvSpPr>
        <p:spPr>
          <a:xfrm>
            <a:off x="1420750" y="1593507"/>
            <a:ext cx="1184551" cy="769500"/>
          </a:xfrm>
          <a:prstGeom prst="rect">
            <a:avLst/>
          </a:prstGeom>
          <a:solidFill>
            <a:schemeClr val="accent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a:solidFill>
                  <a:srgbClr val="FFFFFF"/>
                </a:solidFill>
                <a:latin typeface="Arial Black" panose="020B0A04020102020204"/>
                <a:ea typeface="Arial Black" panose="020B0A04020102020204"/>
                <a:cs typeface="Arial Black" panose="020B0A04020102020204"/>
                <a:sym typeface="Arial Black" panose="020B0A04020102020204"/>
              </a:rPr>
              <a:t>44</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2" name="Picture 1">
            <a:extLst>
              <a:ext uri="{FF2B5EF4-FFF2-40B4-BE49-F238E27FC236}">
                <a16:creationId xmlns:a16="http://schemas.microsoft.com/office/drawing/2014/main" id="{3A632315-2CEC-AA71-26C8-AA343046E273}"/>
              </a:ext>
            </a:extLst>
          </p:cNvPr>
          <p:cNvPicPr>
            <a:picLocks noChangeAspect="1"/>
          </p:cNvPicPr>
          <p:nvPr/>
        </p:nvPicPr>
        <p:blipFill>
          <a:blip r:embed="rId3"/>
          <a:stretch>
            <a:fillRect/>
          </a:stretch>
        </p:blipFill>
        <p:spPr>
          <a:xfrm>
            <a:off x="7625285" y="369588"/>
            <a:ext cx="9590449" cy="9547824"/>
          </a:xfrm>
          <a:prstGeom prst="rect">
            <a:avLst/>
          </a:prstGeom>
        </p:spPr>
      </p:pic>
    </p:spTree>
    <p:extLst>
      <p:ext uri="{BB962C8B-B14F-4D97-AF65-F5344CB8AC3E}">
        <p14:creationId xmlns:p14="http://schemas.microsoft.com/office/powerpoint/2010/main" val="1677718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151c7734bdb_0_214"/>
          <p:cNvSpPr/>
          <p:nvPr/>
        </p:nvSpPr>
        <p:spPr>
          <a:xfrm>
            <a:off x="-244500" y="-131700"/>
            <a:ext cx="18532500" cy="10418700"/>
          </a:xfrm>
          <a:prstGeom prst="rect">
            <a:avLst/>
          </a:prstGeom>
          <a:solidFill>
            <a:schemeClr val="tx2">
              <a:lumMod val="5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9" name="Google Shape;179;g151c7734bdb_0_214"/>
          <p:cNvSpPr txBox="1"/>
          <p:nvPr/>
        </p:nvSpPr>
        <p:spPr>
          <a:xfrm>
            <a:off x="12665818" y="1921125"/>
            <a:ext cx="5389707" cy="744819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4400" b="1" dirty="0">
                <a:solidFill>
                  <a:schemeClr val="lt1"/>
                </a:solidFill>
              </a:rPr>
              <a:t>so that you may become the children of your Father in heaven. For he makes his sun to shine on bad and good people alike, and gives rain to those who do good and to those who do evil.</a:t>
            </a:r>
            <a:endParaRPr sz="44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80" name="Google Shape;180;g151c7734bdb_0_214"/>
          <p:cNvSpPr txBox="1"/>
          <p:nvPr/>
        </p:nvSpPr>
        <p:spPr>
          <a:xfrm>
            <a:off x="12665818" y="787941"/>
            <a:ext cx="1147459" cy="769500"/>
          </a:xfrm>
          <a:prstGeom prst="rect">
            <a:avLst/>
          </a:prstGeom>
          <a:solidFill>
            <a:schemeClr val="bg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45</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2" name="Picture 1">
            <a:extLst>
              <a:ext uri="{FF2B5EF4-FFF2-40B4-BE49-F238E27FC236}">
                <a16:creationId xmlns:a16="http://schemas.microsoft.com/office/drawing/2014/main" id="{6589E23F-72F2-D857-5395-52CA1C7885CA}"/>
              </a:ext>
            </a:extLst>
          </p:cNvPr>
          <p:cNvPicPr>
            <a:picLocks noChangeAspect="1"/>
          </p:cNvPicPr>
          <p:nvPr/>
        </p:nvPicPr>
        <p:blipFill>
          <a:blip r:embed="rId3"/>
          <a:stretch>
            <a:fillRect/>
          </a:stretch>
        </p:blipFill>
        <p:spPr>
          <a:xfrm>
            <a:off x="464949" y="688906"/>
            <a:ext cx="11577811" cy="8455094"/>
          </a:xfrm>
          <a:prstGeom prst="rect">
            <a:avLst/>
          </a:prstGeom>
        </p:spPr>
      </p:pic>
    </p:spTree>
    <p:extLst>
      <p:ext uri="{BB962C8B-B14F-4D97-AF65-F5344CB8AC3E}">
        <p14:creationId xmlns:p14="http://schemas.microsoft.com/office/powerpoint/2010/main" val="2907702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151c7734bdb_0_214"/>
          <p:cNvSpPr/>
          <p:nvPr/>
        </p:nvSpPr>
        <p:spPr>
          <a:xfrm>
            <a:off x="-122250" y="-65850"/>
            <a:ext cx="18532500" cy="10418700"/>
          </a:xfrm>
          <a:prstGeom prst="rect">
            <a:avLst/>
          </a:prstGeom>
          <a:solidFill>
            <a:schemeClr val="accent3">
              <a:lumMod val="5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9" name="Google Shape;179;g151c7734bdb_0_214"/>
          <p:cNvSpPr txBox="1"/>
          <p:nvPr/>
        </p:nvSpPr>
        <p:spPr>
          <a:xfrm>
            <a:off x="1179677" y="1977033"/>
            <a:ext cx="4822290" cy="747897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400" b="1" dirty="0">
                <a:solidFill>
                  <a:schemeClr val="lt1"/>
                </a:solidFill>
              </a:rPr>
              <a:t>Why should God reward you if you love only the people who love you? Even the tax collectors do that! </a:t>
            </a:r>
            <a:endParaRPr sz="54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80" name="Google Shape;180;g151c7734bdb_0_214"/>
          <p:cNvSpPr txBox="1"/>
          <p:nvPr/>
        </p:nvSpPr>
        <p:spPr>
          <a:xfrm>
            <a:off x="1179677" y="992220"/>
            <a:ext cx="1193873" cy="769500"/>
          </a:xfrm>
          <a:prstGeom prst="rect">
            <a:avLst/>
          </a:prstGeom>
          <a:solidFill>
            <a:schemeClr val="accent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a:solidFill>
                  <a:srgbClr val="FFFFFF"/>
                </a:solidFill>
                <a:latin typeface="Arial Black" panose="020B0A04020102020204"/>
                <a:ea typeface="Arial Black" panose="020B0A04020102020204"/>
                <a:cs typeface="Arial Black" panose="020B0A04020102020204"/>
                <a:sym typeface="Arial Black" panose="020B0A04020102020204"/>
              </a:rPr>
              <a:t>46</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2" name="Picture 1">
            <a:extLst>
              <a:ext uri="{FF2B5EF4-FFF2-40B4-BE49-F238E27FC236}">
                <a16:creationId xmlns:a16="http://schemas.microsoft.com/office/drawing/2014/main" id="{8AC08E51-0D03-B9DD-D773-EA91B4A6AEBF}"/>
              </a:ext>
            </a:extLst>
          </p:cNvPr>
          <p:cNvPicPr>
            <a:picLocks noChangeAspect="1"/>
          </p:cNvPicPr>
          <p:nvPr/>
        </p:nvPicPr>
        <p:blipFill rotWithShape="1">
          <a:blip r:embed="rId3"/>
          <a:srcRect b="5577"/>
          <a:stretch/>
        </p:blipFill>
        <p:spPr>
          <a:xfrm>
            <a:off x="6787630" y="392784"/>
            <a:ext cx="10320693" cy="9501431"/>
          </a:xfrm>
          <a:prstGeom prst="rect">
            <a:avLst/>
          </a:prstGeom>
        </p:spPr>
      </p:pic>
    </p:spTree>
    <p:extLst>
      <p:ext uri="{BB962C8B-B14F-4D97-AF65-F5344CB8AC3E}">
        <p14:creationId xmlns:p14="http://schemas.microsoft.com/office/powerpoint/2010/main" val="1354391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151c7734bdb_0_214"/>
          <p:cNvSpPr/>
          <p:nvPr/>
        </p:nvSpPr>
        <p:spPr>
          <a:xfrm>
            <a:off x="-244500" y="-131700"/>
            <a:ext cx="18532500" cy="10418700"/>
          </a:xfrm>
          <a:prstGeom prst="rect">
            <a:avLst/>
          </a:prstGeom>
          <a:solidFill>
            <a:schemeClr val="accent2">
              <a:lumMod val="7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9" name="Google Shape;179;g151c7734bdb_0_214"/>
          <p:cNvSpPr txBox="1"/>
          <p:nvPr/>
        </p:nvSpPr>
        <p:spPr>
          <a:xfrm>
            <a:off x="12470251" y="2213431"/>
            <a:ext cx="4854711" cy="590931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4800" b="1" dirty="0">
                <a:solidFill>
                  <a:schemeClr val="lt1"/>
                </a:solidFill>
              </a:rPr>
              <a:t>And if you speak only to your friends, have you done anything out of the ordinary? Even the pagans do that!</a:t>
            </a:r>
            <a:endParaRPr sz="48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80" name="Google Shape;180;g151c7734bdb_0_214"/>
          <p:cNvSpPr txBox="1"/>
          <p:nvPr/>
        </p:nvSpPr>
        <p:spPr>
          <a:xfrm>
            <a:off x="12470250" y="1252363"/>
            <a:ext cx="1129017" cy="769441"/>
          </a:xfrm>
          <a:prstGeom prst="rect">
            <a:avLst/>
          </a:prstGeom>
          <a:solidFill>
            <a:schemeClr val="accent4"/>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47</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2" name="Picture 1">
            <a:extLst>
              <a:ext uri="{FF2B5EF4-FFF2-40B4-BE49-F238E27FC236}">
                <a16:creationId xmlns:a16="http://schemas.microsoft.com/office/drawing/2014/main" id="{D8F8E626-FD59-642A-07EE-AC177C716F42}"/>
              </a:ext>
            </a:extLst>
          </p:cNvPr>
          <p:cNvPicPr>
            <a:picLocks noChangeAspect="1"/>
          </p:cNvPicPr>
          <p:nvPr/>
        </p:nvPicPr>
        <p:blipFill>
          <a:blip r:embed="rId3"/>
          <a:stretch>
            <a:fillRect/>
          </a:stretch>
        </p:blipFill>
        <p:spPr>
          <a:xfrm>
            <a:off x="299142" y="701298"/>
            <a:ext cx="11736575" cy="8535691"/>
          </a:xfrm>
          <a:prstGeom prst="rect">
            <a:avLst/>
          </a:prstGeom>
        </p:spPr>
      </p:pic>
    </p:spTree>
    <p:extLst>
      <p:ext uri="{BB962C8B-B14F-4D97-AF65-F5344CB8AC3E}">
        <p14:creationId xmlns:p14="http://schemas.microsoft.com/office/powerpoint/2010/main" val="79266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151c7734bdb_0_214"/>
          <p:cNvSpPr/>
          <p:nvPr/>
        </p:nvSpPr>
        <p:spPr>
          <a:xfrm>
            <a:off x="-244500" y="-97276"/>
            <a:ext cx="18532500" cy="104187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9" name="Google Shape;179;g151c7734bdb_0_214"/>
          <p:cNvSpPr txBox="1"/>
          <p:nvPr/>
        </p:nvSpPr>
        <p:spPr>
          <a:xfrm>
            <a:off x="2227631" y="3265414"/>
            <a:ext cx="4563545" cy="369331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4800" b="1" dirty="0">
                <a:solidFill>
                  <a:schemeClr val="lt1"/>
                </a:solidFill>
              </a:rPr>
              <a:t>You must be perfect—just as your Father in heaven is perfect.</a:t>
            </a:r>
            <a:endParaRPr sz="48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80" name="Google Shape;180;g151c7734bdb_0_214"/>
          <p:cNvSpPr txBox="1"/>
          <p:nvPr/>
        </p:nvSpPr>
        <p:spPr>
          <a:xfrm>
            <a:off x="2227631" y="1865091"/>
            <a:ext cx="1171175" cy="769500"/>
          </a:xfrm>
          <a:prstGeom prst="rect">
            <a:avLst/>
          </a:prstGeom>
          <a:solidFill>
            <a:schemeClr val="tx2">
              <a:lumMod val="75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a:solidFill>
                  <a:srgbClr val="FFFFFF"/>
                </a:solidFill>
                <a:latin typeface="Arial Black" panose="020B0A04020102020204"/>
                <a:ea typeface="Arial Black" panose="020B0A04020102020204"/>
                <a:cs typeface="Arial Black" panose="020B0A04020102020204"/>
                <a:sym typeface="Arial Black" panose="020B0A04020102020204"/>
              </a:rPr>
              <a:t>48</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2" name="Picture 1">
            <a:extLst>
              <a:ext uri="{FF2B5EF4-FFF2-40B4-BE49-F238E27FC236}">
                <a16:creationId xmlns:a16="http://schemas.microsoft.com/office/drawing/2014/main" id="{6758F28A-DC62-4847-CF0E-898D15604E4B}"/>
              </a:ext>
            </a:extLst>
          </p:cNvPr>
          <p:cNvPicPr>
            <a:picLocks noChangeAspect="1"/>
          </p:cNvPicPr>
          <p:nvPr/>
        </p:nvPicPr>
        <p:blipFill>
          <a:blip r:embed="rId3"/>
          <a:stretch>
            <a:fillRect/>
          </a:stretch>
        </p:blipFill>
        <p:spPr>
          <a:xfrm>
            <a:off x="8792576" y="509108"/>
            <a:ext cx="6302773" cy="9268784"/>
          </a:xfrm>
          <a:prstGeom prst="rect">
            <a:avLst/>
          </a:prstGeom>
        </p:spPr>
      </p:pic>
    </p:spTree>
    <p:extLst>
      <p:ext uri="{BB962C8B-B14F-4D97-AF65-F5344CB8AC3E}">
        <p14:creationId xmlns:p14="http://schemas.microsoft.com/office/powerpoint/2010/main" val="3758539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47"/>
        <p:cNvGrpSpPr/>
        <p:nvPr/>
      </p:nvGrpSpPr>
      <p:grpSpPr>
        <a:xfrm>
          <a:off x="0" y="0"/>
          <a:ext cx="0" cy="0"/>
          <a:chOff x="0" y="0"/>
          <a:chExt cx="0" cy="0"/>
        </a:xfrm>
      </p:grpSpPr>
      <p:sp>
        <p:nvSpPr>
          <p:cNvPr id="248" name="Google Shape;248;p20"/>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Leader: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The Gospel of the Lord.</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49" name="Google Shape;249;p20"/>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Praise to You,</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4800"/>
              <a:buFont typeface="Arial" panose="020B0604020202020204"/>
              <a:buNone/>
            </a:pP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       Lord Jesus Christ.</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675527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36C09"/>
        </a:solidFill>
        <a:effectLst/>
      </p:bgPr>
    </p:bg>
    <p:spTree>
      <p:nvGrpSpPr>
        <p:cNvPr id="1" name="Shape 254"/>
        <p:cNvGrpSpPr/>
        <p:nvPr/>
      </p:nvGrpSpPr>
      <p:grpSpPr>
        <a:xfrm>
          <a:off x="0" y="0"/>
          <a:ext cx="0" cy="0"/>
          <a:chOff x="0" y="0"/>
          <a:chExt cx="0" cy="0"/>
        </a:xfrm>
      </p:grpSpPr>
      <p:sp>
        <p:nvSpPr>
          <p:cNvPr id="255" name="Google Shape;255;p23"/>
          <p:cNvSpPr/>
          <p:nvPr/>
        </p:nvSpPr>
        <p:spPr>
          <a:xfrm>
            <a:off x="576064" y="3275153"/>
            <a:ext cx="9144000" cy="3402278"/>
          </a:xfrm>
          <a:prstGeom prst="rect">
            <a:avLst/>
          </a:prstGeom>
          <a:noFill/>
          <a:ln>
            <a:noFill/>
          </a:ln>
        </p:spPr>
        <p:txBody>
          <a:bodyPr spcFirstLastPara="1" wrap="square" lIns="91425" tIns="45700" rIns="91425" bIns="45700" anchor="t" anchorCtr="0">
            <a:spAutoFit/>
          </a:bodyPr>
          <a:lstStyle/>
          <a:p>
            <a:pPr marL="0" marR="0" lvl="0" indent="0" algn="ctr" rtl="0">
              <a:lnSpc>
                <a:spcPct val="141000"/>
              </a:lnSpc>
              <a:spcBef>
                <a:spcPts val="0"/>
              </a:spcBef>
              <a:spcAft>
                <a:spcPts val="0"/>
              </a:spcAft>
              <a:buClr>
                <a:srgbClr val="000000"/>
              </a:buClr>
              <a:buSzPts val="9600"/>
              <a:buFont typeface="Arial" panose="020B0604020202020204"/>
              <a:buNone/>
            </a:pPr>
            <a:r>
              <a:rPr lang="en-US" sz="9600" b="1" i="0" u="none" strike="noStrike" cap="none">
                <a:solidFill>
                  <a:srgbClr val="FFFFFF"/>
                </a:solidFill>
                <a:latin typeface="Arial" panose="020B0604020202020204"/>
                <a:ea typeface="Arial" panose="020B0604020202020204"/>
                <a:cs typeface="Arial" panose="020B0604020202020204"/>
                <a:sym typeface="Arial" panose="020B0604020202020204"/>
              </a:rPr>
              <a:t>GOSPEL MESSAGE</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256" name="Google Shape;256;p23"/>
          <p:cNvPicPr preferRelativeResize="0"/>
          <p:nvPr/>
        </p:nvPicPr>
        <p:blipFill rotWithShape="1">
          <a:blip r:embed="rId3"/>
          <a:srcRect/>
          <a:stretch>
            <a:fillRect/>
          </a:stretch>
        </p:blipFill>
        <p:spPr>
          <a:xfrm>
            <a:off x="9720064" y="1471092"/>
            <a:ext cx="7010400" cy="70104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Shape 261"/>
        <p:cNvGrpSpPr/>
        <p:nvPr/>
      </p:nvGrpSpPr>
      <p:grpSpPr>
        <a:xfrm>
          <a:off x="0" y="0"/>
          <a:ext cx="0" cy="0"/>
          <a:chOff x="0" y="0"/>
          <a:chExt cx="0" cy="0"/>
        </a:xfrm>
      </p:grpSpPr>
      <p:sp>
        <p:nvSpPr>
          <p:cNvPr id="265" name="Google Shape;265;p22"/>
          <p:cNvSpPr txBox="1"/>
          <p:nvPr/>
        </p:nvSpPr>
        <p:spPr>
          <a:xfrm>
            <a:off x="1574293" y="1127161"/>
            <a:ext cx="7238141" cy="1477328"/>
          </a:xfrm>
          <a:prstGeom prst="rect">
            <a:avLst/>
          </a:prstGeom>
          <a:noFill/>
          <a:ln>
            <a:noFill/>
          </a:ln>
        </p:spPr>
        <p:txBody>
          <a:bodyPr spcFirstLastPara="1" wrap="square" lIns="0" tIns="0" rIns="0" bIns="0" anchor="t" anchorCtr="0">
            <a:spAutoFit/>
          </a:bodyPr>
          <a:lstStyle/>
          <a:p>
            <a:pPr marL="0" indent="0">
              <a:buClr>
                <a:srgbClr val="000000"/>
              </a:buClr>
              <a:buSzPts val="3700"/>
              <a:buFont typeface="Arial" panose="020B0604020202020204"/>
              <a:buNone/>
            </a:pPr>
            <a:r>
              <a:rPr lang="en-US" sz="4800" b="1" u="sng" cap="none" dirty="0">
                <a:solidFill>
                  <a:schemeClr val="tx1"/>
                </a:solidFill>
                <a:latin typeface="Arial" panose="020B0604020202020204"/>
                <a:ea typeface="Arial" panose="020B0604020202020204"/>
                <a:cs typeface="Arial" panose="020B0604020202020204"/>
                <a:sym typeface="Arial" panose="020B0604020202020204"/>
              </a:rPr>
              <a:t>Craft:</a:t>
            </a:r>
            <a:endParaRPr lang="en-US" sz="4800" b="1" u="sng" dirty="0">
              <a:solidFill>
                <a:schemeClr val="tx1"/>
              </a:solidFill>
            </a:endParaRPr>
          </a:p>
          <a:p>
            <a:pPr marL="0" indent="0">
              <a:buClr>
                <a:srgbClr val="000000"/>
              </a:buClr>
              <a:buSzPts val="3700"/>
              <a:buFont typeface="Arial" panose="020B0604020202020204"/>
              <a:buNone/>
            </a:pPr>
            <a:r>
              <a:rPr lang="en-US" sz="4800" b="1" cap="none" dirty="0">
                <a:solidFill>
                  <a:schemeClr val="tx1"/>
                </a:solidFill>
                <a:latin typeface="Arial" panose="020B0604020202020204"/>
                <a:ea typeface="Arial" panose="020B0604020202020204"/>
                <a:cs typeface="Arial" panose="020B0604020202020204"/>
                <a:sym typeface="Arial" panose="020B0604020202020204"/>
              </a:rPr>
              <a:t>“Loving Hand”</a:t>
            </a:r>
          </a:p>
        </p:txBody>
      </p:sp>
      <p:sp>
        <p:nvSpPr>
          <p:cNvPr id="3" name="TextBox 2">
            <a:extLst>
              <a:ext uri="{FF2B5EF4-FFF2-40B4-BE49-F238E27FC236}">
                <a16:creationId xmlns:a16="http://schemas.microsoft.com/office/drawing/2014/main" id="{F9D7C32C-0817-6CC1-06E1-52A266970906}"/>
              </a:ext>
            </a:extLst>
          </p:cNvPr>
          <p:cNvSpPr txBox="1"/>
          <p:nvPr/>
        </p:nvSpPr>
        <p:spPr>
          <a:xfrm>
            <a:off x="1459149" y="3200615"/>
            <a:ext cx="8209319" cy="3539430"/>
          </a:xfrm>
          <a:prstGeom prst="rect">
            <a:avLst/>
          </a:prstGeom>
          <a:noFill/>
        </p:spPr>
        <p:txBody>
          <a:bodyPr wrap="square" rtlCol="0">
            <a:spAutoFit/>
          </a:bodyPr>
          <a:lstStyle/>
          <a:p>
            <a:r>
              <a:rPr lang="en-PH" sz="4000" b="1" dirty="0">
                <a:solidFill>
                  <a:schemeClr val="tx1"/>
                </a:solidFill>
              </a:rPr>
              <a:t>Materials:</a:t>
            </a:r>
          </a:p>
          <a:p>
            <a:endParaRPr lang="en-PH" sz="4000" b="1" dirty="0">
              <a:solidFill>
                <a:schemeClr val="tx1"/>
              </a:solidFill>
            </a:endParaRPr>
          </a:p>
          <a:p>
            <a:pPr marL="457200" indent="-457200">
              <a:buFont typeface="Arial" panose="020B0604020202020204" pitchFamily="34" charset="0"/>
              <a:buChar char="•"/>
            </a:pPr>
            <a:r>
              <a:rPr lang="en-US" sz="3600" dirty="0">
                <a:solidFill>
                  <a:schemeClr val="tx1"/>
                </a:solidFill>
              </a:rPr>
              <a:t>Scissors</a:t>
            </a:r>
          </a:p>
          <a:p>
            <a:pPr marL="457200" indent="-457200">
              <a:buFont typeface="Arial" panose="020B0604020202020204" pitchFamily="34" charset="0"/>
              <a:buChar char="•"/>
            </a:pPr>
            <a:r>
              <a:rPr lang="en-US" sz="3600" dirty="0">
                <a:solidFill>
                  <a:schemeClr val="tx1"/>
                </a:solidFill>
              </a:rPr>
              <a:t>Construction papers</a:t>
            </a:r>
          </a:p>
          <a:p>
            <a:pPr marL="457200" indent="-457200">
              <a:buFont typeface="Arial" panose="020B0604020202020204" pitchFamily="34" charset="0"/>
              <a:buChar char="•"/>
            </a:pPr>
            <a:r>
              <a:rPr lang="en-US" sz="3600" dirty="0">
                <a:solidFill>
                  <a:schemeClr val="tx1"/>
                </a:solidFill>
              </a:rPr>
              <a:t>Pens and markers</a:t>
            </a:r>
          </a:p>
          <a:p>
            <a:pPr marL="457200" indent="-457200">
              <a:buFont typeface="Arial" panose="020B0604020202020204" pitchFamily="34" charset="0"/>
              <a:buChar char="•"/>
            </a:pPr>
            <a:r>
              <a:rPr lang="en-US" sz="3600" dirty="0">
                <a:solidFill>
                  <a:schemeClr val="tx1"/>
                </a:solidFill>
              </a:rPr>
              <a:t>Glue or tape</a:t>
            </a:r>
          </a:p>
        </p:txBody>
      </p:sp>
      <p:pic>
        <p:nvPicPr>
          <p:cNvPr id="2" name="Picture 1">
            <a:extLst>
              <a:ext uri="{FF2B5EF4-FFF2-40B4-BE49-F238E27FC236}">
                <a16:creationId xmlns:a16="http://schemas.microsoft.com/office/drawing/2014/main" id="{67174EA5-B81D-4CEE-0C72-AAFB66714577}"/>
              </a:ext>
            </a:extLst>
          </p:cNvPr>
          <p:cNvPicPr>
            <a:picLocks noChangeAspect="1"/>
          </p:cNvPicPr>
          <p:nvPr/>
        </p:nvPicPr>
        <p:blipFill rotWithShape="1">
          <a:blip r:embed="rId3"/>
          <a:srcRect b="8352"/>
          <a:stretch/>
        </p:blipFill>
        <p:spPr>
          <a:xfrm>
            <a:off x="7890889" y="1685099"/>
            <a:ext cx="10139569" cy="669948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Shape 261"/>
        <p:cNvGrpSpPr/>
        <p:nvPr/>
      </p:nvGrpSpPr>
      <p:grpSpPr>
        <a:xfrm>
          <a:off x="0" y="0"/>
          <a:ext cx="0" cy="0"/>
          <a:chOff x="0" y="0"/>
          <a:chExt cx="0" cy="0"/>
        </a:xfrm>
      </p:grpSpPr>
      <p:sp>
        <p:nvSpPr>
          <p:cNvPr id="3" name="TextBox 2">
            <a:extLst>
              <a:ext uri="{FF2B5EF4-FFF2-40B4-BE49-F238E27FC236}">
                <a16:creationId xmlns:a16="http://schemas.microsoft.com/office/drawing/2014/main" id="{F9D7C32C-0817-6CC1-06E1-52A266970906}"/>
              </a:ext>
            </a:extLst>
          </p:cNvPr>
          <p:cNvSpPr txBox="1"/>
          <p:nvPr/>
        </p:nvSpPr>
        <p:spPr>
          <a:xfrm>
            <a:off x="1304479" y="969930"/>
            <a:ext cx="8967930" cy="9448740"/>
          </a:xfrm>
          <a:prstGeom prst="rect">
            <a:avLst/>
          </a:prstGeom>
          <a:noFill/>
        </p:spPr>
        <p:txBody>
          <a:bodyPr wrap="square" rtlCol="0">
            <a:spAutoFit/>
          </a:bodyPr>
          <a:lstStyle/>
          <a:p>
            <a:r>
              <a:rPr lang="en-US" sz="3200" b="1" u="sng" dirty="0">
                <a:solidFill>
                  <a:schemeClr val="tx1"/>
                </a:solidFill>
              </a:rPr>
              <a:t>Instructions:</a:t>
            </a:r>
          </a:p>
          <a:p>
            <a:endParaRPr lang="en-US" sz="3200" b="1" dirty="0">
              <a:solidFill>
                <a:schemeClr val="tx1"/>
              </a:solidFill>
            </a:endParaRPr>
          </a:p>
          <a:p>
            <a:pPr marL="514350" indent="-514350">
              <a:buAutoNum type="arabicPeriod"/>
            </a:pPr>
            <a:r>
              <a:rPr lang="en-US" sz="3200" dirty="0">
                <a:solidFill>
                  <a:schemeClr val="tx1"/>
                </a:solidFill>
              </a:rPr>
              <a:t>Fold the paper in half, pressing the crease well.</a:t>
            </a:r>
          </a:p>
          <a:p>
            <a:endParaRPr lang="en-US" sz="3200" dirty="0">
              <a:solidFill>
                <a:schemeClr val="tx1"/>
              </a:solidFill>
            </a:endParaRPr>
          </a:p>
          <a:p>
            <a:r>
              <a:rPr lang="en-US" sz="3200" dirty="0">
                <a:solidFill>
                  <a:schemeClr val="tx1"/>
                </a:solidFill>
              </a:rPr>
              <a:t>2. Trace your hand onto the folded paper so that the thumb and the pointer finger hang slightly over the folded edge.</a:t>
            </a:r>
          </a:p>
          <a:p>
            <a:endParaRPr lang="en-US" sz="3200" dirty="0">
              <a:solidFill>
                <a:schemeClr val="tx1"/>
              </a:solidFill>
            </a:endParaRPr>
          </a:p>
          <a:p>
            <a:r>
              <a:rPr lang="en-US" sz="3200" dirty="0">
                <a:solidFill>
                  <a:schemeClr val="tx1"/>
                </a:solidFill>
              </a:rPr>
              <a:t>3. Cut out the hand, leaving the places where the fingers go over the fold uncut. Open to reveal the heart inside</a:t>
            </a:r>
          </a:p>
          <a:p>
            <a:endParaRPr lang="en-US" sz="3200" dirty="0">
              <a:solidFill>
                <a:schemeClr val="tx1"/>
              </a:solidFill>
            </a:endParaRPr>
          </a:p>
          <a:p>
            <a:r>
              <a:rPr lang="en-US" sz="3200" dirty="0">
                <a:solidFill>
                  <a:schemeClr val="tx1"/>
                </a:solidFill>
              </a:rPr>
              <a:t>4. In each finger write the names of the persons you promise to love.</a:t>
            </a:r>
          </a:p>
          <a:p>
            <a:endParaRPr lang="en-US" sz="3200" dirty="0">
              <a:solidFill>
                <a:schemeClr val="tx1"/>
              </a:solidFill>
            </a:endParaRPr>
          </a:p>
          <a:p>
            <a:r>
              <a:rPr lang="en-US" sz="3200" dirty="0">
                <a:solidFill>
                  <a:schemeClr val="tx1"/>
                </a:solidFill>
              </a:rPr>
              <a:t>5. Decorate your hand.</a:t>
            </a:r>
          </a:p>
          <a:p>
            <a:endParaRPr lang="en-US" sz="3200" dirty="0">
              <a:solidFill>
                <a:schemeClr val="tx1"/>
              </a:solidFill>
            </a:endParaRPr>
          </a:p>
          <a:p>
            <a:endParaRPr lang="en-PH" sz="3200" dirty="0">
              <a:solidFill>
                <a:schemeClr val="tx1"/>
              </a:solidFill>
            </a:endParaRPr>
          </a:p>
        </p:txBody>
      </p:sp>
      <p:pic>
        <p:nvPicPr>
          <p:cNvPr id="2" name="Picture 1">
            <a:extLst>
              <a:ext uri="{FF2B5EF4-FFF2-40B4-BE49-F238E27FC236}">
                <a16:creationId xmlns:a16="http://schemas.microsoft.com/office/drawing/2014/main" id="{1269CB68-B3E4-4E78-9C70-465AD7AE2E9D}"/>
              </a:ext>
            </a:extLst>
          </p:cNvPr>
          <p:cNvPicPr>
            <a:picLocks noChangeAspect="1"/>
          </p:cNvPicPr>
          <p:nvPr/>
        </p:nvPicPr>
        <p:blipFill>
          <a:blip r:embed="rId3"/>
          <a:stretch>
            <a:fillRect/>
          </a:stretch>
        </p:blipFill>
        <p:spPr>
          <a:xfrm>
            <a:off x="14069574" y="2749732"/>
            <a:ext cx="3583076" cy="2393768"/>
          </a:xfrm>
          <a:prstGeom prst="rect">
            <a:avLst/>
          </a:prstGeom>
        </p:spPr>
      </p:pic>
      <p:pic>
        <p:nvPicPr>
          <p:cNvPr id="4" name="Picture 3">
            <a:extLst>
              <a:ext uri="{FF2B5EF4-FFF2-40B4-BE49-F238E27FC236}">
                <a16:creationId xmlns:a16="http://schemas.microsoft.com/office/drawing/2014/main" id="{1B5DD660-A243-DEF6-9B78-7CC6A003FD0E}"/>
              </a:ext>
            </a:extLst>
          </p:cNvPr>
          <p:cNvPicPr>
            <a:picLocks noChangeAspect="1"/>
          </p:cNvPicPr>
          <p:nvPr/>
        </p:nvPicPr>
        <p:blipFill>
          <a:blip r:embed="rId4"/>
          <a:stretch>
            <a:fillRect/>
          </a:stretch>
        </p:blipFill>
        <p:spPr>
          <a:xfrm>
            <a:off x="10213753" y="1124529"/>
            <a:ext cx="3583076" cy="2393768"/>
          </a:xfrm>
          <a:prstGeom prst="rect">
            <a:avLst/>
          </a:prstGeom>
        </p:spPr>
      </p:pic>
      <p:pic>
        <p:nvPicPr>
          <p:cNvPr id="6" name="Picture 5">
            <a:extLst>
              <a:ext uri="{FF2B5EF4-FFF2-40B4-BE49-F238E27FC236}">
                <a16:creationId xmlns:a16="http://schemas.microsoft.com/office/drawing/2014/main" id="{DDF9217E-87BE-EC4E-8D13-5D440EC21934}"/>
              </a:ext>
            </a:extLst>
          </p:cNvPr>
          <p:cNvPicPr>
            <a:picLocks noChangeAspect="1"/>
          </p:cNvPicPr>
          <p:nvPr/>
        </p:nvPicPr>
        <p:blipFill>
          <a:blip r:embed="rId5"/>
          <a:stretch>
            <a:fillRect/>
          </a:stretch>
        </p:blipFill>
        <p:spPr>
          <a:xfrm>
            <a:off x="10272409" y="4946867"/>
            <a:ext cx="3576083" cy="2393768"/>
          </a:xfrm>
          <a:prstGeom prst="rect">
            <a:avLst/>
          </a:prstGeom>
        </p:spPr>
      </p:pic>
      <p:pic>
        <p:nvPicPr>
          <p:cNvPr id="7" name="Picture 6">
            <a:extLst>
              <a:ext uri="{FF2B5EF4-FFF2-40B4-BE49-F238E27FC236}">
                <a16:creationId xmlns:a16="http://schemas.microsoft.com/office/drawing/2014/main" id="{C19F1C97-BEA0-ED5D-24A0-460552830EBD}"/>
              </a:ext>
            </a:extLst>
          </p:cNvPr>
          <p:cNvPicPr>
            <a:picLocks noChangeAspect="1"/>
          </p:cNvPicPr>
          <p:nvPr/>
        </p:nvPicPr>
        <p:blipFill>
          <a:blip r:embed="rId6"/>
          <a:stretch>
            <a:fillRect/>
          </a:stretch>
        </p:blipFill>
        <p:spPr>
          <a:xfrm>
            <a:off x="13952581" y="6891184"/>
            <a:ext cx="3576083" cy="2393768"/>
          </a:xfrm>
          <a:prstGeom prst="rect">
            <a:avLst/>
          </a:prstGeom>
        </p:spPr>
      </p:pic>
    </p:spTree>
    <p:extLst>
      <p:ext uri="{BB962C8B-B14F-4D97-AF65-F5344CB8AC3E}">
        <p14:creationId xmlns:p14="http://schemas.microsoft.com/office/powerpoint/2010/main" val="1402920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Shape 115"/>
        <p:cNvGrpSpPr/>
        <p:nvPr/>
      </p:nvGrpSpPr>
      <p:grpSpPr>
        <a:xfrm>
          <a:off x="0" y="0"/>
          <a:ext cx="0" cy="0"/>
          <a:chOff x="0" y="0"/>
          <a:chExt cx="0" cy="0"/>
        </a:xfrm>
      </p:grpSpPr>
      <p:sp>
        <p:nvSpPr>
          <p:cNvPr id="117" name="Google Shape;117;p3"/>
          <p:cNvSpPr/>
          <p:nvPr/>
        </p:nvSpPr>
        <p:spPr>
          <a:xfrm>
            <a:off x="0" y="8146052"/>
            <a:ext cx="18288000" cy="2697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18" name="Google Shape;118;p3"/>
          <p:cNvSpPr txBox="1"/>
          <p:nvPr/>
        </p:nvSpPr>
        <p:spPr>
          <a:xfrm>
            <a:off x="0" y="8460404"/>
            <a:ext cx="18288000" cy="83099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6000"/>
              <a:buFont typeface="Arial" panose="020B0604020202020204"/>
              <a:buNone/>
            </a:pPr>
            <a:r>
              <a:rPr lang="en-US" sz="5400" dirty="0">
                <a:solidFill>
                  <a:schemeClr val="accent3"/>
                </a:solidFill>
                <a:latin typeface="Arial Black" panose="020B0A04020102020204"/>
                <a:ea typeface="Arial Black" panose="020B0A04020102020204"/>
                <a:cs typeface="Arial Black" panose="020B0A04020102020204"/>
                <a:sym typeface="Arial Black" panose="020B0A04020102020204"/>
              </a:rPr>
              <a:t>Teaching about Revenge &amp; Love for Enemies</a:t>
            </a:r>
            <a:endParaRPr lang="en-US" sz="5400" b="0" i="0" u="none" strike="noStrike" cap="none" dirty="0">
              <a:solidFill>
                <a:schemeClr val="accent3"/>
              </a:solidFill>
              <a:latin typeface="Arial Black" panose="020B0A04020102020204"/>
              <a:ea typeface="Arial Black" panose="020B0A04020102020204"/>
              <a:cs typeface="Arial Black" panose="020B0A04020102020204"/>
              <a:sym typeface="Arial Black" panose="020B0A04020102020204"/>
            </a:endParaRPr>
          </a:p>
        </p:txBody>
      </p:sp>
      <p:sp>
        <p:nvSpPr>
          <p:cNvPr id="119" name="Google Shape;119;p3"/>
          <p:cNvSpPr txBox="1"/>
          <p:nvPr/>
        </p:nvSpPr>
        <p:spPr>
          <a:xfrm>
            <a:off x="3528150" y="9383816"/>
            <a:ext cx="11231700" cy="67710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4400" b="1" i="0" u="none" strike="noStrike" cap="none" dirty="0">
                <a:solidFill>
                  <a:schemeClr val="tx1">
                    <a:lumMod val="75000"/>
                    <a:lumOff val="25000"/>
                  </a:schemeClr>
                </a:solidFill>
                <a:latin typeface="Arial Black" panose="020B0A04020102020204"/>
                <a:ea typeface="Arial Black" panose="020B0A04020102020204"/>
                <a:cs typeface="Arial Black" panose="020B0A04020102020204"/>
                <a:sym typeface="Arial Black" panose="020B0A04020102020204"/>
              </a:rPr>
              <a:t>Matthew 5:38-48</a:t>
            </a:r>
          </a:p>
        </p:txBody>
      </p:sp>
      <p:pic>
        <p:nvPicPr>
          <p:cNvPr id="2" name="Picture 1">
            <a:extLst>
              <a:ext uri="{FF2B5EF4-FFF2-40B4-BE49-F238E27FC236}">
                <a16:creationId xmlns:a16="http://schemas.microsoft.com/office/drawing/2014/main" id="{ED320C06-6625-CBDF-A936-DD81E0C4EBBC}"/>
              </a:ext>
            </a:extLst>
          </p:cNvPr>
          <p:cNvPicPr>
            <a:picLocks noChangeAspect="1"/>
          </p:cNvPicPr>
          <p:nvPr/>
        </p:nvPicPr>
        <p:blipFill>
          <a:blip r:embed="rId3"/>
          <a:stretch>
            <a:fillRect/>
          </a:stretch>
        </p:blipFill>
        <p:spPr>
          <a:xfrm>
            <a:off x="2932639" y="498086"/>
            <a:ext cx="12821233" cy="717989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1859B"/>
        </a:solidFill>
        <a:effectLst/>
      </p:bgPr>
    </p:bg>
    <p:spTree>
      <p:nvGrpSpPr>
        <p:cNvPr id="1" name="Shape 295"/>
        <p:cNvGrpSpPr/>
        <p:nvPr/>
      </p:nvGrpSpPr>
      <p:grpSpPr>
        <a:xfrm>
          <a:off x="0" y="0"/>
          <a:ext cx="0" cy="0"/>
          <a:chOff x="0" y="0"/>
          <a:chExt cx="0" cy="0"/>
        </a:xfrm>
      </p:grpSpPr>
      <p:sp>
        <p:nvSpPr>
          <p:cNvPr id="296" name="Google Shape;296;gf7e905350f_0_52"/>
          <p:cNvSpPr/>
          <p:nvPr/>
        </p:nvSpPr>
        <p:spPr>
          <a:xfrm>
            <a:off x="1083950" y="902171"/>
            <a:ext cx="5857800" cy="745800"/>
          </a:xfrm>
          <a:prstGeom prst="rect">
            <a:avLst/>
          </a:prstGeom>
          <a:solidFill>
            <a:srgbClr val="20586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panose="020B0604020202020204"/>
              <a:buNone/>
            </a:pPr>
            <a:r>
              <a:rPr lang="en-US" sz="4400" b="0"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Closing Prayer</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297" name="Google Shape;297;gf7e905350f_0_52"/>
          <p:cNvSpPr/>
          <p:nvPr/>
        </p:nvSpPr>
        <p:spPr>
          <a:xfrm>
            <a:off x="1083950" y="1751329"/>
            <a:ext cx="9480288" cy="7633500"/>
          </a:xfrm>
          <a:prstGeom prst="rect">
            <a:avLst/>
          </a:prstGeom>
          <a:no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0000"/>
              </a:buClr>
              <a:buSzPts val="4000"/>
              <a:buFont typeface="Arial" panose="020B0604020202020204"/>
              <a:buNone/>
            </a:pPr>
            <a:r>
              <a:rPr lang="en-US" sz="3600" b="1" i="0" u="none" strike="noStrike" cap="none" dirty="0">
                <a:solidFill>
                  <a:schemeClr val="lt1"/>
                </a:solidFill>
                <a:latin typeface="Arial" panose="020B0604020202020204"/>
                <a:ea typeface="Arial" panose="020B0604020202020204"/>
                <a:cs typeface="Arial" panose="020B0604020202020204"/>
                <a:sym typeface="Arial" panose="020B0604020202020204"/>
              </a:rPr>
              <a:t>Dear God,</a:t>
            </a:r>
          </a:p>
          <a:p>
            <a:pPr marL="0" marR="0" lvl="0" indent="0" rtl="0">
              <a:lnSpc>
                <a:spcPct val="100000"/>
              </a:lnSpc>
              <a:spcBef>
                <a:spcPts val="0"/>
              </a:spcBef>
              <a:spcAft>
                <a:spcPts val="0"/>
              </a:spcAft>
              <a:buClr>
                <a:srgbClr val="000000"/>
              </a:buClr>
              <a:buSzPts val="4000"/>
              <a:buFont typeface="Arial" panose="020B0604020202020204"/>
              <a:buNone/>
            </a:pPr>
            <a:endParaRPr lang="en-US" sz="3600" b="1" dirty="0">
              <a:solidFill>
                <a:schemeClr val="lt1"/>
              </a:solidFill>
            </a:endParaRPr>
          </a:p>
          <a:p>
            <a:pPr marL="0" marR="0" lvl="0" indent="0" rtl="0">
              <a:lnSpc>
                <a:spcPct val="100000"/>
              </a:lnSpc>
              <a:spcBef>
                <a:spcPts val="0"/>
              </a:spcBef>
              <a:spcAft>
                <a:spcPts val="0"/>
              </a:spcAft>
              <a:buClr>
                <a:srgbClr val="000000"/>
              </a:buClr>
              <a:buSzPts val="4000"/>
              <a:buFont typeface="Arial" panose="020B0604020202020204"/>
              <a:buNone/>
            </a:pPr>
            <a:r>
              <a:rPr lang="en-US" sz="3600" i="0" u="none" strike="noStrike" cap="none" dirty="0">
                <a:solidFill>
                  <a:schemeClr val="lt1"/>
                </a:solidFill>
                <a:latin typeface="Arial" panose="020B0604020202020204"/>
                <a:ea typeface="Arial" panose="020B0604020202020204"/>
                <a:cs typeface="Arial" panose="020B0604020202020204"/>
                <a:sym typeface="Arial" panose="020B0604020202020204"/>
              </a:rPr>
              <a:t>Thank you for teaching us how to love. Thank you for your mercy. </a:t>
            </a:r>
            <a:r>
              <a:rPr lang="en-US" sz="3600" dirty="0">
                <a:solidFill>
                  <a:schemeClr val="lt1"/>
                </a:solidFill>
              </a:rPr>
              <a:t>As you forgive us help us also to forgive others. Help us not to repay the bad doings with bad doings. May we show love and mercy to everyone.</a:t>
            </a:r>
            <a:endParaRPr lang="en-US" sz="3600" i="0" u="none" strike="noStrike" cap="none" dirty="0">
              <a:solidFill>
                <a:schemeClr val="lt1"/>
              </a:solidFill>
              <a:latin typeface="Arial" panose="020B0604020202020204"/>
              <a:ea typeface="Arial" panose="020B0604020202020204"/>
              <a:cs typeface="Arial" panose="020B0604020202020204"/>
              <a:sym typeface="Arial" panose="020B0604020202020204"/>
            </a:endParaRPr>
          </a:p>
          <a:p>
            <a:pPr marL="0" marR="0" lvl="0" indent="0" rtl="0">
              <a:lnSpc>
                <a:spcPct val="100000"/>
              </a:lnSpc>
              <a:spcBef>
                <a:spcPts val="0"/>
              </a:spcBef>
              <a:spcAft>
                <a:spcPts val="0"/>
              </a:spcAft>
              <a:buClr>
                <a:srgbClr val="000000"/>
              </a:buClr>
              <a:buSzPts val="4000"/>
              <a:buFont typeface="Arial" panose="020B0604020202020204"/>
              <a:buNone/>
            </a:pPr>
            <a:endParaRPr lang="en-US" sz="3600" b="1" i="0" u="none" strike="noStrike" cap="none" dirty="0">
              <a:solidFill>
                <a:schemeClr val="lt1"/>
              </a:solidFill>
              <a:latin typeface="Arial" panose="020B0604020202020204"/>
              <a:ea typeface="Arial" panose="020B0604020202020204"/>
              <a:cs typeface="Arial" panose="020B0604020202020204"/>
              <a:sym typeface="Arial" panose="020B0604020202020204"/>
            </a:endParaRPr>
          </a:p>
          <a:p>
            <a:pPr marL="0" marR="0" lvl="0" indent="0" rtl="0">
              <a:lnSpc>
                <a:spcPct val="100000"/>
              </a:lnSpc>
              <a:spcBef>
                <a:spcPts val="0"/>
              </a:spcBef>
              <a:spcAft>
                <a:spcPts val="0"/>
              </a:spcAft>
              <a:buClr>
                <a:srgbClr val="000000"/>
              </a:buClr>
              <a:buSzPts val="4000"/>
              <a:buFont typeface="Arial" panose="020B0604020202020204"/>
              <a:buNone/>
            </a:pPr>
            <a:r>
              <a:rPr lang="en-US" sz="3600" b="1" i="0" u="none" strike="noStrike" cap="none" dirty="0">
                <a:solidFill>
                  <a:schemeClr val="lt1"/>
                </a:solidFill>
                <a:latin typeface="Arial" panose="020B0604020202020204"/>
                <a:ea typeface="Arial" panose="020B0604020202020204"/>
                <a:cs typeface="Arial" panose="020B0604020202020204"/>
                <a:sym typeface="Arial" panose="020B0604020202020204"/>
              </a:rPr>
              <a:t>In Jesus' name we pray. </a:t>
            </a:r>
          </a:p>
          <a:p>
            <a:pPr marL="0" marR="0" lvl="0" indent="0" rtl="0">
              <a:lnSpc>
                <a:spcPct val="100000"/>
              </a:lnSpc>
              <a:spcBef>
                <a:spcPts val="0"/>
              </a:spcBef>
              <a:spcAft>
                <a:spcPts val="0"/>
              </a:spcAft>
              <a:buClr>
                <a:srgbClr val="000000"/>
              </a:buClr>
              <a:buSzPts val="4000"/>
              <a:buFont typeface="Arial" panose="020B0604020202020204"/>
              <a:buNone/>
            </a:pPr>
            <a:r>
              <a:rPr lang="en-US" sz="3600" b="1" i="0" u="none" strike="noStrike" cap="none" dirty="0">
                <a:solidFill>
                  <a:schemeClr val="lt1"/>
                </a:solidFill>
                <a:latin typeface="Arial" panose="020B0604020202020204"/>
                <a:ea typeface="Arial" panose="020B0604020202020204"/>
                <a:cs typeface="Arial" panose="020B0604020202020204"/>
                <a:sym typeface="Arial" panose="020B0604020202020204"/>
              </a:rPr>
              <a:t>Amen.</a:t>
            </a:r>
            <a:endParaRPr lang="en-US" sz="12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298" name="Google Shape;298;gf7e905350f_0_52" descr="Image result for animated kid praying transparent background"/>
          <p:cNvPicPr preferRelativeResize="0"/>
          <p:nvPr/>
        </p:nvPicPr>
        <p:blipFill rotWithShape="1">
          <a:blip r:embed="rId3"/>
          <a:srcRect/>
          <a:stretch>
            <a:fillRect/>
          </a:stretch>
        </p:blipFill>
        <p:spPr>
          <a:xfrm>
            <a:off x="11160224" y="1120722"/>
            <a:ext cx="6552728" cy="804555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Shape 98"/>
        <p:cNvGrpSpPr/>
        <p:nvPr/>
      </p:nvGrpSpPr>
      <p:grpSpPr>
        <a:xfrm>
          <a:off x="0" y="0"/>
          <a:ext cx="0" cy="0"/>
          <a:chOff x="0" y="0"/>
          <a:chExt cx="0" cy="0"/>
        </a:xfrm>
      </p:grpSpPr>
      <p:sp>
        <p:nvSpPr>
          <p:cNvPr id="100" name="Google Shape;100;g1582d76b34a_0_19"/>
          <p:cNvSpPr txBox="1"/>
          <p:nvPr/>
        </p:nvSpPr>
        <p:spPr>
          <a:xfrm>
            <a:off x="-96528" y="2581897"/>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panose="020B0604020202020204"/>
              <a:buNone/>
            </a:pPr>
            <a:r>
              <a:rPr lang="en-US" sz="11300" b="1" i="0" u="none" strike="noStrike" cap="none" dirty="0">
                <a:solidFill>
                  <a:srgbClr val="FFFFFF"/>
                </a:solidFill>
                <a:latin typeface="Arial" panose="020B0604020202020204"/>
                <a:ea typeface="Arial" panose="020B0604020202020204"/>
                <a:cs typeface="Arial" panose="020B0604020202020204"/>
                <a:sym typeface="Arial" panose="020B0604020202020204"/>
              </a:rPr>
              <a:t>LIVE THE WORD KIDS</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101" name="Google Shape;101;g1582d76b34a_0_19"/>
          <p:cNvSpPr/>
          <p:nvPr/>
        </p:nvSpPr>
        <p:spPr>
          <a:xfrm>
            <a:off x="1227068" y="6044372"/>
            <a:ext cx="7868400" cy="1312023"/>
          </a:xfrm>
          <a:prstGeom prst="rect">
            <a:avLst/>
          </a:prstGeom>
          <a:solidFill>
            <a:srgbClr val="E36C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2" name="Google Shape;102;g1582d76b34a_0_19"/>
          <p:cNvSpPr txBox="1"/>
          <p:nvPr/>
        </p:nvSpPr>
        <p:spPr>
          <a:xfrm>
            <a:off x="1626967" y="6217623"/>
            <a:ext cx="7010400" cy="113877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000" b="1" i="0" u="none" strike="noStrike" cap="none" dirty="0">
                <a:solidFill>
                  <a:srgbClr val="FFFFFF"/>
                </a:solidFill>
                <a:latin typeface="Arial" panose="020B0604020202020204"/>
                <a:ea typeface="Arial" panose="020B0604020202020204"/>
                <a:cs typeface="Arial" panose="020B0604020202020204"/>
                <a:sym typeface="Arial" panose="020B0604020202020204"/>
              </a:rPr>
              <a:t>January 29 | Fourth Sunday in Ordinary Time, Cycle A</a:t>
            </a:r>
          </a:p>
          <a:p>
            <a:pPr marL="0" marR="0" lvl="0" indent="0" algn="ctr" rtl="0">
              <a:lnSpc>
                <a:spcPct val="100000"/>
              </a:lnSpc>
              <a:spcBef>
                <a:spcPts val="0"/>
              </a:spcBef>
              <a:spcAft>
                <a:spcPts val="0"/>
              </a:spcAft>
              <a:buClr>
                <a:srgbClr val="000000"/>
              </a:buClr>
              <a:buSzPts val="3000"/>
              <a:buFont typeface="Arial" panose="020B0604020202020204"/>
              <a:buNone/>
            </a:pP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103" name="Google Shape;103;g1582d76b34a_0_19"/>
          <p:cNvPicPr preferRelativeResize="0"/>
          <p:nvPr/>
        </p:nvPicPr>
        <p:blipFill rotWithShape="1">
          <a:blip r:embed="rId3"/>
          <a:srcRect/>
          <a:stretch>
            <a:fillRect/>
          </a:stretch>
        </p:blipFill>
        <p:spPr>
          <a:xfrm>
            <a:off x="9864080" y="1638300"/>
            <a:ext cx="7010400" cy="7010400"/>
          </a:xfrm>
          <a:prstGeom prst="rect">
            <a:avLst/>
          </a:prstGeom>
          <a:noFill/>
          <a:ln>
            <a:noFill/>
          </a:ln>
        </p:spPr>
      </p:pic>
    </p:spTree>
    <p:extLst>
      <p:ext uri="{BB962C8B-B14F-4D97-AF65-F5344CB8AC3E}">
        <p14:creationId xmlns:p14="http://schemas.microsoft.com/office/powerpoint/2010/main" val="255127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accent1">
            <a:lumMod val="75000"/>
          </a:schemeClr>
        </a:solidFill>
        <a:effectLst/>
      </p:bgPr>
    </p:bg>
    <p:spTree>
      <p:nvGrpSpPr>
        <p:cNvPr id="1" name="Shape 108"/>
        <p:cNvGrpSpPr/>
        <p:nvPr/>
      </p:nvGrpSpPr>
      <p:grpSpPr>
        <a:xfrm>
          <a:off x="0" y="0"/>
          <a:ext cx="0" cy="0"/>
          <a:chOff x="0" y="0"/>
          <a:chExt cx="0" cy="0"/>
        </a:xfrm>
      </p:grpSpPr>
      <p:sp>
        <p:nvSpPr>
          <p:cNvPr id="110" name="Google Shape;110;p2"/>
          <p:cNvSpPr txBox="1"/>
          <p:nvPr/>
        </p:nvSpPr>
        <p:spPr>
          <a:xfrm>
            <a:off x="821988" y="780767"/>
            <a:ext cx="16644025" cy="6647974"/>
          </a:xfrm>
          <a:prstGeom prst="rect">
            <a:avLst/>
          </a:prstGeom>
          <a:noFill/>
          <a:ln>
            <a:noFill/>
          </a:ln>
        </p:spPr>
        <p:txBody>
          <a:bodyPr spcFirstLastPara="1" wrap="square" lIns="0" tIns="0" rIns="0" bIns="0" anchor="t" anchorCtr="0">
            <a:spAutoFit/>
          </a:bodyPr>
          <a:lstStyle/>
          <a:p>
            <a:pPr marL="0" marR="0" lvl="0" indent="0" rtl="0">
              <a:lnSpc>
                <a:spcPct val="100000"/>
              </a:lnSpc>
              <a:spcBef>
                <a:spcPts val="0"/>
              </a:spcBef>
              <a:spcAft>
                <a:spcPts val="0"/>
              </a:spcAft>
              <a:buClr>
                <a:srgbClr val="000000"/>
              </a:buClr>
              <a:buSzPts val="3000"/>
              <a:buFont typeface="Arial" panose="020B0604020202020204"/>
              <a:buNone/>
            </a:pPr>
            <a:r>
              <a:rPr lang="en-US" sz="2700" b="1" i="0" strike="noStrike" cap="none" dirty="0">
                <a:solidFill>
                  <a:schemeClr val="lt1"/>
                </a:solidFill>
                <a:latin typeface="Arial" panose="020B0604020202020204"/>
                <a:ea typeface="Arial" panose="020B0604020202020204"/>
                <a:cs typeface="Arial" panose="020B0604020202020204"/>
                <a:sym typeface="Arial" panose="020B0604020202020204"/>
              </a:rPr>
              <a:t>For Facilitators Only: Gospel Background &amp; Explanation</a:t>
            </a:r>
          </a:p>
          <a:p>
            <a:pPr marL="0" marR="0" lvl="0" indent="0" rtl="0">
              <a:lnSpc>
                <a:spcPct val="100000"/>
              </a:lnSpc>
              <a:spcBef>
                <a:spcPts val="0"/>
              </a:spcBef>
              <a:spcAft>
                <a:spcPts val="0"/>
              </a:spcAft>
              <a:buClr>
                <a:srgbClr val="000000"/>
              </a:buClr>
              <a:buSzPts val="3000"/>
              <a:buFont typeface="Arial" panose="020B0604020202020204"/>
              <a:buNone/>
            </a:pPr>
            <a:endParaRPr lang="en-US" sz="2700" b="1" dirty="0">
              <a:solidFill>
                <a:schemeClr val="lt1"/>
              </a:solidFill>
            </a:endParaRPr>
          </a:p>
          <a:p>
            <a:pPr marL="0" marR="0" lvl="0" indent="0" rtl="0">
              <a:lnSpc>
                <a:spcPct val="100000"/>
              </a:lnSpc>
              <a:spcBef>
                <a:spcPts val="0"/>
              </a:spcBef>
              <a:spcAft>
                <a:spcPts val="0"/>
              </a:spcAft>
              <a:buClr>
                <a:srgbClr val="000000"/>
              </a:buClr>
              <a:buSzPts val="3000"/>
              <a:buFont typeface="Arial" panose="020B0604020202020204"/>
              <a:buNone/>
            </a:pPr>
            <a:r>
              <a:rPr lang="en-US" sz="2700" b="1" dirty="0">
                <a:solidFill>
                  <a:schemeClr val="lt1"/>
                </a:solidFill>
              </a:rPr>
              <a:t>In the Gospel Jesus discusses how to respond to our enemies, that we should not take revenge to them and we should love them.</a:t>
            </a:r>
          </a:p>
          <a:p>
            <a:pPr marL="0" marR="0" lvl="0" indent="0" rtl="0">
              <a:lnSpc>
                <a:spcPct val="100000"/>
              </a:lnSpc>
              <a:spcBef>
                <a:spcPts val="0"/>
              </a:spcBef>
              <a:spcAft>
                <a:spcPts val="0"/>
              </a:spcAft>
              <a:buClr>
                <a:srgbClr val="000000"/>
              </a:buClr>
              <a:buSzPts val="3000"/>
              <a:buFont typeface="Arial" panose="020B0604020202020204"/>
              <a:buNone/>
            </a:pPr>
            <a:r>
              <a:rPr lang="en-US" sz="2700" b="1" dirty="0">
                <a:solidFill>
                  <a:schemeClr val="lt1"/>
                </a:solidFill>
              </a:rPr>
              <a:t>Forgiveness becomes optional due to the damage it has caused. However, with the second greatest commandment, God reminds us to instill love for thy neighbors. Even with the harshest actions thrown against you, even when they would never shed a single effort to have concern for you, even if they would never have the courage to appreciate things you are doing for them, God wants you to never plant hatred and revenge towards those who done against you.</a:t>
            </a:r>
          </a:p>
          <a:p>
            <a:pPr marL="0" marR="0" lvl="0" indent="0" rtl="0">
              <a:lnSpc>
                <a:spcPct val="100000"/>
              </a:lnSpc>
              <a:spcBef>
                <a:spcPts val="0"/>
              </a:spcBef>
              <a:spcAft>
                <a:spcPts val="0"/>
              </a:spcAft>
              <a:buClr>
                <a:srgbClr val="000000"/>
              </a:buClr>
              <a:buSzPts val="3000"/>
              <a:buFont typeface="Arial" panose="020B0604020202020204"/>
              <a:buNone/>
            </a:pPr>
            <a:r>
              <a:rPr lang="en-US" sz="2700" b="1" dirty="0">
                <a:solidFill>
                  <a:schemeClr val="lt1"/>
                </a:solidFill>
              </a:rPr>
              <a:t>Sometimes the best thing we can do is just re-pay evil with good…it’s not as seemingly gratifying initially, but the Bible promises it is worth it… As a phrase says “ Kill them with Kindness”</a:t>
            </a:r>
          </a:p>
          <a:p>
            <a:pPr marL="0" marR="0" lvl="0" indent="0" rtl="0">
              <a:lnSpc>
                <a:spcPct val="100000"/>
              </a:lnSpc>
              <a:spcBef>
                <a:spcPts val="0"/>
              </a:spcBef>
              <a:spcAft>
                <a:spcPts val="0"/>
              </a:spcAft>
              <a:buClr>
                <a:srgbClr val="000000"/>
              </a:buClr>
              <a:buSzPts val="3000"/>
              <a:buFont typeface="Arial" panose="020B0604020202020204"/>
              <a:buNone/>
            </a:pPr>
            <a:r>
              <a:rPr lang="en-US" sz="2700" b="1" dirty="0">
                <a:solidFill>
                  <a:schemeClr val="lt1"/>
                </a:solidFill>
              </a:rPr>
              <a:t>Jesus gives us difficult but important directions sometimes…for one thing, He asks us to show love for all people, even those who are not always kind to us.</a:t>
            </a:r>
          </a:p>
          <a:p>
            <a:pPr marL="0" marR="0" lvl="0" indent="0" rtl="0">
              <a:lnSpc>
                <a:spcPct val="100000"/>
              </a:lnSpc>
              <a:spcBef>
                <a:spcPts val="0"/>
              </a:spcBef>
              <a:spcAft>
                <a:spcPts val="0"/>
              </a:spcAft>
              <a:buClr>
                <a:srgbClr val="000000"/>
              </a:buClr>
              <a:buSzPts val="3000"/>
              <a:buFont typeface="Arial" panose="020B0604020202020204"/>
              <a:buNone/>
            </a:pPr>
            <a:r>
              <a:rPr lang="en-US" sz="2700" b="1" dirty="0">
                <a:solidFill>
                  <a:schemeClr val="lt1"/>
                </a:solidFill>
              </a:rPr>
              <a:t>Love everyone — even when they do wrong to you!</a:t>
            </a:r>
          </a:p>
          <a:p>
            <a:pPr marL="0" marR="0" lvl="0" indent="0" rtl="0">
              <a:lnSpc>
                <a:spcPct val="100000"/>
              </a:lnSpc>
              <a:spcBef>
                <a:spcPts val="0"/>
              </a:spcBef>
              <a:spcAft>
                <a:spcPts val="0"/>
              </a:spcAft>
              <a:buClr>
                <a:srgbClr val="000000"/>
              </a:buClr>
              <a:buSzPts val="3000"/>
              <a:buFont typeface="Arial" panose="020B0604020202020204"/>
              <a:buNone/>
            </a:pPr>
            <a:r>
              <a:rPr lang="en-US" sz="2700" b="1" dirty="0">
                <a:solidFill>
                  <a:schemeClr val="lt1"/>
                </a:solidFill>
              </a:rPr>
              <a:t>Loving, praying for, and forgiving one’s enemy is an extension of Jesus’ broader teaching about the perfection of God</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32423"/>
        </a:solidFill>
        <a:effectLst/>
      </p:bgPr>
    </p:bg>
    <p:spTree>
      <p:nvGrpSpPr>
        <p:cNvPr id="1" name="Shape 124"/>
        <p:cNvGrpSpPr/>
        <p:nvPr/>
      </p:nvGrpSpPr>
      <p:grpSpPr>
        <a:xfrm>
          <a:off x="0" y="0"/>
          <a:ext cx="0" cy="0"/>
          <a:chOff x="0" y="0"/>
          <a:chExt cx="0" cy="0"/>
        </a:xfrm>
      </p:grpSpPr>
      <p:sp>
        <p:nvSpPr>
          <p:cNvPr id="125" name="Google Shape;125;p4"/>
          <p:cNvSpPr/>
          <p:nvPr/>
        </p:nvSpPr>
        <p:spPr>
          <a:xfrm>
            <a:off x="-244475" y="-131650"/>
            <a:ext cx="18532500" cy="10418700"/>
          </a:xfrm>
          <a:prstGeom prst="rect">
            <a:avLst/>
          </a:prstGeom>
          <a:solidFill>
            <a:srgbClr val="66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6" name="Google Shape;126;p4"/>
          <p:cNvSpPr txBox="1"/>
          <p:nvPr/>
        </p:nvSpPr>
        <p:spPr>
          <a:xfrm>
            <a:off x="1434809" y="2109702"/>
            <a:ext cx="17007900" cy="3463200"/>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dirty="0">
                <a:solidFill>
                  <a:srgbClr val="FFC000"/>
                </a:solidFill>
                <a:latin typeface="Arial" panose="020B0604020202020204"/>
                <a:ea typeface="Arial" panose="020B0604020202020204"/>
                <a:cs typeface="Arial" panose="020B0604020202020204"/>
                <a:sym typeface="Arial" panose="020B0604020202020204"/>
              </a:rPr>
              <a:t>Leader: </a:t>
            </a: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A reading from</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              the Holy Gospel</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              according to </a:t>
            </a:r>
            <a:r>
              <a:rPr lang="en-US" sz="7200" b="1" dirty="0">
                <a:solidFill>
                  <a:srgbClr val="FFFFFF"/>
                </a:solidFill>
              </a:rPr>
              <a:t>Matthew</a:t>
            </a: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127" name="Google Shape;127;p4"/>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Glory to You, Oh Lord.</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151c7734bdb_0_214"/>
          <p:cNvSpPr/>
          <p:nvPr/>
        </p:nvSpPr>
        <p:spPr>
          <a:xfrm>
            <a:off x="0" y="-131700"/>
            <a:ext cx="18532500" cy="10418700"/>
          </a:xfrm>
          <a:prstGeom prst="rect">
            <a:avLst/>
          </a:prstGeom>
          <a:solidFill>
            <a:schemeClr val="accent2">
              <a:lumMod val="7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9" name="Google Shape;179;g151c7734bdb_0_214"/>
          <p:cNvSpPr txBox="1"/>
          <p:nvPr/>
        </p:nvSpPr>
        <p:spPr>
          <a:xfrm>
            <a:off x="1441917" y="2301691"/>
            <a:ext cx="4560049" cy="58169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400" b="1" dirty="0">
                <a:solidFill>
                  <a:schemeClr val="lt1"/>
                </a:solidFill>
              </a:rPr>
              <a:t> “You have heard that it was said, ‘An eye for an eye, and a tooth for a tooth.’</a:t>
            </a:r>
            <a:endParaRPr lang="en-US" sz="54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80" name="Google Shape;180;g151c7734bdb_0_214"/>
          <p:cNvSpPr txBox="1"/>
          <p:nvPr/>
        </p:nvSpPr>
        <p:spPr>
          <a:xfrm>
            <a:off x="1441917" y="1268399"/>
            <a:ext cx="1281827" cy="769500"/>
          </a:xfrm>
          <a:prstGeom prst="rect">
            <a:avLst/>
          </a:prstGeom>
          <a:solidFill>
            <a:schemeClr val="accent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a:solidFill>
                  <a:srgbClr val="FFFFFF"/>
                </a:solidFill>
                <a:latin typeface="Arial Black" panose="020B0A04020102020204"/>
                <a:ea typeface="Arial Black" panose="020B0A04020102020204"/>
                <a:cs typeface="Arial Black" panose="020B0A04020102020204"/>
                <a:sym typeface="Arial Black" panose="020B0A04020102020204"/>
              </a:rPr>
              <a:t>38</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2" name="Picture 1">
            <a:extLst>
              <a:ext uri="{FF2B5EF4-FFF2-40B4-BE49-F238E27FC236}">
                <a16:creationId xmlns:a16="http://schemas.microsoft.com/office/drawing/2014/main" id="{9236DC2A-04DB-E5FE-A090-3B9E5EDAD1C0}"/>
              </a:ext>
            </a:extLst>
          </p:cNvPr>
          <p:cNvPicPr>
            <a:picLocks noChangeAspect="1"/>
          </p:cNvPicPr>
          <p:nvPr/>
        </p:nvPicPr>
        <p:blipFill>
          <a:blip r:embed="rId3"/>
          <a:stretch>
            <a:fillRect/>
          </a:stretch>
        </p:blipFill>
        <p:spPr>
          <a:xfrm>
            <a:off x="6663302" y="1035923"/>
            <a:ext cx="10924215" cy="7782611"/>
          </a:xfrm>
          <a:prstGeom prst="rect">
            <a:avLst/>
          </a:prstGeom>
        </p:spPr>
      </p:pic>
    </p:spTree>
    <p:extLst>
      <p:ext uri="{BB962C8B-B14F-4D97-AF65-F5344CB8AC3E}">
        <p14:creationId xmlns:p14="http://schemas.microsoft.com/office/powerpoint/2010/main" val="1304892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151c7734bdb_0_214"/>
          <p:cNvSpPr/>
          <p:nvPr/>
        </p:nvSpPr>
        <p:spPr>
          <a:xfrm>
            <a:off x="-122250" y="-131700"/>
            <a:ext cx="18532500" cy="10418700"/>
          </a:xfrm>
          <a:prstGeom prst="rect">
            <a:avLst/>
          </a:prstGeom>
          <a:solidFill>
            <a:schemeClr val="accent4">
              <a:lumMod val="7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9" name="Google Shape;179;g151c7734bdb_0_214"/>
          <p:cNvSpPr txBox="1"/>
          <p:nvPr/>
        </p:nvSpPr>
        <p:spPr>
          <a:xfrm>
            <a:off x="12835216" y="2043337"/>
            <a:ext cx="4915424" cy="769441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000" b="1" dirty="0">
                <a:solidFill>
                  <a:schemeClr val="lt1"/>
                </a:solidFill>
              </a:rPr>
              <a:t>But now I tell you: do not take revenge on someone who wrongs you. If anyone slaps you on the right cheek, let him slap your left cheek too.</a:t>
            </a:r>
            <a:endParaRPr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80" name="Google Shape;180;g151c7734bdb_0_214"/>
          <p:cNvSpPr txBox="1"/>
          <p:nvPr/>
        </p:nvSpPr>
        <p:spPr>
          <a:xfrm>
            <a:off x="12880109" y="1099260"/>
            <a:ext cx="1147459" cy="769441"/>
          </a:xfrm>
          <a:prstGeom prst="rect">
            <a:avLst/>
          </a:prstGeom>
          <a:solidFill>
            <a:schemeClr val="bg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39</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2" name="Picture 1">
            <a:extLst>
              <a:ext uri="{FF2B5EF4-FFF2-40B4-BE49-F238E27FC236}">
                <a16:creationId xmlns:a16="http://schemas.microsoft.com/office/drawing/2014/main" id="{E6260E0A-18F6-B8C6-0886-C3DFED23975C}"/>
              </a:ext>
            </a:extLst>
          </p:cNvPr>
          <p:cNvPicPr>
            <a:picLocks noChangeAspect="1"/>
          </p:cNvPicPr>
          <p:nvPr/>
        </p:nvPicPr>
        <p:blipFill>
          <a:blip r:embed="rId3"/>
          <a:stretch>
            <a:fillRect/>
          </a:stretch>
        </p:blipFill>
        <p:spPr>
          <a:xfrm>
            <a:off x="810886" y="767166"/>
            <a:ext cx="11136087" cy="8752668"/>
          </a:xfrm>
          <a:prstGeom prst="rect">
            <a:avLst/>
          </a:prstGeom>
        </p:spPr>
      </p:pic>
    </p:spTree>
    <p:extLst>
      <p:ext uri="{BB962C8B-B14F-4D97-AF65-F5344CB8AC3E}">
        <p14:creationId xmlns:p14="http://schemas.microsoft.com/office/powerpoint/2010/main" val="3849783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151c7734bdb_0_214"/>
          <p:cNvSpPr/>
          <p:nvPr/>
        </p:nvSpPr>
        <p:spPr>
          <a:xfrm>
            <a:off x="-122250" y="-65850"/>
            <a:ext cx="18532500" cy="10418700"/>
          </a:xfrm>
          <a:prstGeom prst="rect">
            <a:avLst/>
          </a:prstGeom>
          <a:solidFill>
            <a:schemeClr val="accent5">
              <a:lumMod val="7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9" name="Google Shape;179;g151c7734bdb_0_214"/>
          <p:cNvSpPr txBox="1"/>
          <p:nvPr/>
        </p:nvSpPr>
        <p:spPr>
          <a:xfrm>
            <a:off x="1325590" y="2637684"/>
            <a:ext cx="5007116" cy="58169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400" b="1" dirty="0">
                <a:solidFill>
                  <a:schemeClr val="lt1"/>
                </a:solidFill>
              </a:rPr>
              <a:t>And if someone takes you to court to sue you for your shirt, let him have your coat as well.</a:t>
            </a:r>
            <a:endParaRPr sz="54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80" name="Google Shape;180;g151c7734bdb_0_214"/>
          <p:cNvSpPr txBox="1"/>
          <p:nvPr/>
        </p:nvSpPr>
        <p:spPr>
          <a:xfrm>
            <a:off x="1325590" y="1447589"/>
            <a:ext cx="1145235" cy="769500"/>
          </a:xfrm>
          <a:prstGeom prst="rect">
            <a:avLst/>
          </a:prstGeom>
          <a:solidFill>
            <a:schemeClr val="accent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a:solidFill>
                  <a:srgbClr val="FFFFFF"/>
                </a:solidFill>
                <a:latin typeface="Arial Black" panose="020B0A04020102020204"/>
                <a:ea typeface="Arial Black" panose="020B0A04020102020204"/>
                <a:cs typeface="Arial Black" panose="020B0A04020102020204"/>
                <a:sym typeface="Arial Black" panose="020B0A04020102020204"/>
              </a:rPr>
              <a:t>40</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2" name="Picture 1">
            <a:extLst>
              <a:ext uri="{FF2B5EF4-FFF2-40B4-BE49-F238E27FC236}">
                <a16:creationId xmlns:a16="http://schemas.microsoft.com/office/drawing/2014/main" id="{DB750CE7-7670-F36B-56D7-B8895E4D00A4}"/>
              </a:ext>
            </a:extLst>
          </p:cNvPr>
          <p:cNvPicPr>
            <a:picLocks noChangeAspect="1"/>
          </p:cNvPicPr>
          <p:nvPr/>
        </p:nvPicPr>
        <p:blipFill>
          <a:blip r:embed="rId3"/>
          <a:stretch>
            <a:fillRect/>
          </a:stretch>
        </p:blipFill>
        <p:spPr>
          <a:xfrm>
            <a:off x="6745346" y="750743"/>
            <a:ext cx="11170695" cy="8785513"/>
          </a:xfrm>
          <a:prstGeom prst="rect">
            <a:avLst/>
          </a:prstGeom>
        </p:spPr>
      </p:pic>
    </p:spTree>
    <p:extLst>
      <p:ext uri="{BB962C8B-B14F-4D97-AF65-F5344CB8AC3E}">
        <p14:creationId xmlns:p14="http://schemas.microsoft.com/office/powerpoint/2010/main" val="3010761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151c7734bdb_0_214"/>
          <p:cNvSpPr/>
          <p:nvPr/>
        </p:nvSpPr>
        <p:spPr>
          <a:xfrm>
            <a:off x="-244500" y="-131700"/>
            <a:ext cx="18532500" cy="10418700"/>
          </a:xfrm>
          <a:prstGeom prst="rect">
            <a:avLst/>
          </a:prstGeom>
          <a:solidFill>
            <a:schemeClr val="accent3">
              <a:lumMod val="7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9" name="Google Shape;179;g151c7734bdb_0_214"/>
          <p:cNvSpPr txBox="1"/>
          <p:nvPr/>
        </p:nvSpPr>
        <p:spPr>
          <a:xfrm>
            <a:off x="11962103" y="2808029"/>
            <a:ext cx="4504202" cy="664797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400" b="1" dirty="0">
                <a:solidFill>
                  <a:schemeClr val="lt1"/>
                </a:solidFill>
              </a:rPr>
              <a:t>And if one of the occupation troops forces you to carry his pack one mile, carry it two miles. </a:t>
            </a:r>
            <a:endParaRPr sz="54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80" name="Google Shape;180;g151c7734bdb_0_214"/>
          <p:cNvSpPr txBox="1"/>
          <p:nvPr/>
        </p:nvSpPr>
        <p:spPr>
          <a:xfrm>
            <a:off x="11962103" y="1207591"/>
            <a:ext cx="1158200" cy="769441"/>
          </a:xfrm>
          <a:prstGeom prst="rect">
            <a:avLst/>
          </a:prstGeom>
          <a:solidFill>
            <a:schemeClr val="accent4"/>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a:solidFill>
                  <a:srgbClr val="FFFFFF"/>
                </a:solidFill>
                <a:latin typeface="Arial Black" panose="020B0A04020102020204"/>
                <a:ea typeface="Arial Black" panose="020B0A04020102020204"/>
                <a:cs typeface="Arial Black" panose="020B0A04020102020204"/>
                <a:sym typeface="Arial Black" panose="020B0A04020102020204"/>
              </a:rPr>
              <a:t>41</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2" name="Picture 1">
            <a:extLst>
              <a:ext uri="{FF2B5EF4-FFF2-40B4-BE49-F238E27FC236}">
                <a16:creationId xmlns:a16="http://schemas.microsoft.com/office/drawing/2014/main" id="{8328BE16-7B0A-A4A1-749B-823B5D018C89}"/>
              </a:ext>
            </a:extLst>
          </p:cNvPr>
          <p:cNvPicPr>
            <a:picLocks noChangeAspect="1"/>
          </p:cNvPicPr>
          <p:nvPr/>
        </p:nvPicPr>
        <p:blipFill>
          <a:blip r:embed="rId3"/>
          <a:stretch>
            <a:fillRect/>
          </a:stretch>
        </p:blipFill>
        <p:spPr>
          <a:xfrm>
            <a:off x="1821695" y="490819"/>
            <a:ext cx="8347143" cy="9305361"/>
          </a:xfrm>
          <a:prstGeom prst="rect">
            <a:avLst/>
          </a:prstGeom>
        </p:spPr>
      </p:pic>
    </p:spTree>
    <p:extLst>
      <p:ext uri="{BB962C8B-B14F-4D97-AF65-F5344CB8AC3E}">
        <p14:creationId xmlns:p14="http://schemas.microsoft.com/office/powerpoint/2010/main" val="4139158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151c7734bdb_0_214"/>
          <p:cNvSpPr/>
          <p:nvPr/>
        </p:nvSpPr>
        <p:spPr>
          <a:xfrm>
            <a:off x="-244500" y="0"/>
            <a:ext cx="18532500" cy="104187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9" name="Google Shape;179;g151c7734bdb_0_214"/>
          <p:cNvSpPr txBox="1"/>
          <p:nvPr/>
        </p:nvSpPr>
        <p:spPr>
          <a:xfrm>
            <a:off x="815853" y="2636383"/>
            <a:ext cx="5314803" cy="664797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400" b="1" dirty="0">
                <a:solidFill>
                  <a:schemeClr val="lt1"/>
                </a:solidFill>
              </a:rPr>
              <a:t>When someone asks you for something, give it to him; when someone wants to borrow something, lend it to him.</a:t>
            </a:r>
            <a:endParaRPr sz="54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80" name="Google Shape;180;g151c7734bdb_0_214"/>
          <p:cNvSpPr txBox="1"/>
          <p:nvPr/>
        </p:nvSpPr>
        <p:spPr>
          <a:xfrm>
            <a:off x="815853" y="1492965"/>
            <a:ext cx="1132264" cy="769500"/>
          </a:xfrm>
          <a:prstGeom prst="rect">
            <a:avLst/>
          </a:prstGeom>
          <a:solidFill>
            <a:schemeClr val="tx2">
              <a:lumMod val="75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a:solidFill>
                  <a:srgbClr val="FFFFFF"/>
                </a:solidFill>
                <a:latin typeface="Arial Black" panose="020B0A04020102020204"/>
                <a:ea typeface="Arial Black" panose="020B0A04020102020204"/>
                <a:cs typeface="Arial Black" panose="020B0A04020102020204"/>
                <a:sym typeface="Arial Black" panose="020B0A04020102020204"/>
              </a:rPr>
              <a:t>42</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2" name="Picture 1">
            <a:extLst>
              <a:ext uri="{FF2B5EF4-FFF2-40B4-BE49-F238E27FC236}">
                <a16:creationId xmlns:a16="http://schemas.microsoft.com/office/drawing/2014/main" id="{F37525F9-D72D-423D-6A36-C071C6082CC7}"/>
              </a:ext>
            </a:extLst>
          </p:cNvPr>
          <p:cNvPicPr>
            <a:picLocks noChangeAspect="1"/>
          </p:cNvPicPr>
          <p:nvPr/>
        </p:nvPicPr>
        <p:blipFill rotWithShape="1">
          <a:blip r:embed="rId3"/>
          <a:srcRect b="8087"/>
          <a:stretch/>
        </p:blipFill>
        <p:spPr>
          <a:xfrm>
            <a:off x="6681001" y="1624739"/>
            <a:ext cx="10952690" cy="7659618"/>
          </a:xfrm>
          <a:prstGeom prst="rect">
            <a:avLst/>
          </a:prstGeom>
        </p:spPr>
      </p:pic>
    </p:spTree>
    <p:extLst>
      <p:ext uri="{BB962C8B-B14F-4D97-AF65-F5344CB8AC3E}">
        <p14:creationId xmlns:p14="http://schemas.microsoft.com/office/powerpoint/2010/main" val="628421759"/>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1372</TotalTime>
  <Words>762</Words>
  <Application>Microsoft Office PowerPoint</Application>
  <PresentationFormat>Custom</PresentationFormat>
  <Paragraphs>89</Paragraphs>
  <Slides>21</Slides>
  <Notes>21</Notes>
  <HiddenSlides>1</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21</vt:i4>
      </vt:variant>
    </vt:vector>
  </HeadingPairs>
  <TitlesOfParts>
    <vt:vector size="26" baseType="lpstr">
      <vt:lpstr>Arial Black</vt:lpstr>
      <vt:lpstr>Calibri</vt:lpstr>
      <vt:lpstr>Arial</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abc</dc:creator>
  <cp:lastModifiedBy>angellette anne ambion</cp:lastModifiedBy>
  <cp:revision>42</cp:revision>
  <dcterms:created xsi:type="dcterms:W3CDTF">2022-09-22T06:53:28Z</dcterms:created>
  <dcterms:modified xsi:type="dcterms:W3CDTF">2023-02-12T14:01:49Z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1AFF63CF2C584FF9B66BDA84EA213816</vt:lpwstr>
  </property>
  <property fmtid="{D5CDD505-2E9C-101B-9397-08002B2CF9AE}" pid="3" name="KSOProductBuildVer">
    <vt:lpwstr>1033-11.2.0.11306</vt:lpwstr>
  </property>
</Properties>
</file>