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8" r:id="rId6"/>
    <p:sldId id="259" r:id="rId7"/>
    <p:sldId id="260" r:id="rId8"/>
    <p:sldId id="261" r:id="rId9"/>
    <p:sldId id="262" r:id="rId10"/>
    <p:sldId id="263" r:id="rId11"/>
    <p:sldId id="326" r:id="rId12"/>
    <p:sldId id="327" r:id="rId13"/>
    <p:sldId id="328" r:id="rId14"/>
    <p:sldId id="329" r:id="rId15"/>
    <p:sldId id="273" r:id="rId16"/>
    <p:sldId id="274" r:id="rId17"/>
    <p:sldId id="275" r:id="rId18"/>
    <p:sldId id="276" r:id="rId19"/>
    <p:sldId id="279" r:id="rId20"/>
    <p:sldId id="330" r:id="rId21"/>
  </p:sldIdLst>
  <p:sldSz cx="18288000" cy="10287000"/>
  <p:notesSz cx="6858000" cy="9144000"/>
  <p:embeddedFontLst>
    <p:embeddedFont>
      <p:font typeface="Calibri" panose="020F0502020204030204"/>
      <p:regular r:id="rId25"/>
      <p:bold r:id="rId26"/>
      <p:italic r:id="rId27"/>
      <p:boldItalic r:id="rId28"/>
    </p:embeddedFont>
    <p:embeddedFont>
      <p:font typeface="Arial Black" panose="020B0A04020102020204"/>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56" d="100"/>
          <a:sy n="56" d="100"/>
        </p:scale>
        <p:origin x="-744" y="-84"/>
      </p:cViewPr>
      <p:guideLst>
        <p:guide orient="horz" pos="21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2614294"/>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00785" y="5991860"/>
            <a:ext cx="7989570" cy="89535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37030" y="6208395"/>
            <a:ext cx="7117715"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6th</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Sunday in Ordinary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Time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Year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0"/>
        <p:cNvGrpSpPr/>
        <p:nvPr/>
      </p:nvGrpSpPr>
      <p:grpSpPr>
        <a:xfrm>
          <a:off x="0" y="0"/>
          <a:ext cx="0" cy="0"/>
          <a:chOff x="0" y="0"/>
          <a:chExt cx="0" cy="0"/>
        </a:xfrm>
      </p:grpSpPr>
      <p:sp>
        <p:nvSpPr>
          <p:cNvPr id="152" name="Google Shape;152;p7"/>
          <p:cNvSpPr/>
          <p:nvPr/>
        </p:nvSpPr>
        <p:spPr>
          <a:xfrm>
            <a:off x="1398652" y="1613462"/>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34</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398905" y="2739390"/>
            <a:ext cx="4469765" cy="5416550"/>
          </a:xfrm>
          <a:prstGeom prst="rect">
            <a:avLst/>
          </a:prstGeom>
          <a:noFill/>
          <a:ln>
            <a:noFill/>
          </a:ln>
        </p:spPr>
        <p:txBody>
          <a:bodyPr spcFirstLastPara="1" wrap="square" lIns="0" tIns="0" rIns="0" bIns="0" anchor="t" anchorCtr="0">
            <a:spAutoFit/>
          </a:bodyPr>
          <a:lstStyle/>
          <a:p>
            <a:pPr>
              <a:buSzPts val="5400"/>
            </a:pPr>
            <a:r>
              <a:rPr lang="en-US" sz="4400" b="1" smtClean="0">
                <a:solidFill>
                  <a:schemeClr val="tx1"/>
                </a:solidFill>
              </a:rPr>
              <a:t>But now I tell you: do not use any vow when you make a promise. Do not swear by heaven, for it is God's throne;</a:t>
            </a:r>
            <a:endParaRPr lang="en-US" sz="4400" b="1" smtClean="0">
              <a:solidFill>
                <a:schemeClr val="tx1"/>
              </a:solidFill>
            </a:endParaRPr>
          </a:p>
        </p:txBody>
      </p:sp>
      <p:pic>
        <p:nvPicPr>
          <p:cNvPr id="110" name="Picture 109"/>
          <p:cNvPicPr/>
          <p:nvPr/>
        </p:nvPicPr>
        <p:blipFill>
          <a:blip r:embed="rId1"/>
          <a:stretch>
            <a:fillRect/>
          </a:stretch>
        </p:blipFill>
        <p:spPr>
          <a:xfrm>
            <a:off x="7297420" y="1156970"/>
            <a:ext cx="9244965" cy="80264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9"/>
        <p:cNvGrpSpPr/>
        <p:nvPr/>
      </p:nvGrpSpPr>
      <p:grpSpPr>
        <a:xfrm>
          <a:off x="0" y="0"/>
          <a:ext cx="0" cy="0"/>
          <a:chOff x="0" y="0"/>
          <a:chExt cx="0" cy="0"/>
        </a:xfrm>
      </p:grpSpPr>
      <p:sp>
        <p:nvSpPr>
          <p:cNvPr id="160" name="Google Shape;160;g151c7734bdb_0_190"/>
          <p:cNvSpPr/>
          <p:nvPr/>
        </p:nvSpPr>
        <p:spPr>
          <a:xfrm>
            <a:off x="-244475" y="-13165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g151c7734bdb_0_190"/>
          <p:cNvSpPr/>
          <p:nvPr/>
        </p:nvSpPr>
        <p:spPr>
          <a:xfrm>
            <a:off x="1219425" y="2079291"/>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37</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219200" y="3451225"/>
            <a:ext cx="4879975" cy="3385185"/>
          </a:xfrm>
          <a:prstGeom prst="rect">
            <a:avLst/>
          </a:prstGeom>
          <a:noFill/>
          <a:ln>
            <a:noFill/>
          </a:ln>
        </p:spPr>
        <p:txBody>
          <a:bodyPr spcFirstLastPara="1" wrap="square" lIns="0" tIns="0" rIns="0" bIns="0" anchor="t" anchorCtr="0">
            <a:spAutoFit/>
          </a:bodyPr>
          <a:lstStyle/>
          <a:p>
            <a:pPr>
              <a:buSzPts val="5400"/>
            </a:pPr>
            <a:r>
              <a:rPr lang="en-US" sz="4400" b="1" dirty="0" smtClean="0">
                <a:solidFill>
                  <a:schemeClr val="bg1"/>
                </a:solidFill>
              </a:rPr>
              <a:t>Just say ‘Yes’ or ‘No’—anything else you say comes from the Evil One.</a:t>
            </a:r>
            <a:endParaRPr lang="en-US" sz="4400" b="1" dirty="0" smtClean="0">
              <a:solidFill>
                <a:schemeClr val="bg1"/>
              </a:solidFill>
            </a:endParaRPr>
          </a:p>
        </p:txBody>
      </p:sp>
      <p:pic>
        <p:nvPicPr>
          <p:cNvPr id="111" name="Picture 110"/>
          <p:cNvPicPr/>
          <p:nvPr/>
        </p:nvPicPr>
        <p:blipFill>
          <a:blip r:embed="rId1"/>
          <a:stretch>
            <a:fillRect/>
          </a:stretch>
        </p:blipFill>
        <p:spPr>
          <a:xfrm>
            <a:off x="7293610" y="1155700"/>
            <a:ext cx="9436735" cy="79756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61"/>
        <p:cNvGrpSpPr/>
        <p:nvPr/>
      </p:nvGrpSpPr>
      <p:grpSpPr>
        <a:xfrm>
          <a:off x="0" y="0"/>
          <a:ext cx="0" cy="0"/>
          <a:chOff x="0" y="0"/>
          <a:chExt cx="0" cy="0"/>
        </a:xfrm>
      </p:grpSpPr>
      <p:sp>
        <p:nvSpPr>
          <p:cNvPr id="262" name="Google Shape;262;p22"/>
          <p:cNvSpPr/>
          <p:nvPr/>
        </p:nvSpPr>
        <p:spPr>
          <a:xfrm>
            <a:off x="-244475" y="-66245"/>
            <a:ext cx="18532500" cy="104187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22"/>
          <p:cNvSpPr/>
          <p:nvPr/>
        </p:nvSpPr>
        <p:spPr>
          <a:xfrm>
            <a:off x="1047750" y="1047750"/>
            <a:ext cx="7862570" cy="147828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rPr>
              <a:t>Activity: </a:t>
            </a:r>
            <a:endParaRPr lang="en-US" sz="4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endParaRPr>
          </a:p>
          <a:p>
            <a:pPr marL="0" marR="0" lvl="0" indent="0" algn="ctr" rtl="0">
              <a:lnSpc>
                <a:spcPct val="100000"/>
              </a:lnSpc>
              <a:spcBef>
                <a:spcPts val="0"/>
              </a:spcBef>
              <a:spcAft>
                <a:spcPts val="0"/>
              </a:spcAft>
              <a:buClr>
                <a:srgbClr val="000000"/>
              </a:buClr>
              <a:buSzPts val="4000"/>
              <a:buFont typeface="Arial" panose="020B0604020202020204"/>
              <a:buNone/>
            </a:pPr>
            <a:r>
              <a:rPr lang="en-US" sz="4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rPr>
              <a:t>My Promises to God</a:t>
            </a:r>
            <a:endParaRPr lang="en-US" sz="4400" b="0" i="0" u="none" strike="noStrike" cap="none" dirty="0">
              <a:solidFill>
                <a:schemeClr val="bg2"/>
              </a:solidFill>
              <a:latin typeface="Arial Black" panose="020B0A04020102020204"/>
              <a:ea typeface="Arial Black" panose="020B0A04020102020204"/>
              <a:cs typeface="Arial Black" panose="020B0A04020102020204"/>
              <a:sym typeface="Arial Black" panose="020B0A04020102020204"/>
            </a:endParaRPr>
          </a:p>
        </p:txBody>
      </p:sp>
      <p:sp>
        <p:nvSpPr>
          <p:cNvPr id="264" name="Google Shape;26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5" name="Google Shape;265;p22"/>
          <p:cNvSpPr txBox="1"/>
          <p:nvPr/>
        </p:nvSpPr>
        <p:spPr>
          <a:xfrm>
            <a:off x="1499870" y="2526030"/>
            <a:ext cx="5711825" cy="6647815"/>
          </a:xfrm>
          <a:prstGeom prst="rect">
            <a:avLst/>
          </a:prstGeom>
          <a:noFill/>
          <a:ln>
            <a:noFill/>
          </a:ln>
        </p:spPr>
        <p:txBody>
          <a:bodyPr spcFirstLastPara="1" wrap="square" lIns="0" tIns="0" rIns="0" bIns="0" anchor="t" anchorCtr="0">
            <a:spAutoFit/>
          </a:bodyPr>
          <a:lstStyle/>
          <a:p>
            <a:pPr marL="685800" indent="-685800">
              <a:lnSpc>
                <a:spcPct val="150000"/>
              </a:lnSpc>
              <a:buClr>
                <a:srgbClr val="000000"/>
              </a:buClr>
              <a:buSzPts val="3700"/>
              <a:buFont typeface="Arial" panose="020B0604020202020204" pitchFamily="34" charset="0"/>
              <a:buChar char="•"/>
            </a:pPr>
            <a:r>
              <a:rPr lang="en-US" sz="3600" b="1" cap="none" dirty="0" smtClean="0">
                <a:latin typeface="Arial" panose="020B0604020202020204"/>
                <a:ea typeface="Arial" panose="020B0604020202020204"/>
                <a:cs typeface="Arial" panose="020B0604020202020204"/>
                <a:sym typeface="Arial" panose="020B0604020202020204"/>
              </a:rPr>
              <a:t>Cotton balls</a:t>
            </a:r>
            <a:endParaRPr lang="en-US" sz="3600" b="1" cap="none" dirty="0" smtClean="0">
              <a:latin typeface="Arial" panose="020B0604020202020204"/>
              <a:ea typeface="Arial" panose="020B0604020202020204"/>
              <a:cs typeface="Arial" panose="020B0604020202020204"/>
              <a:sym typeface="Arial" panose="020B0604020202020204"/>
            </a:endParaRPr>
          </a:p>
          <a:p>
            <a:pPr marL="685800" indent="-685800">
              <a:lnSpc>
                <a:spcPct val="150000"/>
              </a:lnSpc>
              <a:buClr>
                <a:srgbClr val="000000"/>
              </a:buClr>
              <a:buSzPts val="3700"/>
              <a:buFont typeface="Arial" panose="020B0604020202020204" pitchFamily="34" charset="0"/>
              <a:buChar char="•"/>
            </a:pPr>
            <a:r>
              <a:rPr lang="en-US" sz="3600" b="1" cap="none" dirty="0" smtClean="0">
                <a:latin typeface="Arial" panose="020B0604020202020204"/>
                <a:ea typeface="Arial" panose="020B0604020202020204"/>
                <a:cs typeface="Arial" panose="020B0604020202020204"/>
                <a:sym typeface="Arial" panose="020B0604020202020204"/>
              </a:rPr>
              <a:t>Colored Paper</a:t>
            </a:r>
            <a:endParaRPr lang="en-US" sz="3600" b="1" cap="none" dirty="0" smtClean="0">
              <a:latin typeface="Arial" panose="020B0604020202020204"/>
              <a:ea typeface="Arial" panose="020B0604020202020204"/>
              <a:cs typeface="Arial" panose="020B0604020202020204"/>
              <a:sym typeface="Arial" panose="020B0604020202020204"/>
            </a:endParaRPr>
          </a:p>
          <a:p>
            <a:pPr marL="685800" indent="-685800">
              <a:lnSpc>
                <a:spcPct val="150000"/>
              </a:lnSpc>
              <a:buClr>
                <a:srgbClr val="000000"/>
              </a:buClr>
              <a:buSzPts val="3700"/>
              <a:buFont typeface="Arial" panose="020B0604020202020204" pitchFamily="34" charset="0"/>
              <a:buChar char="•"/>
            </a:pPr>
            <a:r>
              <a:rPr lang="en-US" sz="3600" b="1" cap="none" dirty="0" smtClean="0">
                <a:latin typeface="Arial" panose="020B0604020202020204"/>
                <a:ea typeface="Arial" panose="020B0604020202020204"/>
                <a:cs typeface="Arial" panose="020B0604020202020204"/>
                <a:sym typeface="Arial" panose="020B0604020202020204"/>
              </a:rPr>
              <a:t>Glue</a:t>
            </a:r>
            <a:endParaRPr lang="en-US" sz="3600" b="1" cap="none" dirty="0" smtClean="0">
              <a:latin typeface="Arial" panose="020B0604020202020204"/>
              <a:ea typeface="Arial" panose="020B0604020202020204"/>
              <a:cs typeface="Arial" panose="020B0604020202020204"/>
              <a:sym typeface="Arial" panose="020B0604020202020204"/>
            </a:endParaRPr>
          </a:p>
          <a:p>
            <a:pPr marL="685800" indent="-685800">
              <a:lnSpc>
                <a:spcPct val="150000"/>
              </a:lnSpc>
              <a:buClr>
                <a:srgbClr val="000000"/>
              </a:buClr>
              <a:buSzPts val="3700"/>
              <a:buFont typeface="Arial" panose="020B0604020202020204" pitchFamily="34" charset="0"/>
              <a:buChar char="•"/>
            </a:pPr>
            <a:r>
              <a:rPr lang="en-US" sz="3600" b="1" cap="none" dirty="0" smtClean="0">
                <a:latin typeface="Arial" panose="020B0604020202020204"/>
                <a:ea typeface="Arial" panose="020B0604020202020204"/>
                <a:cs typeface="Arial" panose="020B0604020202020204"/>
                <a:sym typeface="Arial" panose="020B0604020202020204"/>
              </a:rPr>
              <a:t>Scissors</a:t>
            </a:r>
            <a:endParaRPr lang="en-US" sz="3600" b="1" cap="none" dirty="0" smtClean="0">
              <a:latin typeface="Arial" panose="020B0604020202020204"/>
              <a:ea typeface="Arial" panose="020B0604020202020204"/>
              <a:cs typeface="Arial" panose="020B0604020202020204"/>
              <a:sym typeface="Arial" panose="020B0604020202020204"/>
            </a:endParaRPr>
          </a:p>
          <a:p>
            <a:pPr marL="685800" indent="-685800">
              <a:lnSpc>
                <a:spcPct val="150000"/>
              </a:lnSpc>
              <a:buClr>
                <a:srgbClr val="000000"/>
              </a:buClr>
              <a:buSzPts val="3700"/>
              <a:buFont typeface="Arial" panose="020B0604020202020204" pitchFamily="34" charset="0"/>
              <a:buChar char="•"/>
            </a:pPr>
            <a:r>
              <a:rPr lang="en-US" sz="3600" b="1" cap="none" dirty="0" smtClean="0">
                <a:latin typeface="Arial" panose="020B0604020202020204"/>
                <a:ea typeface="Arial" panose="020B0604020202020204"/>
                <a:cs typeface="Arial" panose="020B0604020202020204"/>
                <a:sym typeface="Arial" panose="020B0604020202020204"/>
              </a:rPr>
              <a:t>Markers</a:t>
            </a:r>
            <a:endParaRPr lang="en-US" sz="3600" b="1" cap="none" dirty="0" smtClean="0">
              <a:latin typeface="Arial" panose="020B0604020202020204"/>
              <a:ea typeface="Arial" panose="020B0604020202020204"/>
              <a:cs typeface="Arial" panose="020B0604020202020204"/>
              <a:sym typeface="Arial" panose="020B0604020202020204"/>
            </a:endParaRPr>
          </a:p>
          <a:p>
            <a:pPr marL="685800" indent="-685800">
              <a:lnSpc>
                <a:spcPct val="150000"/>
              </a:lnSpc>
              <a:buClr>
                <a:srgbClr val="000000"/>
              </a:buClr>
              <a:buSzPts val="3700"/>
              <a:buFont typeface="Arial" panose="020B0604020202020204" pitchFamily="34" charset="0"/>
              <a:buChar char="•"/>
            </a:pPr>
            <a:r>
              <a:rPr lang="en-US" sz="3600" b="1" cap="none" dirty="0" smtClean="0">
                <a:latin typeface="Arial" panose="020B0604020202020204"/>
                <a:ea typeface="Arial" panose="020B0604020202020204"/>
                <a:cs typeface="Arial" panose="020B0604020202020204"/>
                <a:sym typeface="Arial" panose="020B0604020202020204"/>
              </a:rPr>
              <a:t>String</a:t>
            </a:r>
            <a:endParaRPr lang="en-US" sz="3600" b="1" cap="none" dirty="0" smtClean="0">
              <a:latin typeface="Arial" panose="020B0604020202020204"/>
              <a:ea typeface="Arial" panose="020B0604020202020204"/>
              <a:cs typeface="Arial" panose="020B0604020202020204"/>
              <a:sym typeface="Arial" panose="020B0604020202020204"/>
            </a:endParaRPr>
          </a:p>
          <a:p>
            <a:pPr marL="685800" indent="-685800">
              <a:lnSpc>
                <a:spcPct val="150000"/>
              </a:lnSpc>
              <a:buClr>
                <a:srgbClr val="000000"/>
              </a:buClr>
              <a:buSzPts val="3700"/>
              <a:buFont typeface="Arial" panose="020B0604020202020204" pitchFamily="34" charset="0"/>
              <a:buChar char="•"/>
            </a:pPr>
            <a:r>
              <a:rPr lang="en-US" sz="3600" b="1" cap="none" dirty="0" smtClean="0">
                <a:latin typeface="Arial" panose="020B0604020202020204"/>
                <a:ea typeface="Arial" panose="020B0604020202020204"/>
                <a:cs typeface="Arial" panose="020B0604020202020204"/>
                <a:sym typeface="Arial" panose="020B0604020202020204"/>
              </a:rPr>
              <a:t>Stapler</a:t>
            </a:r>
            <a:endParaRPr lang="en-US" sz="3600" b="1" cap="none" dirty="0" smtClean="0">
              <a:latin typeface="Arial" panose="020B0604020202020204"/>
              <a:ea typeface="Arial" panose="020B0604020202020204"/>
              <a:cs typeface="Arial" panose="020B0604020202020204"/>
              <a:sym typeface="Arial" panose="020B0604020202020204"/>
            </a:endParaRPr>
          </a:p>
          <a:p>
            <a:pPr marL="685800" indent="-685800">
              <a:lnSpc>
                <a:spcPct val="150000"/>
              </a:lnSpc>
              <a:buClr>
                <a:srgbClr val="000000"/>
              </a:buClr>
              <a:buSzPts val="3700"/>
              <a:buFont typeface="Arial" panose="020B0604020202020204" pitchFamily="34" charset="0"/>
              <a:buChar char="•"/>
            </a:pPr>
            <a:r>
              <a:rPr lang="en-US" sz="3600" b="1" cap="none" dirty="0" smtClean="0">
                <a:latin typeface="Arial" panose="020B0604020202020204"/>
                <a:ea typeface="Arial" panose="020B0604020202020204"/>
                <a:cs typeface="Arial" panose="020B0604020202020204"/>
                <a:sym typeface="Arial" panose="020B0604020202020204"/>
              </a:rPr>
              <a:t>Hole puncher</a:t>
            </a:r>
            <a:endParaRPr lang="en-US" sz="3600" b="1" cap="none" dirty="0" smtClean="0">
              <a:latin typeface="Arial" panose="020B0604020202020204"/>
              <a:ea typeface="Arial" panose="020B0604020202020204"/>
              <a:cs typeface="Arial" panose="020B0604020202020204"/>
              <a:sym typeface="Arial" panose="020B0604020202020204"/>
            </a:endParaRPr>
          </a:p>
        </p:txBody>
      </p:sp>
      <p:pic>
        <p:nvPicPr>
          <p:cNvPr id="112" name="Picture 111"/>
          <p:cNvPicPr/>
          <p:nvPr/>
        </p:nvPicPr>
        <p:blipFill>
          <a:blip r:embed="rId1"/>
          <a:srcRect l="5755" t="5744" r="42103" b="7215"/>
          <a:stretch>
            <a:fillRect/>
          </a:stretch>
        </p:blipFill>
        <p:spPr>
          <a:xfrm>
            <a:off x="9494520" y="944880"/>
            <a:ext cx="7781290" cy="839597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271"/>
        <p:cNvGrpSpPr/>
        <p:nvPr/>
      </p:nvGrpSpPr>
      <p:grpSpPr>
        <a:xfrm>
          <a:off x="0" y="0"/>
          <a:ext cx="0" cy="0"/>
          <a:chOff x="0" y="0"/>
          <a:chExt cx="0" cy="0"/>
        </a:xfrm>
      </p:grpSpPr>
      <p:sp>
        <p:nvSpPr>
          <p:cNvPr id="272" name="Google Shape;272;g1582d76b34a_0_57"/>
          <p:cNvSpPr txBox="1"/>
          <p:nvPr/>
        </p:nvSpPr>
        <p:spPr>
          <a:xfrm>
            <a:off x="1114185" y="725754"/>
            <a:ext cx="8976600" cy="5537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3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3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 name="Google Shape;274;g1582d76b34a_0_57"/>
          <p:cNvSpPr txBox="1"/>
          <p:nvPr/>
        </p:nvSpPr>
        <p:spPr>
          <a:xfrm>
            <a:off x="645795" y="1423035"/>
            <a:ext cx="9053195" cy="7879080"/>
          </a:xfrm>
          <a:prstGeom prst="rect">
            <a:avLst/>
          </a:prstGeom>
          <a:noFill/>
          <a:ln>
            <a:noFill/>
          </a:ln>
        </p:spPr>
        <p:txBody>
          <a:bodyPr spcFirstLastPara="1" wrap="square" lIns="0" tIns="0" rIns="0" bIns="0" anchor="t" anchorCtr="0">
            <a:spAutoFit/>
          </a:bodyPr>
          <a:lstStyle/>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200" dirty="0" smtClean="0"/>
              <a:t>Draw a cloud on the piece of white cardstock and cut it out.</a:t>
            </a:r>
            <a:endParaRPr lang="en-US" sz="3200" dirty="0" smtClean="0"/>
          </a:p>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200" dirty="0" smtClean="0"/>
              <a:t>On one of the yellow pieces of construction paper, trace something circular in the size you desire for your sun.</a:t>
            </a:r>
            <a:endParaRPr lang="en-US" sz="3200" dirty="0" smtClean="0"/>
          </a:p>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200" dirty="0" smtClean="0"/>
              <a:t>Cut out 1.5 inch strips of paper.</a:t>
            </a:r>
            <a:endParaRPr lang="en-US" sz="3200" dirty="0" smtClean="0"/>
          </a:p>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200" dirty="0" smtClean="0"/>
              <a:t>On each of the strips of paper, write a promise that you will make to God or to your parents.</a:t>
            </a:r>
            <a:endParaRPr lang="en-US" sz="3200" dirty="0" smtClean="0"/>
          </a:p>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200" dirty="0" smtClean="0"/>
              <a:t>Punch a hole in the top of the cloud, lace a piece of yarn through it, and tie it together so you can hang the craft when you are finished. Then staple the sun so that it’s peaking out from the cloud and staple the strips of paper with the promises written on them to the bottom of the cloud. </a:t>
            </a:r>
            <a:endParaRPr lang="en-US" sz="3200" dirty="0" smtClean="0"/>
          </a:p>
          <a:p>
            <a:pPr marL="488950" marR="0" lvl="0" indent="-457200" algn="l" rtl="0">
              <a:lnSpc>
                <a:spcPct val="100000"/>
              </a:lnSpc>
              <a:spcBef>
                <a:spcPts val="0"/>
              </a:spcBef>
              <a:spcAft>
                <a:spcPts val="0"/>
              </a:spcAft>
              <a:buClr>
                <a:srgbClr val="000000"/>
              </a:buClr>
              <a:buSzPts val="3100"/>
              <a:buFont typeface="Arial" panose="020B0604020202020204" pitchFamily="34" charset="0"/>
              <a:buChar char="•"/>
            </a:pPr>
            <a:r>
              <a:rPr lang="en-US" sz="3200" dirty="0" smtClean="0"/>
              <a:t>Then write “I promise to God to….” on the sun.</a:t>
            </a:r>
            <a:endParaRPr lang="en-US" sz="3200" dirty="0" smtClean="0"/>
          </a:p>
        </p:txBody>
      </p:sp>
      <p:pic>
        <p:nvPicPr>
          <p:cNvPr id="112" name="Picture 111"/>
          <p:cNvPicPr/>
          <p:nvPr/>
        </p:nvPicPr>
        <p:blipFill>
          <a:blip r:embed="rId1"/>
          <a:srcRect l="5755" t="5744" r="42103" b="7215"/>
          <a:stretch>
            <a:fillRect/>
          </a:stretch>
        </p:blipFill>
        <p:spPr>
          <a:xfrm>
            <a:off x="10387965" y="945515"/>
            <a:ext cx="6946265" cy="839597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3945" y="1751330"/>
            <a:ext cx="8866505" cy="763333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PH"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dirty="0" smtClean="0">
                <a:solidFill>
                  <a:schemeClr val="lt1"/>
                </a:solidFill>
              </a:rPr>
              <a:t>Help us to understand what love means. Help us practice it with those around us. Even when it is difficult, and even when we don’t feel like it! You are so amazing.</a:t>
            </a:r>
            <a:endParaRPr lang="en-US" sz="4000" b="1" dirty="0" smtClean="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dirty="0" smtClean="0">
                <a:solidFill>
                  <a:schemeClr val="lt1"/>
                </a:solidFill>
              </a:rPr>
              <a:t>Thank you for the love of Jesus</a:t>
            </a:r>
            <a:endParaRPr lang="en-US" sz="4000" b="1" dirty="0" smtClean="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dirty="0" smtClean="0">
                <a:solidFill>
                  <a:schemeClr val="lt1"/>
                </a:solidFill>
              </a:rPr>
              <a:t>We love you, God!</a:t>
            </a:r>
            <a:endParaRPr lang="en-US" sz="4000" b="1" dirty="0" smtClean="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Amen.</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2614294"/>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00785" y="5991860"/>
            <a:ext cx="7989570" cy="89535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37030" y="6208395"/>
            <a:ext cx="7117715"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6th</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Sunday in Ordinary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Time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Year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
          <p:cNvSpPr/>
          <p:nvPr/>
        </p:nvSpPr>
        <p:spPr>
          <a:xfrm>
            <a:off x="-572770" y="7784465"/>
            <a:ext cx="19048095" cy="26974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122555" y="8334728"/>
            <a:ext cx="18288000" cy="861695"/>
          </a:xfrm>
          <a:prstGeom prst="rect">
            <a:avLst/>
          </a:prstGeom>
          <a:noFill/>
          <a:ln>
            <a:noFill/>
          </a:ln>
        </p:spPr>
        <p:txBody>
          <a:bodyPr spcFirstLastPara="1" wrap="square" lIns="0" tIns="0" rIns="0" bIns="0" anchor="t" anchorCtr="0">
            <a:spAutoFit/>
          </a:bodyPr>
          <a:lstStyle/>
          <a:p>
            <a:pPr marL="0" indent="0" algn="ctr">
              <a:buClr>
                <a:srgbClr val="000000"/>
              </a:buClr>
              <a:buSzPts val="6000"/>
              <a:buFont typeface="Arial" panose="020B0604020202020204"/>
              <a:buNone/>
            </a:pPr>
            <a:r>
              <a:rPr lang="en-US" sz="5600" cap="none"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rPr>
              <a:t>Jesus’ Teaching about the Law</a:t>
            </a:r>
            <a:endParaRPr lang="en-US" sz="5600" cap="none"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335020" y="9196705"/>
            <a:ext cx="11642725" cy="768985"/>
          </a:xfrm>
          <a:prstGeom prst="rect">
            <a:avLst/>
          </a:prstGeom>
          <a:no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dirty="0" smtClean="0">
                <a:solidFill>
                  <a:schemeClr val="dk1"/>
                </a:solidFill>
                <a:latin typeface="Arial Black" panose="020B0A04020102020204"/>
                <a:ea typeface="Arial Black" panose="020B0A04020102020204"/>
                <a:cs typeface="Arial Black" panose="020B0A04020102020204"/>
                <a:sym typeface="Arial Black" panose="020B0A04020102020204"/>
              </a:rPr>
              <a:t>Matthew 5:20-22, 27-28,33-34, 37 </a:t>
            </a:r>
            <a:endParaRPr lang="en-US" sz="50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0" name="Picture 99"/>
          <p:cNvPicPr/>
          <p:nvPr/>
        </p:nvPicPr>
        <p:blipFill>
          <a:blip r:embed="rId1"/>
          <a:stretch>
            <a:fillRect/>
          </a:stretch>
        </p:blipFill>
        <p:spPr>
          <a:xfrm>
            <a:off x="-244475" y="-131445"/>
            <a:ext cx="18533110" cy="8235315"/>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Matthew.</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6"/>
          <p:cNvSpPr txBox="1"/>
          <p:nvPr/>
        </p:nvSpPr>
        <p:spPr>
          <a:xfrm>
            <a:off x="1150499" y="1263966"/>
            <a:ext cx="1039800" cy="769500"/>
          </a:xfrm>
          <a:prstGeom prst="rect">
            <a:avLst/>
          </a:prstGeom>
          <a:solidFill>
            <a:schemeClr val="accent3"/>
          </a:solidFill>
          <a:ln>
            <a:noFill/>
          </a:ln>
        </p:spPr>
        <p:txBody>
          <a:bodyPr spcFirstLastPara="1" wrap="square" lIns="0" tIns="0" rIns="0" bIns="0" anchor="t" anchorCtr="0">
            <a:normAutofit fontScale="87500"/>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20</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150620" y="2533015"/>
            <a:ext cx="6202468" cy="6094095"/>
          </a:xfrm>
          <a:prstGeom prst="rect">
            <a:avLst/>
          </a:prstGeom>
          <a:noFill/>
          <a:ln>
            <a:noFill/>
          </a:ln>
        </p:spPr>
        <p:txBody>
          <a:bodyPr spcFirstLastPara="1" wrap="square" lIns="0" tIns="0" rIns="0" bIns="0" anchor="t" anchorCtr="0">
            <a:spAutoFit/>
          </a:bodyPr>
          <a:lstStyle/>
          <a:p>
            <a:pPr>
              <a:buSzPts val="5400"/>
            </a:pPr>
            <a:r>
              <a:rPr lang="en-US" sz="4400" b="1" dirty="0" smtClean="0">
                <a:solidFill>
                  <a:schemeClr val="bg1"/>
                </a:solidFill>
              </a:rPr>
              <a:t>I tell you, then, that you will be able to enter the Kingdom of heaven only if you are more faithful than the teachers of the Law and the Pharisees in doing what God requires.</a:t>
            </a:r>
            <a:endParaRPr lang="en-US" sz="4400" b="1" dirty="0" smtClean="0">
              <a:solidFill>
                <a:schemeClr val="bg1"/>
              </a:solidFill>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2" name="Picture 101"/>
          <p:cNvPicPr/>
          <p:nvPr/>
        </p:nvPicPr>
        <p:blipFill>
          <a:blip r:embed="rId1"/>
          <a:srcRect t="10537" r="-1129"/>
          <a:stretch>
            <a:fillRect/>
          </a:stretch>
        </p:blipFill>
        <p:spPr>
          <a:xfrm>
            <a:off x="8172450" y="1263650"/>
            <a:ext cx="8638540" cy="776033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141"/>
        <p:cNvGrpSpPr/>
        <p:nvPr/>
      </p:nvGrpSpPr>
      <p:grpSpPr>
        <a:xfrm>
          <a:off x="0" y="0"/>
          <a:ext cx="0" cy="0"/>
          <a:chOff x="0" y="0"/>
          <a:chExt cx="0" cy="0"/>
        </a:xfrm>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accent3">
                  <a:lumMod val="75000"/>
                </a:schemeClr>
              </a:solidFill>
            </a:endParaRPr>
          </a:p>
        </p:txBody>
      </p:sp>
      <p:sp>
        <p:nvSpPr>
          <p:cNvPr id="142" name="Google Shape;142;p12"/>
          <p:cNvSpPr txBox="1"/>
          <p:nvPr/>
        </p:nvSpPr>
        <p:spPr>
          <a:xfrm>
            <a:off x="1113686" y="1484920"/>
            <a:ext cx="1070400" cy="768985"/>
          </a:xfrm>
          <a:prstGeom prst="rect">
            <a:avLst/>
          </a:prstGeom>
          <a:solidFill>
            <a:srgbClr val="8CB3E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21</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113790" y="2827020"/>
            <a:ext cx="5236210" cy="5170805"/>
          </a:xfrm>
          <a:prstGeom prst="rect">
            <a:avLst/>
          </a:prstGeom>
          <a:noFill/>
          <a:ln>
            <a:noFill/>
          </a:ln>
        </p:spPr>
        <p:txBody>
          <a:bodyPr spcFirstLastPara="1" wrap="square" lIns="0" tIns="0" rIns="0" bIns="0" anchor="t" anchorCtr="0">
            <a:spAutoFit/>
          </a:bodyPr>
          <a:lstStyle/>
          <a:p>
            <a:pPr>
              <a:buSzPts val="4800"/>
            </a:pPr>
            <a:r>
              <a:rPr lang="en-US" sz="4800" b="1" dirty="0" smtClean="0">
                <a:solidFill>
                  <a:schemeClr val="bg1"/>
                </a:solidFill>
              </a:rPr>
              <a:t>“You have heard that people were told in the past, ‘Do not commit murder; anyone who does will be brought to trial.’</a:t>
            </a:r>
            <a:endParaRPr lang="en-US" sz="4800" b="1" dirty="0" smtClean="0">
              <a:solidFill>
                <a:schemeClr val="bg1"/>
              </a:solidFill>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3" name="Picture 102"/>
          <p:cNvPicPr/>
          <p:nvPr/>
        </p:nvPicPr>
        <p:blipFill>
          <a:blip r:embed="rId1"/>
          <a:stretch>
            <a:fillRect/>
          </a:stretch>
        </p:blipFill>
        <p:spPr>
          <a:xfrm>
            <a:off x="6991985" y="1515110"/>
            <a:ext cx="9660890" cy="725678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0"/>
        <p:cNvGrpSpPr/>
        <p:nvPr/>
      </p:nvGrpSpPr>
      <p:grpSpPr>
        <a:xfrm>
          <a:off x="0" y="0"/>
          <a:ext cx="0" cy="0"/>
          <a:chOff x="0" y="0"/>
          <a:chExt cx="0" cy="0"/>
        </a:xfrm>
      </p:grpSpPr>
      <p:sp>
        <p:nvSpPr>
          <p:cNvPr id="152" name="Google Shape;152;p7"/>
          <p:cNvSpPr/>
          <p:nvPr/>
        </p:nvSpPr>
        <p:spPr>
          <a:xfrm>
            <a:off x="1034162" y="974652"/>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22</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034415" y="2014220"/>
            <a:ext cx="7147560" cy="7109460"/>
          </a:xfrm>
          <a:prstGeom prst="rect">
            <a:avLst/>
          </a:prstGeom>
          <a:noFill/>
          <a:ln>
            <a:noFill/>
          </a:ln>
        </p:spPr>
        <p:txBody>
          <a:bodyPr spcFirstLastPara="1" wrap="square" lIns="0" tIns="0" rIns="0" bIns="0" anchor="t" anchorCtr="0">
            <a:spAutoFit/>
          </a:bodyPr>
          <a:lstStyle/>
          <a:p>
            <a:pPr>
              <a:buSzPts val="5400"/>
            </a:pPr>
            <a:r>
              <a:rPr lang="en-US" sz="4200" b="1" smtClean="0">
                <a:solidFill>
                  <a:schemeClr val="tx1"/>
                </a:solidFill>
              </a:rPr>
              <a:t>But now I tell you: </a:t>
            </a:r>
            <a:endParaRPr lang="en-US" sz="4200" b="1" smtClean="0">
              <a:solidFill>
                <a:schemeClr val="tx1"/>
              </a:solidFill>
            </a:endParaRPr>
          </a:p>
          <a:p>
            <a:pPr>
              <a:buSzPts val="5400"/>
            </a:pPr>
            <a:r>
              <a:rPr lang="en-US" sz="4200" b="1" smtClean="0">
                <a:solidFill>
                  <a:schemeClr val="tx1"/>
                </a:solidFill>
              </a:rPr>
              <a:t>if you are angry with your brother you will be brought to trial, if you call your brother ‘You good-for-nothing!’ you will be brought before the Council, and if you call your brother a worthless fool you will be in danger of going to the fire of hell.</a:t>
            </a:r>
            <a:endParaRPr lang="en-US" sz="4200" b="1" smtClean="0">
              <a:solidFill>
                <a:schemeClr val="tx1"/>
              </a:solidFill>
            </a:endParaRPr>
          </a:p>
        </p:txBody>
      </p:sp>
      <p:pic>
        <p:nvPicPr>
          <p:cNvPr id="104" name="Picture 103"/>
          <p:cNvPicPr/>
          <p:nvPr/>
        </p:nvPicPr>
        <p:blipFill>
          <a:blip r:embed="rId1"/>
          <a:stretch>
            <a:fillRect/>
          </a:stretch>
        </p:blipFill>
        <p:spPr>
          <a:xfrm>
            <a:off x="8502015" y="1057910"/>
            <a:ext cx="8800465" cy="817118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9"/>
        <p:cNvGrpSpPr/>
        <p:nvPr/>
      </p:nvGrpSpPr>
      <p:grpSpPr>
        <a:xfrm>
          <a:off x="0" y="0"/>
          <a:ext cx="0" cy="0"/>
          <a:chOff x="0" y="0"/>
          <a:chExt cx="0" cy="0"/>
        </a:xfrm>
      </p:grpSpPr>
      <p:sp>
        <p:nvSpPr>
          <p:cNvPr id="160" name="Google Shape;160;g151c7734bdb_0_190"/>
          <p:cNvSpPr/>
          <p:nvPr/>
        </p:nvSpPr>
        <p:spPr>
          <a:xfrm>
            <a:off x="-244475" y="-13165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g151c7734bdb_0_190"/>
          <p:cNvSpPr/>
          <p:nvPr/>
        </p:nvSpPr>
        <p:spPr>
          <a:xfrm>
            <a:off x="510130" y="1263951"/>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27</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985645" y="1353820"/>
            <a:ext cx="15863570" cy="676910"/>
          </a:xfrm>
          <a:prstGeom prst="rect">
            <a:avLst/>
          </a:prstGeom>
          <a:noFill/>
          <a:ln>
            <a:noFill/>
          </a:ln>
        </p:spPr>
        <p:txBody>
          <a:bodyPr spcFirstLastPara="1" wrap="square" lIns="0" tIns="0" rIns="0" bIns="0" anchor="t" anchorCtr="0">
            <a:spAutoFit/>
          </a:bodyPr>
          <a:lstStyle/>
          <a:p>
            <a:pPr>
              <a:buSzPts val="5400"/>
            </a:pPr>
            <a:r>
              <a:rPr lang="en-US" sz="4400" b="1" dirty="0" smtClean="0">
                <a:solidFill>
                  <a:schemeClr val="bg1"/>
                </a:solidFill>
              </a:rPr>
              <a:t>“You have heard that it was said, ‘Do not commit adultery.’</a:t>
            </a:r>
            <a:endParaRPr lang="en-US" sz="4400" b="1" dirty="0" smtClean="0">
              <a:solidFill>
                <a:schemeClr val="bg1"/>
              </a:solidFill>
            </a:endParaRPr>
          </a:p>
        </p:txBody>
      </p:sp>
      <p:pic>
        <p:nvPicPr>
          <p:cNvPr id="105" name="Picture 104"/>
          <p:cNvPicPr/>
          <p:nvPr/>
        </p:nvPicPr>
        <p:blipFill>
          <a:blip r:embed="rId1"/>
          <a:stretch>
            <a:fillRect/>
          </a:stretch>
        </p:blipFill>
        <p:spPr>
          <a:xfrm>
            <a:off x="1215390" y="2663825"/>
            <a:ext cx="15857220" cy="61785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6"/>
          <p:cNvSpPr txBox="1"/>
          <p:nvPr/>
        </p:nvSpPr>
        <p:spPr>
          <a:xfrm>
            <a:off x="1301629" y="1837371"/>
            <a:ext cx="1039800" cy="769500"/>
          </a:xfrm>
          <a:prstGeom prst="rect">
            <a:avLst/>
          </a:prstGeom>
          <a:solidFill>
            <a:schemeClr val="accent3"/>
          </a:solidFill>
          <a:ln>
            <a:noFill/>
          </a:ln>
        </p:spPr>
        <p:txBody>
          <a:bodyPr spcFirstLastPara="1" wrap="square" lIns="0" tIns="0" rIns="0" bIns="0" anchor="t" anchorCtr="0">
            <a:normAutofit fontScale="87500"/>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28</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301750" y="2988945"/>
            <a:ext cx="5518150" cy="4739640"/>
          </a:xfrm>
          <a:prstGeom prst="rect">
            <a:avLst/>
          </a:prstGeom>
          <a:noFill/>
          <a:ln>
            <a:noFill/>
          </a:ln>
        </p:spPr>
        <p:txBody>
          <a:bodyPr spcFirstLastPara="1" wrap="square" lIns="0" tIns="0" rIns="0" bIns="0" anchor="t" anchorCtr="0">
            <a:spAutoFit/>
          </a:bodyPr>
          <a:lstStyle/>
          <a:p>
            <a:pPr>
              <a:buSzPts val="5400"/>
            </a:pPr>
            <a:r>
              <a:rPr lang="en-US" sz="4400" b="1" dirty="0" smtClean="0">
                <a:solidFill>
                  <a:schemeClr val="bg1"/>
                </a:solidFill>
              </a:rPr>
              <a:t>But now I tell you: anyone who looks at a woman and wants to possess her is guilty of committing adultery with her in his heart.</a:t>
            </a:r>
            <a:endParaRPr lang="en-US" sz="4400" b="1" dirty="0" smtClean="0">
              <a:solidFill>
                <a:schemeClr val="bg1"/>
              </a:solidFill>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7" name="Picture 106"/>
          <p:cNvPicPr/>
          <p:nvPr/>
        </p:nvPicPr>
        <p:blipFill>
          <a:blip r:embed="rId1"/>
          <a:srcRect l="52243"/>
          <a:stretch>
            <a:fillRect/>
          </a:stretch>
        </p:blipFill>
        <p:spPr>
          <a:xfrm>
            <a:off x="8421370" y="1289685"/>
            <a:ext cx="8122920" cy="770763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141"/>
        <p:cNvGrpSpPr/>
        <p:nvPr/>
      </p:nvGrpSpPr>
      <p:grpSpPr>
        <a:xfrm>
          <a:off x="0" y="0"/>
          <a:ext cx="0" cy="0"/>
          <a:chOff x="0" y="0"/>
          <a:chExt cx="0" cy="0"/>
        </a:xfrm>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accent3">
                  <a:lumMod val="75000"/>
                </a:schemeClr>
              </a:solidFill>
            </a:endParaRPr>
          </a:p>
        </p:txBody>
      </p:sp>
      <p:sp>
        <p:nvSpPr>
          <p:cNvPr id="142" name="Google Shape;142;p12"/>
          <p:cNvSpPr txBox="1"/>
          <p:nvPr/>
        </p:nvSpPr>
        <p:spPr>
          <a:xfrm>
            <a:off x="1113686" y="1484920"/>
            <a:ext cx="1070400" cy="768985"/>
          </a:xfrm>
          <a:prstGeom prst="rect">
            <a:avLst/>
          </a:prstGeom>
          <a:solidFill>
            <a:srgbClr val="8CB3E3"/>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33</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113790" y="2614295"/>
            <a:ext cx="5631815" cy="5909310"/>
          </a:xfrm>
          <a:prstGeom prst="rect">
            <a:avLst/>
          </a:prstGeom>
          <a:noFill/>
          <a:ln>
            <a:noFill/>
          </a:ln>
        </p:spPr>
        <p:txBody>
          <a:bodyPr spcFirstLastPara="1" wrap="square" lIns="0" tIns="0" rIns="0" bIns="0" anchor="t" anchorCtr="0">
            <a:spAutoFit/>
          </a:bodyPr>
          <a:lstStyle/>
          <a:p>
            <a:pPr>
              <a:buSzPts val="4800"/>
            </a:pPr>
            <a:r>
              <a:rPr lang="en-US" sz="4800" b="1" dirty="0" smtClean="0">
                <a:solidFill>
                  <a:schemeClr val="bg1"/>
                </a:solidFill>
              </a:rPr>
              <a:t>“You have also heard that people were told in the past, ‘Do not break your promise, but do what you have vowed to the Lord to do.’</a:t>
            </a:r>
            <a:endParaRPr lang="en-US" sz="4800" b="1" dirty="0" smtClean="0">
              <a:solidFill>
                <a:schemeClr val="bg1"/>
              </a:solidFill>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8" name="Picture 107"/>
          <p:cNvPicPr/>
          <p:nvPr/>
        </p:nvPicPr>
        <p:blipFill>
          <a:blip r:embed="rId1"/>
          <a:stretch>
            <a:fillRect/>
          </a:stretch>
        </p:blipFill>
        <p:spPr>
          <a:xfrm>
            <a:off x="7602220" y="1484630"/>
            <a:ext cx="9030335" cy="732345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2457</Words>
  <Application>WPS Presentation</Application>
  <PresentationFormat>Custom</PresentationFormat>
  <Paragraphs>89</Paragraphs>
  <Slides>17</Slides>
  <Notes>15</Notes>
  <HiddenSlides>1</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17</vt:i4>
      </vt:variant>
    </vt:vector>
  </HeadingPairs>
  <TitlesOfParts>
    <vt:vector size="27"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ASUS</cp:lastModifiedBy>
  <cp:revision>22</cp:revision>
  <dcterms:created xsi:type="dcterms:W3CDTF">2022-09-22T06:53:00Z</dcterms:created>
  <dcterms:modified xsi:type="dcterms:W3CDTF">2023-02-07T03:38:13Z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3F18164728E849B29B839916E64BCCC4</vt:lpwstr>
  </property>
  <property fmtid="{D5CDD505-2E9C-101B-9397-08002B2CF9AE}" pid="3" name="KSOProductBuildVer">
    <vt:lpwstr>1033-11.2.0.11440</vt:lpwstr>
  </property>
</Properties>
</file>