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73" r:id="rId13"/>
    <p:sldId id="274" r:id="rId14"/>
    <p:sldId id="275" r:id="rId15"/>
    <p:sldId id="276" r:id="rId16"/>
    <p:sldId id="279" r:id="rId17"/>
    <p:sldId id="325" r:id="rId18"/>
  </p:sldIdLst>
  <p:sldSz cx="18288000" cy="10287000"/>
  <p:notesSz cx="6858000" cy="9144000"/>
  <p:embeddedFontLst>
    <p:embeddedFont>
      <p:font typeface="Calibri" panose="020F0502020204030204"/>
      <p:regular r:id="rId22"/>
      <p:bold r:id="rId23"/>
      <p:italic r:id="rId24"/>
      <p:boldItalic r:id="rId25"/>
    </p:embeddedFont>
    <p:embeddedFont>
      <p:font typeface="Arial Black" panose="020B0A04020102020204"/>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5D537"/>
    <a:srgbClr val="8AD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56" d="100"/>
          <a:sy n="56" d="100"/>
        </p:scale>
        <p:origin x="-744" y="-84"/>
      </p:cViewPr>
      <p:guideLst>
        <p:guide orient="horz" pos="2180"/>
        <p:guide pos="286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font" Target="fonts/font5.fntdata"/><Relationship Id="rId25" Type="http://schemas.openxmlformats.org/officeDocument/2006/relationships/font" Target="fonts/font4.fntdata"/><Relationship Id="rId24" Type="http://schemas.openxmlformats.org/officeDocument/2006/relationships/font" Target="fonts/font3.fntdata"/><Relationship Id="rId23" Type="http://schemas.openxmlformats.org/officeDocument/2006/relationships/font" Target="fonts/font2.fntdata"/><Relationship Id="rId22" Type="http://schemas.openxmlformats.org/officeDocument/2006/relationships/font" Target="fonts/font1.fntdata"/><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g1582d76b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g1582d76b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0"/>
        <p:cNvGrpSpPr/>
        <p:nvPr/>
      </p:nvGrpSpPr>
      <p:grpSpPr>
        <a:xfrm>
          <a:off x="0" y="0"/>
          <a:ext cx="0" cy="0"/>
          <a:chOff x="0" y="0"/>
          <a:chExt cx="0" cy="0"/>
        </a:xfrm>
      </p:grpSpPr>
      <p:sp>
        <p:nvSpPr>
          <p:cNvPr id="251" name="Google Shape;2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53" name="Google Shape;25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
        <p:cNvGrpSpPr/>
        <p:nvPr/>
      </p:nvGrpSpPr>
      <p:grpSpPr>
        <a:xfrm>
          <a:off x="0" y="0"/>
          <a:ext cx="0" cy="0"/>
          <a:chOff x="0" y="0"/>
          <a:chExt cx="0" cy="0"/>
        </a:xfrm>
      </p:grpSpPr>
      <p:sp>
        <p:nvSpPr>
          <p:cNvPr id="258" name="Google Shape;2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a:p>
        </p:txBody>
      </p:sp>
      <p:sp>
        <p:nvSpPr>
          <p:cNvPr id="260" name="Google Shape;26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7"/>
        <p:cNvGrpSpPr/>
        <p:nvPr/>
      </p:nvGrpSpPr>
      <p:grpSpPr>
        <a:xfrm>
          <a:off x="0" y="0"/>
          <a:ext cx="0" cy="0"/>
          <a:chOff x="0" y="0"/>
          <a:chExt cx="0" cy="0"/>
        </a:xfrm>
      </p:grpSpPr>
      <p:sp>
        <p:nvSpPr>
          <p:cNvPr id="268" name="Google Shape;268;g1582d76b34a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1582d76b34a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p>
        </p:txBody>
      </p:sp>
      <p:sp>
        <p:nvSpPr>
          <p:cNvPr id="270" name="Google Shape;270;g1582d76b34a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1"/>
        <p:cNvGrpSpPr/>
        <p:nvPr/>
      </p:nvGrpSpPr>
      <p:grpSpPr>
        <a:xfrm>
          <a:off x="0" y="0"/>
          <a:ext cx="0" cy="0"/>
          <a:chOff x="0" y="0"/>
          <a:chExt cx="0" cy="0"/>
        </a:xfrm>
      </p:grpSpPr>
      <p:sp>
        <p:nvSpPr>
          <p:cNvPr id="292" name="Google Shape;292;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94" name="Google Shape;294;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g1582d76b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g1582d76b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7" name="Google Shape;107;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0" name="Google Shape;14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5"/>
        <p:cNvGrpSpPr/>
        <p:nvPr/>
      </p:nvGrpSpPr>
      <p:grpSpPr>
        <a:xfrm>
          <a:off x="0" y="0"/>
          <a:ext cx="0" cy="0"/>
          <a:chOff x="0" y="0"/>
          <a:chExt cx="0" cy="0"/>
        </a:xfrm>
      </p:grpSpPr>
      <p:sp>
        <p:nvSpPr>
          <p:cNvPr id="156" name="Google Shape;156;g151c7734bdb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51c7734bdb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8" name="Google Shape;158;g151c7734bdb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6" name="Google Shape;2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g1582d76b34a_0_19"/>
          <p:cNvSpPr/>
          <p:nvPr/>
        </p:nvSpPr>
        <p:spPr>
          <a:xfrm>
            <a:off x="-244475" y="-131650"/>
            <a:ext cx="18532500" cy="10418700"/>
          </a:xfrm>
          <a:prstGeom prst="rect">
            <a:avLst/>
          </a:prstGeom>
          <a:solidFill>
            <a:srgbClr val="7692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g1582d76b34a_0_19"/>
          <p:cNvSpPr txBox="1"/>
          <p:nvPr/>
        </p:nvSpPr>
        <p:spPr>
          <a:xfrm>
            <a:off x="-62345" y="2614294"/>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g1582d76b34a_0_19"/>
          <p:cNvSpPr/>
          <p:nvPr/>
        </p:nvSpPr>
        <p:spPr>
          <a:xfrm>
            <a:off x="1205865" y="6092825"/>
            <a:ext cx="7868285" cy="1096645"/>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1317625" y="6209030"/>
            <a:ext cx="7756525" cy="92329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smtClean="0">
                <a:solidFill>
                  <a:srgbClr val="FFFFFF"/>
                </a:solidFill>
              </a:rPr>
              <a:t>February 05| 5th</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Sunday in </a:t>
            </a:r>
            <a:endPar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Ordinary </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Time |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Year </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3" name="Google Shape;103;g1582d76b34a_0_19"/>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6C09"/>
        </a:solidFill>
        <a:effectLst/>
      </p:bgPr>
    </p:bg>
    <p:spTree>
      <p:nvGrpSpPr>
        <p:cNvPr id="1" name="Shape 254"/>
        <p:cNvGrpSpPr/>
        <p:nvPr/>
      </p:nvGrpSpPr>
      <p:grpSpPr>
        <a:xfrm>
          <a:off x="0" y="0"/>
          <a:ext cx="0" cy="0"/>
          <a:chOff x="0" y="0"/>
          <a:chExt cx="0" cy="0"/>
        </a:xfrm>
      </p:grpSpPr>
      <p:sp>
        <p:nvSpPr>
          <p:cNvPr id="255" name="Google Shape;255;p23"/>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56" name="Google Shape;256;p23"/>
          <p:cNvPicPr preferRelativeResize="0"/>
          <p:nvPr/>
        </p:nvPicPr>
        <p:blipFill rotWithShape="1">
          <a:blip r:embed="rId1"/>
          <a:srcRect/>
          <a:stretch>
            <a:fillRect/>
          </a:stretch>
        </p:blipFill>
        <p:spPr>
          <a:xfrm>
            <a:off x="9720064" y="1471092"/>
            <a:ext cx="7010400" cy="7010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1" name="Shape 261"/>
        <p:cNvGrpSpPr/>
        <p:nvPr/>
      </p:nvGrpSpPr>
      <p:grpSpPr>
        <a:xfrm>
          <a:off x="0" y="0"/>
          <a:ext cx="0" cy="0"/>
          <a:chOff x="0" y="0"/>
          <a:chExt cx="0" cy="0"/>
        </a:xfrm>
      </p:grpSpPr>
      <p:sp>
        <p:nvSpPr>
          <p:cNvPr id="262" name="Google Shape;262;p22"/>
          <p:cNvSpPr/>
          <p:nvPr/>
        </p:nvSpPr>
        <p:spPr>
          <a:xfrm>
            <a:off x="-244475" y="-66245"/>
            <a:ext cx="18532500" cy="104187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3" name="Google Shape;263;p22"/>
          <p:cNvSpPr/>
          <p:nvPr/>
        </p:nvSpPr>
        <p:spPr>
          <a:xfrm>
            <a:off x="1047750" y="1311275"/>
            <a:ext cx="6614795" cy="181546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panose="020B0604020202020204"/>
              <a:buNone/>
            </a:pPr>
            <a:r>
              <a:rPr lang="en-US" sz="5400" b="0" i="0" u="none" strike="noStrike" cap="none" dirty="0">
                <a:solidFill>
                  <a:schemeClr val="bg2"/>
                </a:solidFill>
                <a:latin typeface="Arial Black" panose="020B0A04020102020204"/>
                <a:ea typeface="Arial Black" panose="020B0A04020102020204"/>
                <a:cs typeface="Arial Black" panose="020B0A04020102020204"/>
                <a:sym typeface="Arial Black" panose="020B0A04020102020204"/>
              </a:rPr>
              <a:t>Activity: </a:t>
            </a:r>
            <a:endParaRPr lang="en-US" sz="5400" b="0" i="0" u="none" strike="noStrike" cap="none" dirty="0">
              <a:solidFill>
                <a:schemeClr val="bg2"/>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Clr>
                <a:srgbClr val="000000"/>
              </a:buClr>
              <a:buSzPts val="4000"/>
              <a:buFont typeface="Arial" panose="020B0604020202020204"/>
              <a:buNone/>
            </a:pPr>
            <a:r>
              <a:rPr lang="en-US" sz="5400" b="0" i="0" u="none" strike="noStrike" cap="none" dirty="0" smtClean="0">
                <a:solidFill>
                  <a:schemeClr val="bg2"/>
                </a:solidFill>
                <a:latin typeface="Arial Black" panose="020B0A04020102020204"/>
                <a:ea typeface="Arial Black" panose="020B0A04020102020204"/>
                <a:cs typeface="Arial Black" panose="020B0A04020102020204"/>
                <a:sym typeface="Arial Black" panose="020B0A04020102020204"/>
              </a:rPr>
              <a:t>I am a Light</a:t>
            </a:r>
            <a:endParaRPr lang="en-US" sz="5400" b="0" i="0" u="none" strike="noStrike" cap="none" dirty="0">
              <a:solidFill>
                <a:schemeClr val="bg2"/>
              </a:solidFill>
              <a:latin typeface="Arial Black" panose="020B0A04020102020204"/>
              <a:ea typeface="Arial Black" panose="020B0A04020102020204"/>
              <a:cs typeface="Arial Black" panose="020B0A04020102020204"/>
              <a:sym typeface="Arial Black" panose="020B0A04020102020204"/>
            </a:endParaRPr>
          </a:p>
        </p:txBody>
      </p:sp>
      <p:sp>
        <p:nvSpPr>
          <p:cNvPr id="264" name="Google Shape;26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177800">
              <a:buClr>
                <a:schemeClr val="lt1"/>
              </a:buClr>
              <a:buSzPts val="4400"/>
              <a:buFont typeface="Calibri" panose="020F0502020204030204"/>
              <a:buNone/>
            </a:pPr>
            <a:endParaRPr sz="4400" b="1"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5" name="Google Shape;265;p22"/>
          <p:cNvSpPr txBox="1"/>
          <p:nvPr/>
        </p:nvSpPr>
        <p:spPr>
          <a:xfrm>
            <a:off x="1041400" y="3827780"/>
            <a:ext cx="6621145" cy="3323987"/>
          </a:xfrm>
          <a:prstGeom prst="rect">
            <a:avLst/>
          </a:prstGeom>
          <a:noFill/>
          <a:ln>
            <a:noFill/>
          </a:ln>
        </p:spPr>
        <p:txBody>
          <a:bodyPr spcFirstLastPara="1" wrap="square" lIns="0" tIns="0" rIns="0" bIns="0" anchor="t" anchorCtr="0">
            <a:spAutoFit/>
          </a:bodyPr>
          <a:lstStyle/>
          <a:p>
            <a:pPr marL="685800" indent="-685800" algn="l">
              <a:lnSpc>
                <a:spcPct val="150000"/>
              </a:lnSpc>
              <a:buClr>
                <a:srgbClr val="000000"/>
              </a:buClr>
              <a:buSzPts val="3700"/>
              <a:buFont typeface="Arial" panose="020B0604020202020204" pitchFamily="34" charset="0"/>
              <a:buChar char="•"/>
            </a:pPr>
            <a:r>
              <a:rPr lang="en-US" sz="4800" b="1" cap="none" dirty="0" smtClean="0">
                <a:latin typeface="Arial" panose="020B0604020202020204"/>
                <a:ea typeface="Arial" panose="020B0604020202020204"/>
                <a:cs typeface="Arial" panose="020B0604020202020204"/>
                <a:sym typeface="Arial" panose="020B0604020202020204"/>
              </a:rPr>
              <a:t>Plain White Paper</a:t>
            </a:r>
            <a:endParaRPr lang="en-US" sz="4800" b="1" cap="none" dirty="0">
              <a:latin typeface="Arial" panose="020B0604020202020204"/>
              <a:ea typeface="Arial" panose="020B0604020202020204"/>
              <a:cs typeface="Arial" panose="020B0604020202020204"/>
              <a:sym typeface="Arial" panose="020B0604020202020204"/>
            </a:endParaRPr>
          </a:p>
          <a:p>
            <a:pPr marL="685800" indent="-685800" algn="l">
              <a:lnSpc>
                <a:spcPct val="150000"/>
              </a:lnSpc>
              <a:buClr>
                <a:srgbClr val="000000"/>
              </a:buClr>
              <a:buSzPts val="3700"/>
              <a:buFont typeface="Arial" panose="020B0604020202020204" pitchFamily="34" charset="0"/>
              <a:buChar char="•"/>
            </a:pPr>
            <a:r>
              <a:rPr lang="en-US" sz="4800" b="1" cap="none" dirty="0" smtClean="0">
                <a:latin typeface="Arial" panose="020B0604020202020204"/>
                <a:ea typeface="Arial" panose="020B0604020202020204"/>
                <a:cs typeface="Arial" panose="020B0604020202020204"/>
                <a:sym typeface="Arial" panose="020B0604020202020204"/>
              </a:rPr>
              <a:t>Writing Materials</a:t>
            </a:r>
            <a:endParaRPr lang="en-US" sz="4800" b="1" cap="none" dirty="0">
              <a:latin typeface="Arial" panose="020B0604020202020204"/>
              <a:ea typeface="Arial" panose="020B0604020202020204"/>
              <a:cs typeface="Arial" panose="020B0604020202020204"/>
              <a:sym typeface="Arial" panose="020B0604020202020204"/>
            </a:endParaRPr>
          </a:p>
          <a:p>
            <a:pPr marL="685800" indent="-685800" algn="l">
              <a:lnSpc>
                <a:spcPct val="150000"/>
              </a:lnSpc>
              <a:buClr>
                <a:srgbClr val="000000"/>
              </a:buClr>
              <a:buSzPts val="3700"/>
              <a:buFont typeface="Arial" panose="020B0604020202020204" pitchFamily="34" charset="0"/>
              <a:buChar char="•"/>
            </a:pPr>
            <a:r>
              <a:rPr lang="en-US" sz="4800" b="1" cap="none" dirty="0" smtClean="0">
                <a:latin typeface="Arial" panose="020B0604020202020204"/>
                <a:ea typeface="Arial" panose="020B0604020202020204"/>
                <a:cs typeface="Arial" panose="020B0604020202020204"/>
                <a:sym typeface="Arial" panose="020B0604020202020204"/>
              </a:rPr>
              <a:t>Coloring Materials</a:t>
            </a:r>
            <a:endParaRPr lang="en-US" sz="4800" b="1" cap="none" dirty="0">
              <a:latin typeface="Arial" panose="020B0604020202020204"/>
              <a:ea typeface="Arial" panose="020B0604020202020204"/>
              <a:cs typeface="Arial" panose="020B0604020202020204"/>
              <a:sym typeface="Arial" panose="020B0604020202020204"/>
            </a:endParaRPr>
          </a:p>
        </p:txBody>
      </p:sp>
      <p:pic>
        <p:nvPicPr>
          <p:cNvPr id="14338" name="Picture 2" descr="7 best images about Salt and light on Pinterest | Light bulb crafts ..."/>
          <p:cNvPicPr>
            <a:picLocks noChangeAspect="1" noChangeArrowheads="1"/>
          </p:cNvPicPr>
          <p:nvPr/>
        </p:nvPicPr>
        <p:blipFill>
          <a:blip r:embed="rId1"/>
          <a:srcRect/>
          <a:stretch>
            <a:fillRect/>
          </a:stretch>
        </p:blipFill>
        <p:spPr bwMode="auto">
          <a:xfrm>
            <a:off x="10160000" y="604309"/>
            <a:ext cx="6609291" cy="8684301"/>
          </a:xfrm>
          <a:prstGeom prst="rect">
            <a:avLst/>
          </a:prstGeom>
          <a:noFill/>
        </p:spPr>
      </p:pic>
      <p:sp>
        <p:nvSpPr>
          <p:cNvPr id="8" name="Rectangle 7"/>
          <p:cNvSpPr/>
          <p:nvPr/>
        </p:nvSpPr>
        <p:spPr>
          <a:xfrm>
            <a:off x="10955868" y="5334000"/>
            <a:ext cx="3572933" cy="25569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1192937" y="5943601"/>
            <a:ext cx="3166533" cy="169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209873" y="6705589"/>
            <a:ext cx="3166533" cy="169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209876" y="6316133"/>
            <a:ext cx="3166533" cy="169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209876" y="7128917"/>
            <a:ext cx="3166533" cy="169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6E3BC"/>
        </a:solidFill>
        <a:effectLst/>
      </p:bgPr>
    </p:bg>
    <p:spTree>
      <p:nvGrpSpPr>
        <p:cNvPr id="1" name="Shape 271"/>
        <p:cNvGrpSpPr/>
        <p:nvPr/>
      </p:nvGrpSpPr>
      <p:grpSpPr>
        <a:xfrm>
          <a:off x="0" y="0"/>
          <a:ext cx="0" cy="0"/>
          <a:chOff x="0" y="0"/>
          <a:chExt cx="0" cy="0"/>
        </a:xfrm>
      </p:grpSpPr>
      <p:sp>
        <p:nvSpPr>
          <p:cNvPr id="272" name="Google Shape;272;g1582d76b34a_0_57"/>
          <p:cNvSpPr txBox="1"/>
          <p:nvPr/>
        </p:nvSpPr>
        <p:spPr>
          <a:xfrm>
            <a:off x="1114185" y="725754"/>
            <a:ext cx="8976600" cy="7385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48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rPr>
              <a:t>Instruction:</a:t>
            </a:r>
            <a:endParaRPr lang="en-US" sz="48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73" name="Google Shape;273;g1582d76b34a_0_5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 name="Google Shape;274;g1582d76b34a_0_57"/>
          <p:cNvSpPr txBox="1"/>
          <p:nvPr/>
        </p:nvSpPr>
        <p:spPr>
          <a:xfrm>
            <a:off x="7751445" y="2362200"/>
            <a:ext cx="9360535" cy="3554819"/>
          </a:xfrm>
          <a:prstGeom prst="rect">
            <a:avLst/>
          </a:prstGeom>
          <a:noFill/>
          <a:ln>
            <a:noFill/>
          </a:ln>
        </p:spPr>
        <p:txBody>
          <a:bodyPr spcFirstLastPara="1" wrap="square" lIns="0" tIns="0" rIns="0" bIns="0" anchor="t" anchorCtr="0">
            <a:spAutoFit/>
          </a:bodyPr>
          <a:lstStyle/>
          <a:p>
            <a:pPr marL="488950" marR="0" lvl="0" indent="-457200" algn="l" rtl="0">
              <a:lnSpc>
                <a:spcPct val="100000"/>
              </a:lnSpc>
              <a:spcBef>
                <a:spcPts val="0"/>
              </a:spcBef>
              <a:spcAft>
                <a:spcPts val="0"/>
              </a:spcAft>
              <a:buClr>
                <a:srgbClr val="000000"/>
              </a:buClr>
              <a:buSzPts val="3100"/>
              <a:buFont typeface="Arial" panose="020B0604020202020204" pitchFamily="34" charset="0"/>
              <a:buChar char="•"/>
            </a:pPr>
            <a:r>
              <a:rPr lang="en-US" sz="3300" dirty="0" smtClean="0"/>
              <a:t>Draw (and color) a candle on a plain white sheet </a:t>
            </a:r>
            <a:r>
              <a:rPr lang="en-US" sz="3300" dirty="0" smtClean="0"/>
              <a:t>of </a:t>
            </a:r>
            <a:r>
              <a:rPr lang="en-US" sz="3300" dirty="0" smtClean="0"/>
              <a:t>paper</a:t>
            </a:r>
            <a:endParaRPr lang="en-US" sz="3300" dirty="0" smtClean="0"/>
          </a:p>
          <a:p>
            <a:pPr marL="488950" marR="0" lvl="0" indent="-457200" algn="l" rtl="0">
              <a:lnSpc>
                <a:spcPct val="100000"/>
              </a:lnSpc>
              <a:spcBef>
                <a:spcPts val="0"/>
              </a:spcBef>
              <a:spcAft>
                <a:spcPts val="0"/>
              </a:spcAft>
              <a:buClr>
                <a:srgbClr val="000000"/>
              </a:buClr>
              <a:buSzPts val="3100"/>
            </a:pPr>
            <a:endParaRPr lang="en-US" sz="3300" dirty="0"/>
          </a:p>
          <a:p>
            <a:pPr marL="488950" marR="0" lvl="0" indent="-457200" algn="l" rtl="0">
              <a:lnSpc>
                <a:spcPct val="100000"/>
              </a:lnSpc>
              <a:spcBef>
                <a:spcPts val="0"/>
              </a:spcBef>
              <a:spcAft>
                <a:spcPts val="0"/>
              </a:spcAft>
              <a:buClr>
                <a:srgbClr val="000000"/>
              </a:buClr>
              <a:buSzPts val="3100"/>
              <a:buFont typeface="Arial" panose="020B0604020202020204" pitchFamily="34" charset="0"/>
              <a:buChar char="•"/>
            </a:pPr>
            <a:r>
              <a:rPr lang="en-US" sz="3300" dirty="0" smtClean="0"/>
              <a:t>On the body part of the candle, write and answer the question </a:t>
            </a:r>
            <a:r>
              <a:rPr lang="en-US" sz="3300" b="1" i="1" dirty="0" smtClean="0"/>
              <a:t>“What little light will you let shine?”</a:t>
            </a:r>
            <a:endParaRPr lang="en-US" sz="3300" b="1" i="1" dirty="0"/>
          </a:p>
          <a:p>
            <a:pPr marL="488950" marR="0" lvl="0" indent="-457200" algn="l" rtl="0">
              <a:lnSpc>
                <a:spcPct val="100000"/>
              </a:lnSpc>
              <a:spcBef>
                <a:spcPts val="0"/>
              </a:spcBef>
              <a:spcAft>
                <a:spcPts val="0"/>
              </a:spcAft>
              <a:buClr>
                <a:srgbClr val="000000"/>
              </a:buClr>
              <a:buSzPts val="3100"/>
            </a:pPr>
            <a:endParaRPr lang="en-US" sz="3300" dirty="0"/>
          </a:p>
        </p:txBody>
      </p:sp>
      <p:pic>
        <p:nvPicPr>
          <p:cNvPr id="6" name="Picture 2" descr="7 best images about Salt and light on Pinterest | Light bulb crafts ..."/>
          <p:cNvPicPr>
            <a:picLocks noChangeAspect="1" noChangeArrowheads="1"/>
          </p:cNvPicPr>
          <p:nvPr/>
        </p:nvPicPr>
        <p:blipFill>
          <a:blip r:embed="rId1"/>
          <a:srcRect/>
          <a:stretch>
            <a:fillRect/>
          </a:stretch>
        </p:blipFill>
        <p:spPr bwMode="auto">
          <a:xfrm>
            <a:off x="1388533" y="2089630"/>
            <a:ext cx="5813425" cy="7638570"/>
          </a:xfrm>
          <a:prstGeom prst="rect">
            <a:avLst/>
          </a:prstGeom>
          <a:noFill/>
        </p:spPr>
      </p:pic>
      <p:sp>
        <p:nvSpPr>
          <p:cNvPr id="7" name="Rectangle 6"/>
          <p:cNvSpPr/>
          <p:nvPr/>
        </p:nvSpPr>
        <p:spPr>
          <a:xfrm>
            <a:off x="2038908" y="6239872"/>
            <a:ext cx="3142694" cy="22261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210093" y="6876441"/>
            <a:ext cx="2785231" cy="14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27029" y="7638429"/>
            <a:ext cx="2785231" cy="14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27032" y="7248973"/>
            <a:ext cx="2785231" cy="14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27032" y="8061757"/>
            <a:ext cx="2785231" cy="14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95"/>
        <p:cNvGrpSpPr/>
        <p:nvPr/>
      </p:nvGrpSpPr>
      <p:grpSpPr>
        <a:xfrm>
          <a:off x="0" y="0"/>
          <a:ext cx="0" cy="0"/>
          <a:chOff x="0" y="0"/>
          <a:chExt cx="0" cy="0"/>
        </a:xfrm>
      </p:grpSpPr>
      <p:sp>
        <p:nvSpPr>
          <p:cNvPr id="296" name="Google Shape;296;gf7e905350f_0_52"/>
          <p:cNvSpPr/>
          <p:nvPr/>
        </p:nvSpPr>
        <p:spPr>
          <a:xfrm>
            <a:off x="1083950" y="902171"/>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7" name="Google Shape;297;gf7e905350f_0_52"/>
          <p:cNvSpPr/>
          <p:nvPr/>
        </p:nvSpPr>
        <p:spPr>
          <a:xfrm>
            <a:off x="1083945" y="1751330"/>
            <a:ext cx="8866505" cy="7633335"/>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Dear God,</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lang="en-PH" sz="4000" b="1" dirty="0">
              <a:solidFill>
                <a:schemeClr val="lt1"/>
              </a:solidFill>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dirty="0" smtClean="0">
                <a:solidFill>
                  <a:schemeClr val="lt1"/>
                </a:solidFill>
              </a:rPr>
              <a:t>Thank You for bringing light to my life. Please help me to become a good person so that Your light will shine on me. Allow me to share Your light with the people I meet.</a:t>
            </a:r>
            <a:endParaRPr lang="en-US" sz="4000" b="1" dirty="0">
              <a:solidFill>
                <a:schemeClr val="lt1"/>
              </a:solidFill>
            </a:endParaRPr>
          </a:p>
          <a:p>
            <a:pPr marL="0" marR="0" lvl="0" indent="0" algn="just" rtl="0">
              <a:lnSpc>
                <a:spcPct val="100000"/>
              </a:lnSpc>
              <a:spcBef>
                <a:spcPts val="0"/>
              </a:spcBef>
              <a:spcAft>
                <a:spcPts val="0"/>
              </a:spcAft>
              <a:buClr>
                <a:srgbClr val="000000"/>
              </a:buClr>
              <a:buSzPts val="4000"/>
              <a:buFont typeface="Arial" panose="020B0604020202020204"/>
              <a:buNone/>
            </a:pPr>
            <a:endParaRPr lang="en-US" sz="4000" b="1" dirty="0">
              <a:solidFill>
                <a:schemeClr val="lt1"/>
              </a:solidFill>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In Jesus' name we pray. Amen.</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298" name="Google Shape;298;gf7e905350f_0_52"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g1582d76b34a_0_19"/>
          <p:cNvSpPr/>
          <p:nvPr/>
        </p:nvSpPr>
        <p:spPr>
          <a:xfrm>
            <a:off x="-244475" y="-131650"/>
            <a:ext cx="18532500" cy="10418700"/>
          </a:xfrm>
          <a:prstGeom prst="rect">
            <a:avLst/>
          </a:prstGeom>
          <a:solidFill>
            <a:srgbClr val="7692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g1582d76b34a_0_19"/>
          <p:cNvSpPr txBox="1"/>
          <p:nvPr/>
        </p:nvSpPr>
        <p:spPr>
          <a:xfrm>
            <a:off x="-62345" y="2614294"/>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g1582d76b34a_0_19"/>
          <p:cNvSpPr/>
          <p:nvPr/>
        </p:nvSpPr>
        <p:spPr>
          <a:xfrm>
            <a:off x="1205865" y="6092825"/>
            <a:ext cx="7868285" cy="1096645"/>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1317625" y="6209030"/>
            <a:ext cx="7756525" cy="92329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smtClean="0">
                <a:solidFill>
                  <a:srgbClr val="FFFFFF"/>
                </a:solidFill>
              </a:rPr>
              <a:t>February 05| 5th</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Sunday in </a:t>
            </a:r>
            <a:endPar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Ordinary </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Time |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Year </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3" name="Google Shape;103;g1582d76b34a_0_19"/>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366092"/>
        </a:solidFill>
        <a:effectLst/>
      </p:bgPr>
    </p:bg>
    <p:spTree>
      <p:nvGrpSpPr>
        <p:cNvPr id="1" name="Shape 108"/>
        <p:cNvGrpSpPr/>
        <p:nvPr/>
      </p:nvGrpSpPr>
      <p:grpSpPr>
        <a:xfrm>
          <a:off x="0" y="0"/>
          <a:ext cx="0" cy="0"/>
          <a:chOff x="0" y="0"/>
          <a:chExt cx="0" cy="0"/>
        </a:xfrm>
      </p:grpSpPr>
      <p:sp>
        <p:nvSpPr>
          <p:cNvPr id="109" name="Google Shape;109;p2"/>
          <p:cNvSpPr txBox="1"/>
          <p:nvPr/>
        </p:nvSpPr>
        <p:spPr>
          <a:xfrm>
            <a:off x="782320" y="2675678"/>
            <a:ext cx="14593147" cy="498598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600" dirty="0" smtClean="0">
                <a:solidFill>
                  <a:schemeClr val="lt1"/>
                </a:solidFill>
              </a:rPr>
              <a:t>Faith changes the way we live. It requires that we step beyond our selfish concerns and care for those in need. People of faith seek righteousness, not power. Any power we do have is merely a reflectio</a:t>
            </a:r>
            <a:r>
              <a:rPr lang="en-US" sz="3600" dirty="0" smtClean="0">
                <a:solidFill>
                  <a:schemeClr val="lt1"/>
                </a:solidFill>
              </a:rPr>
              <a:t>n of God’s power.</a:t>
            </a:r>
            <a:endParaRPr lang="en-US" sz="3600" dirty="0" smtClean="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endParaRPr lang="en-US" sz="3600" dirty="0" smtClean="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600" dirty="0" smtClean="0">
                <a:solidFill>
                  <a:schemeClr val="lt1"/>
                </a:solidFill>
              </a:rPr>
              <a:t>Righteous living helps people directly by meeting their needs, but also by manifesting God’s goodness to them. The light they share brings clarity and warmth to those trapped in the cold and darkness. The shining example of the righteous draws people to God.</a:t>
            </a:r>
            <a:endParaRPr lang="en-US" sz="3600" dirty="0">
              <a:solidFill>
                <a:schemeClr val="lt1"/>
              </a:solidFill>
            </a:endParaRPr>
          </a:p>
        </p:txBody>
      </p:sp>
      <p:sp>
        <p:nvSpPr>
          <p:cNvPr id="110" name="Google Shape;110;p2"/>
          <p:cNvSpPr txBox="1"/>
          <p:nvPr/>
        </p:nvSpPr>
        <p:spPr>
          <a:xfrm>
            <a:off x="849959" y="1365006"/>
            <a:ext cx="12321900" cy="677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panose="020B0604020202020204"/>
              <a:buNone/>
            </a:pPr>
            <a:r>
              <a:rPr lang="en-US" sz="4400" b="1" i="0" u="sng" strike="noStrike" cap="none" dirty="0">
                <a:solidFill>
                  <a:schemeClr val="lt1"/>
                </a:solidFill>
                <a:latin typeface="Arial" panose="020B0604020202020204"/>
                <a:ea typeface="Arial" panose="020B0604020202020204"/>
                <a:cs typeface="Arial" panose="020B0604020202020204"/>
                <a:sym typeface="Arial" panose="020B0604020202020204"/>
              </a:rPr>
              <a:t>GOSPEL REFLECTION</a:t>
            </a:r>
            <a:endParaRPr sz="4400" b="0" i="0" u="sng"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5"/>
        <p:cNvGrpSpPr/>
        <p:nvPr/>
      </p:nvGrpSpPr>
      <p:grpSpPr>
        <a:xfrm>
          <a:off x="0" y="0"/>
          <a:ext cx="0" cy="0"/>
          <a:chOff x="0" y="0"/>
          <a:chExt cx="0" cy="0"/>
        </a:xfrm>
      </p:grpSpPr>
      <p:sp>
        <p:nvSpPr>
          <p:cNvPr id="116" name="Google Shape;116;p3"/>
          <p:cNvSpPr/>
          <p:nvPr/>
        </p:nvSpPr>
        <p:spPr>
          <a:xfrm>
            <a:off x="-244475" y="-131650"/>
            <a:ext cx="18532500" cy="10418700"/>
          </a:xfrm>
          <a:prstGeom prst="rect">
            <a:avLst/>
          </a:prstGeom>
          <a:solidFill>
            <a:schemeClr val="accent5">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 name="Google Shape;117;p3"/>
          <p:cNvSpPr/>
          <p:nvPr/>
        </p:nvSpPr>
        <p:spPr>
          <a:xfrm>
            <a:off x="-572770" y="7784465"/>
            <a:ext cx="19048095" cy="26974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8" name="Google Shape;118;p3"/>
          <p:cNvSpPr txBox="1"/>
          <p:nvPr/>
        </p:nvSpPr>
        <p:spPr>
          <a:xfrm>
            <a:off x="-122555" y="8334728"/>
            <a:ext cx="18288000" cy="8616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5600" b="0" i="0" u="none" strike="noStrike" cap="none" dirty="0" smtClean="0">
                <a:solidFill>
                  <a:schemeClr val="accent5">
                    <a:lumMod val="75000"/>
                  </a:schemeClr>
                </a:solidFill>
                <a:latin typeface="Arial Black" panose="020B0A04020102020204"/>
                <a:ea typeface="Arial Black" panose="020B0A04020102020204"/>
                <a:cs typeface="Arial Black" panose="020B0A04020102020204"/>
                <a:sym typeface="Arial Black" panose="020B0A04020102020204"/>
              </a:rPr>
              <a:t>The Parable of Salt and Light</a:t>
            </a:r>
            <a:endParaRPr lang="en-US" sz="5600" b="0" i="0" u="none" strike="noStrike" cap="none" dirty="0">
              <a:solidFill>
                <a:schemeClr val="accent5">
                  <a:lumMod val="75000"/>
                </a:schemeClr>
              </a:solidFill>
              <a:latin typeface="Arial Black" panose="020B0A04020102020204"/>
              <a:ea typeface="Arial Black" panose="020B0A04020102020204"/>
              <a:cs typeface="Arial Black" panose="020B0A04020102020204"/>
              <a:sym typeface="Arial Black" panose="020B0A04020102020204"/>
            </a:endParaRPr>
          </a:p>
        </p:txBody>
      </p:sp>
      <p:sp>
        <p:nvSpPr>
          <p:cNvPr id="119" name="Google Shape;119;p3"/>
          <p:cNvSpPr txBox="1"/>
          <p:nvPr/>
        </p:nvSpPr>
        <p:spPr>
          <a:xfrm>
            <a:off x="3335110" y="9196545"/>
            <a:ext cx="11231700" cy="76898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dirty="0" smtClean="0">
                <a:solidFill>
                  <a:schemeClr val="dk1"/>
                </a:solidFill>
                <a:latin typeface="Arial Black" panose="020B0A04020102020204"/>
                <a:ea typeface="Arial Black" panose="020B0A04020102020204"/>
                <a:cs typeface="Arial Black" panose="020B0A04020102020204"/>
                <a:sym typeface="Arial Black" panose="020B0A04020102020204"/>
              </a:rPr>
              <a:t>Matthew 5:13-16 </a:t>
            </a:r>
            <a:endParaRPr lang="en-US" sz="50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8" name="Picture 7" descr="2_FB_GNPI_034_Salt_Light_1024.jpg"/>
          <p:cNvPicPr>
            <a:picLocks noChangeAspect="1"/>
          </p:cNvPicPr>
          <p:nvPr/>
        </p:nvPicPr>
        <p:blipFill>
          <a:blip r:embed="rId1"/>
          <a:stretch>
            <a:fillRect/>
          </a:stretch>
        </p:blipFill>
        <p:spPr>
          <a:xfrm>
            <a:off x="3454403" y="-152402"/>
            <a:ext cx="11125199" cy="83438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124"/>
        <p:cNvGrpSpPr/>
        <p:nvPr/>
      </p:nvGrpSpPr>
      <p:grpSpPr>
        <a:xfrm>
          <a:off x="0" y="0"/>
          <a:ext cx="0" cy="0"/>
          <a:chOff x="0" y="0"/>
          <a:chExt cx="0" cy="0"/>
        </a:xfrm>
      </p:grpSpPr>
      <p:sp>
        <p:nvSpPr>
          <p:cNvPr id="125" name="Google Shape;125;p4"/>
          <p:cNvSpPr/>
          <p:nvPr/>
        </p:nvSpPr>
        <p:spPr>
          <a:xfrm>
            <a:off x="-244475" y="-131650"/>
            <a:ext cx="18532500" cy="10418700"/>
          </a:xfrm>
          <a:prstGeom prst="rect">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 name="Google Shape;126;p4"/>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a:t>
            </a:r>
            <a:r>
              <a:rPr lang="en-US" sz="72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Matthew.</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7" name="Google Shape;127;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32"/>
        <p:cNvGrpSpPr/>
        <p:nvPr/>
      </p:nvGrpSpPr>
      <p:grpSpPr>
        <a:xfrm>
          <a:off x="0" y="0"/>
          <a:ext cx="0" cy="0"/>
          <a:chOff x="0" y="0"/>
          <a:chExt cx="0" cy="0"/>
        </a:xfrm>
      </p:grpSpPr>
      <p:sp>
        <p:nvSpPr>
          <p:cNvPr id="133" name="Google Shape;133;p6"/>
          <p:cNvSpPr txBox="1"/>
          <p:nvPr/>
        </p:nvSpPr>
        <p:spPr>
          <a:xfrm>
            <a:off x="1485144" y="1494471"/>
            <a:ext cx="1039800" cy="769500"/>
          </a:xfrm>
          <a:prstGeom prst="rect">
            <a:avLst/>
          </a:prstGeom>
          <a:solidFill>
            <a:schemeClr val="accent3"/>
          </a:solidFill>
          <a:ln>
            <a:noFill/>
          </a:ln>
        </p:spPr>
        <p:txBody>
          <a:bodyPr spcFirstLastPara="1" wrap="square" lIns="0" tIns="0" rIns="0" bIns="0" anchor="t" anchorCtr="0">
            <a:normAutofit fontScale="97500"/>
          </a:bodyPr>
          <a:lstStyle/>
          <a:p>
            <a:pPr marL="0" indent="0" algn="ctr">
              <a:buClr>
                <a:srgbClr val="000000"/>
              </a:buClr>
              <a:buSzPts val="5000"/>
              <a:buFont typeface="Arial" panose="020B0604020202020204"/>
              <a:buNone/>
            </a:pPr>
            <a:r>
              <a:rPr lang="en-US" sz="5000" b="1" dirty="0" smtClean="0">
                <a:solidFill>
                  <a:srgbClr val="FFFFFF"/>
                </a:solidFill>
                <a:latin typeface="Arial Black" panose="020B0A04020102020204"/>
                <a:ea typeface="Arial Black" panose="020B0A04020102020204"/>
                <a:cs typeface="Arial Black" panose="020B0A04020102020204"/>
                <a:sym typeface="Arial Black" panose="020B0A04020102020204"/>
              </a:rPr>
              <a:t>13</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4" name="Google Shape;134;p6"/>
          <p:cNvSpPr txBox="1"/>
          <p:nvPr/>
        </p:nvSpPr>
        <p:spPr>
          <a:xfrm>
            <a:off x="1028065" y="2745740"/>
            <a:ext cx="6202468" cy="6093976"/>
          </a:xfrm>
          <a:prstGeom prst="rect">
            <a:avLst/>
          </a:prstGeom>
          <a:noFill/>
          <a:ln>
            <a:noFill/>
          </a:ln>
        </p:spPr>
        <p:txBody>
          <a:bodyPr spcFirstLastPara="1" wrap="square" lIns="0" tIns="0" rIns="0" bIns="0" anchor="t" anchorCtr="0">
            <a:spAutoFit/>
          </a:bodyPr>
          <a:lstStyle/>
          <a:p>
            <a:pPr>
              <a:buSzPts val="5400"/>
            </a:pPr>
            <a:r>
              <a:rPr lang="en-US" sz="4400" b="1" dirty="0" smtClean="0">
                <a:solidFill>
                  <a:schemeClr val="bg1"/>
                </a:solidFill>
              </a:rPr>
              <a:t>“You are like salt for the whole human race. But if salt loses its saltiness, there is no way to make it salty again. It has become worthless, so it is thrown out and people trample on it.</a:t>
            </a:r>
            <a:endParaRPr lang="en-US" sz="4400" b="1" dirty="0">
              <a:solidFill>
                <a:schemeClr val="bg1"/>
              </a:solidFill>
            </a:endParaRPr>
          </a:p>
        </p:txBody>
      </p:sp>
      <p:sp>
        <p:nvSpPr>
          <p:cNvPr id="135" name="Google Shape;135;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26" name="Picture 2" descr="C:\Users\USER\Downloads\1_FB_GNPI_034_Salt_Light_1024.jpg"/>
          <p:cNvPicPr>
            <a:picLocks noChangeAspect="1" noChangeArrowheads="1"/>
          </p:cNvPicPr>
          <p:nvPr/>
        </p:nvPicPr>
        <p:blipFill>
          <a:blip r:embed="rId1"/>
          <a:srcRect/>
          <a:stretch>
            <a:fillRect/>
          </a:stretch>
        </p:blipFill>
        <p:spPr bwMode="auto">
          <a:xfrm>
            <a:off x="7744178" y="1303867"/>
            <a:ext cx="10543822" cy="790786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6923C"/>
        </a:solidFill>
        <a:effectLst/>
      </p:bgPr>
    </p:bg>
    <p:spTree>
      <p:nvGrpSpPr>
        <p:cNvPr id="1" name="Shape 141"/>
        <p:cNvGrpSpPr/>
        <p:nvPr/>
      </p:nvGrpSpPr>
      <p:grpSpPr>
        <a:xfrm>
          <a:off x="0" y="0"/>
          <a:ext cx="0" cy="0"/>
          <a:chOff x="0" y="0"/>
          <a:chExt cx="0" cy="0"/>
        </a:xfrm>
      </p:grpSpPr>
      <p:sp>
        <p:nvSpPr>
          <p:cNvPr id="4" name="Rectangle 3"/>
          <p:cNvSpPr/>
          <p:nvPr/>
        </p:nvSpPr>
        <p:spPr>
          <a:xfrm>
            <a:off x="0" y="0"/>
            <a:ext cx="18288000" cy="10287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accent3">
                  <a:lumMod val="75000"/>
                </a:schemeClr>
              </a:solidFill>
            </a:endParaRPr>
          </a:p>
        </p:txBody>
      </p:sp>
      <p:sp>
        <p:nvSpPr>
          <p:cNvPr id="142" name="Google Shape;142;p12"/>
          <p:cNvSpPr txBox="1"/>
          <p:nvPr/>
        </p:nvSpPr>
        <p:spPr>
          <a:xfrm>
            <a:off x="1113686" y="1484920"/>
            <a:ext cx="1070400" cy="768985"/>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smtClean="0">
                <a:solidFill>
                  <a:srgbClr val="FFFFFF"/>
                </a:solidFill>
                <a:latin typeface="Arial Black" panose="020B0A04020102020204"/>
                <a:ea typeface="Arial Black" panose="020B0A04020102020204"/>
                <a:cs typeface="Arial Black" panose="020B0A04020102020204"/>
                <a:sym typeface="Arial Black" panose="020B0A04020102020204"/>
              </a:rPr>
              <a:t>14</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3" name="Google Shape;143;p12"/>
          <p:cNvSpPr txBox="1"/>
          <p:nvPr/>
        </p:nvSpPr>
        <p:spPr>
          <a:xfrm>
            <a:off x="1113790" y="2827020"/>
            <a:ext cx="5236210" cy="3693319"/>
          </a:xfrm>
          <a:prstGeom prst="rect">
            <a:avLst/>
          </a:prstGeom>
          <a:noFill/>
          <a:ln>
            <a:noFill/>
          </a:ln>
        </p:spPr>
        <p:txBody>
          <a:bodyPr spcFirstLastPara="1" wrap="square" lIns="0" tIns="0" rIns="0" bIns="0" anchor="t" anchorCtr="0">
            <a:spAutoFit/>
          </a:bodyPr>
          <a:lstStyle/>
          <a:p>
            <a:pPr lvl="0">
              <a:buSzPts val="4800"/>
            </a:pPr>
            <a:r>
              <a:rPr lang="en-US" sz="4800" b="1" dirty="0" smtClean="0">
                <a:solidFill>
                  <a:schemeClr val="bg1"/>
                </a:solidFill>
              </a:rPr>
              <a:t>“You are like light for the whole world. A city built on a hill cannot be hid.</a:t>
            </a:r>
            <a:endParaRPr lang="en-US" sz="4500" b="1" dirty="0">
              <a:solidFill>
                <a:schemeClr val="bg1"/>
              </a:solidFill>
            </a:endParaRPr>
          </a:p>
        </p:txBody>
      </p:sp>
      <p:sp>
        <p:nvSpPr>
          <p:cNvPr id="144" name="Google Shape;144;p12"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050" name="Picture 2" descr="C:\Users\USER\Downloads\5_FB_GNPI_034_Salt_Light_1024.jpg"/>
          <p:cNvPicPr>
            <a:picLocks noChangeAspect="1" noChangeArrowheads="1"/>
          </p:cNvPicPr>
          <p:nvPr/>
        </p:nvPicPr>
        <p:blipFill>
          <a:blip r:embed="rId1"/>
          <a:srcRect/>
          <a:stretch>
            <a:fillRect/>
          </a:stretch>
        </p:blipFill>
        <p:spPr bwMode="auto">
          <a:xfrm>
            <a:off x="8111067" y="1422266"/>
            <a:ext cx="9329736" cy="699730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50"/>
        <p:cNvGrpSpPr/>
        <p:nvPr/>
      </p:nvGrpSpPr>
      <p:grpSpPr>
        <a:xfrm>
          <a:off x="0" y="0"/>
          <a:ext cx="0" cy="0"/>
          <a:chOff x="0" y="0"/>
          <a:chExt cx="0" cy="0"/>
        </a:xfrm>
      </p:grpSpPr>
      <p:sp>
        <p:nvSpPr>
          <p:cNvPr id="152" name="Google Shape;152;p7"/>
          <p:cNvSpPr/>
          <p:nvPr/>
        </p:nvSpPr>
        <p:spPr>
          <a:xfrm>
            <a:off x="1170687" y="1506782"/>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smtClean="0">
                <a:solidFill>
                  <a:schemeClr val="lt1"/>
                </a:solidFill>
                <a:latin typeface="Arial Black" panose="020B0A04020102020204"/>
                <a:ea typeface="Arial Black" panose="020B0A04020102020204"/>
                <a:cs typeface="Arial Black" panose="020B0A04020102020204"/>
                <a:sym typeface="Arial Black" panose="020B0A04020102020204"/>
              </a:rPr>
              <a:t>15</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3" name="Google Shape;153;p7"/>
          <p:cNvSpPr txBox="1"/>
          <p:nvPr/>
        </p:nvSpPr>
        <p:spPr>
          <a:xfrm>
            <a:off x="1187663" y="2769870"/>
            <a:ext cx="5382472" cy="5416868"/>
          </a:xfrm>
          <a:prstGeom prst="rect">
            <a:avLst/>
          </a:prstGeom>
          <a:noFill/>
          <a:ln>
            <a:noFill/>
          </a:ln>
        </p:spPr>
        <p:txBody>
          <a:bodyPr spcFirstLastPara="1" wrap="square" lIns="0" tIns="0" rIns="0" bIns="0" anchor="t" anchorCtr="0">
            <a:spAutoFit/>
          </a:bodyPr>
          <a:lstStyle/>
          <a:p>
            <a:pPr>
              <a:buSzPts val="5400"/>
            </a:pPr>
            <a:r>
              <a:rPr lang="en-US" sz="4400" b="1" dirty="0" smtClean="0">
                <a:solidFill>
                  <a:schemeClr val="tx1"/>
                </a:solidFill>
              </a:rPr>
              <a:t>No </a:t>
            </a:r>
            <a:r>
              <a:rPr lang="en-US" sz="4400" b="1" dirty="0" smtClean="0">
                <a:solidFill>
                  <a:schemeClr val="tx1"/>
                </a:solidFill>
              </a:rPr>
              <a:t>one lights a lamp and puts it under a bowl; instead it is put on the </a:t>
            </a:r>
            <a:r>
              <a:rPr lang="en-US" sz="4400" b="1" dirty="0" err="1" smtClean="0">
                <a:solidFill>
                  <a:schemeClr val="tx1"/>
                </a:solidFill>
              </a:rPr>
              <a:t>lampstand</a:t>
            </a:r>
            <a:r>
              <a:rPr lang="en-US" sz="4400" b="1" dirty="0" smtClean="0">
                <a:solidFill>
                  <a:schemeClr val="tx1"/>
                </a:solidFill>
              </a:rPr>
              <a:t>, where it gives light for everyone in the house.</a:t>
            </a:r>
            <a:endParaRPr lang="en-US" sz="4400" b="1" dirty="0">
              <a:solidFill>
                <a:schemeClr val="tx1"/>
              </a:solidFill>
            </a:endParaRPr>
          </a:p>
        </p:txBody>
      </p:sp>
      <p:pic>
        <p:nvPicPr>
          <p:cNvPr id="3074" name="Picture 2" descr="C:\Users\USER\Downloads\6_FB_GNPI_034_Salt_Light_1024.jpg"/>
          <p:cNvPicPr>
            <a:picLocks noChangeAspect="1" noChangeArrowheads="1"/>
          </p:cNvPicPr>
          <p:nvPr/>
        </p:nvPicPr>
        <p:blipFill>
          <a:blip r:embed="rId1"/>
          <a:srcRect/>
          <a:stretch>
            <a:fillRect/>
          </a:stretch>
        </p:blipFill>
        <p:spPr bwMode="auto">
          <a:xfrm>
            <a:off x="7473949" y="1032933"/>
            <a:ext cx="10814051" cy="811053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59"/>
        <p:cNvGrpSpPr/>
        <p:nvPr/>
      </p:nvGrpSpPr>
      <p:grpSpPr>
        <a:xfrm>
          <a:off x="0" y="0"/>
          <a:ext cx="0" cy="0"/>
          <a:chOff x="0" y="0"/>
          <a:chExt cx="0" cy="0"/>
        </a:xfrm>
      </p:grpSpPr>
      <p:sp>
        <p:nvSpPr>
          <p:cNvPr id="160" name="Google Shape;160;g151c7734bdb_0_190"/>
          <p:cNvSpPr/>
          <p:nvPr/>
        </p:nvSpPr>
        <p:spPr>
          <a:xfrm>
            <a:off x="-244475" y="-131650"/>
            <a:ext cx="18532500" cy="10418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1" name="Google Shape;161;g151c7734bdb_0_190"/>
          <p:cNvSpPr/>
          <p:nvPr/>
        </p:nvSpPr>
        <p:spPr>
          <a:xfrm>
            <a:off x="1072740" y="1242361"/>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smtClean="0">
                <a:solidFill>
                  <a:schemeClr val="lt1"/>
                </a:solidFill>
                <a:latin typeface="Arial Black" panose="020B0A04020102020204"/>
                <a:ea typeface="Arial Black" panose="020B0A04020102020204"/>
                <a:cs typeface="Arial Black" panose="020B0A04020102020204"/>
                <a:sym typeface="Arial Black" panose="020B0A04020102020204"/>
              </a:rPr>
              <a:t>16</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2" name="Google Shape;162;g151c7734bdb_0_190"/>
          <p:cNvSpPr txBox="1"/>
          <p:nvPr/>
        </p:nvSpPr>
        <p:spPr>
          <a:xfrm>
            <a:off x="1072515" y="2585085"/>
            <a:ext cx="6020435" cy="4739759"/>
          </a:xfrm>
          <a:prstGeom prst="rect">
            <a:avLst/>
          </a:prstGeom>
          <a:noFill/>
          <a:ln>
            <a:noFill/>
          </a:ln>
        </p:spPr>
        <p:txBody>
          <a:bodyPr spcFirstLastPara="1" wrap="square" lIns="0" tIns="0" rIns="0" bIns="0" anchor="t" anchorCtr="0">
            <a:spAutoFit/>
          </a:bodyPr>
          <a:lstStyle/>
          <a:p>
            <a:pPr lvl="0">
              <a:buSzPts val="5400"/>
            </a:pPr>
            <a:r>
              <a:rPr lang="en-US" sz="4400" b="1" dirty="0" smtClean="0">
                <a:solidFill>
                  <a:schemeClr val="bg1"/>
                </a:solidFill>
              </a:rPr>
              <a:t>In the same way your light must shine before people, so that they will see the good things you do and praise your Father in heaven.</a:t>
            </a:r>
            <a:endParaRPr lang="en-US" sz="4400" b="1" dirty="0">
              <a:solidFill>
                <a:schemeClr val="bg1"/>
              </a:solidFill>
            </a:endParaRPr>
          </a:p>
        </p:txBody>
      </p:sp>
      <p:pic>
        <p:nvPicPr>
          <p:cNvPr id="4098" name="Picture 2" descr="C:\Users\USER\Downloads\7_FB_GNPI_034_Salt_Light_1024.jpg"/>
          <p:cNvPicPr>
            <a:picLocks noChangeAspect="1" noChangeArrowheads="1"/>
          </p:cNvPicPr>
          <p:nvPr/>
        </p:nvPicPr>
        <p:blipFill>
          <a:blip r:embed="rId1"/>
          <a:srcRect/>
          <a:stretch>
            <a:fillRect/>
          </a:stretch>
        </p:blipFill>
        <p:spPr bwMode="auto">
          <a:xfrm>
            <a:off x="8111066" y="1228592"/>
            <a:ext cx="9448271" cy="708620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F497A"/>
        </a:solidFill>
        <a:effectLst/>
      </p:bgPr>
    </p:bg>
    <p:spTree>
      <p:nvGrpSpPr>
        <p:cNvPr id="1" name="Shape 247"/>
        <p:cNvGrpSpPr/>
        <p:nvPr/>
      </p:nvGrpSpPr>
      <p:grpSpPr>
        <a:xfrm>
          <a:off x="0" y="0"/>
          <a:ext cx="0" cy="0"/>
          <a:chOff x="0" y="0"/>
          <a:chExt cx="0" cy="0"/>
        </a:xfrm>
      </p:grpSpPr>
      <p:sp>
        <p:nvSpPr>
          <p:cNvPr id="248" name="Google Shape;248;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9" name="Google Shape;249;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1874</Words>
  <Application>WPS Presentation</Application>
  <PresentationFormat>Custom</PresentationFormat>
  <Paragraphs>71</Paragraphs>
  <Slides>14</Slides>
  <Notes>15</Notes>
  <HiddenSlides>1</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14</vt:i4>
      </vt:variant>
    </vt:vector>
  </HeadingPairs>
  <TitlesOfParts>
    <vt:vector size="24" baseType="lpstr">
      <vt:lpstr>Arial</vt:lpstr>
      <vt:lpstr>SimSun</vt:lpstr>
      <vt:lpstr>Wingdings</vt:lpstr>
      <vt:lpstr>Arial</vt:lpstr>
      <vt:lpstr>Calibri</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ASUS</cp:lastModifiedBy>
  <cp:revision>20</cp:revision>
  <dcterms:created xsi:type="dcterms:W3CDTF">2022-09-22T06:53:00Z</dcterms:created>
  <dcterms:modified xsi:type="dcterms:W3CDTF">2023-02-01T03:54:29Z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E2052F2F42E74793A8215945673A25AD</vt:lpwstr>
  </property>
  <property fmtid="{D5CDD505-2E9C-101B-9397-08002B2CF9AE}" pid="3" name="KSOProductBuildVer">
    <vt:lpwstr>1033-11.2.0.11440</vt:lpwstr>
  </property>
</Properties>
</file>