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2eb82530b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62eb82530b_1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62eb82530b_1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2eb82530b_1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62eb82530b_1_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62eb82530b_1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2eb82530b_1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62eb82530b_1_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62eb82530b_1_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2eb82530b_1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62eb82530b_1_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62eb82530b_1_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2eb82530b_1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45" name="Google Shape;245;g262eb82530b_1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2eb82530b_1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62eb82530b_1_1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52" name="Google Shape;252;g262eb82530b_1_1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62eb82530b_1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62eb82530b_1_1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62eb82530b_1_1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2eb82530b_1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62eb82530b_1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62eb82530b_1_2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62eb82530b_1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62eb82530b_1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62eb82530b_1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2eb82530b_1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62eb82530b_1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62eb82530b_1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62eb82530b_1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62eb82530b_1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32" name="Google Shape;332;g262eb82530b_1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2eb82530b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62eb82530b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62eb82530b_1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2eb82530b_1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62eb82530b_1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62eb82530b_1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2eb82530b_1_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4" name="Google Shape;164;g262eb82530b_1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2eb82530b_1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62eb82530b_1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62eb82530b_1_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2eb82530b_1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62eb82530b_1_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62eb82530b_1_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2eb82530b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62eb82530b_1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62eb82530b_1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2eb82530b_1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62eb82530b_1_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62eb82530b_1_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2eb82530b_1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62eb82530b_1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262eb82530b_1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gif"/><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youtube.com/watch?v=FTlJm_0Zhk8&amp;ab_channel=HappyCrafty"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15.jpg"/><Relationship Id="rId8"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27"/>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Second Sunday of Advent | Cycle B</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19" name="Shape 219"/>
        <p:cNvGrpSpPr/>
        <p:nvPr/>
      </p:nvGrpSpPr>
      <p:grpSpPr>
        <a:xfrm>
          <a:off x="0" y="0"/>
          <a:ext cx="0" cy="0"/>
          <a:chOff x="0" y="0"/>
          <a:chExt cx="0" cy="0"/>
        </a:xfrm>
      </p:grpSpPr>
      <p:grpSp>
        <p:nvGrpSpPr>
          <p:cNvPr id="220" name="Google Shape;220;p36"/>
          <p:cNvGrpSpPr/>
          <p:nvPr/>
        </p:nvGrpSpPr>
        <p:grpSpPr>
          <a:xfrm>
            <a:off x="5596190" y="403956"/>
            <a:ext cx="3112474" cy="3856316"/>
            <a:chOff x="428347" y="965907"/>
            <a:chExt cx="3112474" cy="3856316"/>
          </a:xfrm>
        </p:grpSpPr>
        <p:sp>
          <p:nvSpPr>
            <p:cNvPr id="221" name="Google Shape;221;p36"/>
            <p:cNvSpPr txBox="1"/>
            <p:nvPr/>
          </p:nvSpPr>
          <p:spPr>
            <a:xfrm>
              <a:off x="428347" y="965907"/>
              <a:ext cx="642900" cy="369332"/>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rgbClr val="FFFFFF"/>
                  </a:solidFill>
                  <a:latin typeface="Arial Black"/>
                  <a:ea typeface="Arial Black"/>
                  <a:cs typeface="Arial Black"/>
                  <a:sym typeface="Arial Black"/>
                </a:rPr>
                <a:t>6</a:t>
              </a:r>
              <a:endParaRPr b="1" i="0" sz="2400" u="none" cap="none" strike="noStrike">
                <a:solidFill>
                  <a:srgbClr val="FFFFFF"/>
                </a:solidFill>
                <a:latin typeface="Arial Black"/>
                <a:ea typeface="Arial Black"/>
                <a:cs typeface="Arial Black"/>
                <a:sym typeface="Arial Black"/>
              </a:endParaRPr>
            </a:p>
          </p:txBody>
        </p:sp>
        <p:sp>
          <p:nvSpPr>
            <p:cNvPr id="222" name="Google Shape;222;p36"/>
            <p:cNvSpPr txBox="1"/>
            <p:nvPr/>
          </p:nvSpPr>
          <p:spPr>
            <a:xfrm>
              <a:off x="428347" y="1375125"/>
              <a:ext cx="3112474" cy="34470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 John wore clothing made of camel’s hair, with a leather belt around his waist, and he ate locusts and wild honey. </a:t>
              </a:r>
              <a:endParaRPr/>
            </a:p>
          </p:txBody>
        </p:sp>
      </p:grpSp>
      <p:sp>
        <p:nvSpPr>
          <p:cNvPr descr="Sunset Animated Illustration by Mina FZ. for Queble on Dribbble" id="223" name="Google Shape;223;p36"/>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24" name="Google Shape;224;p36"/>
          <p:cNvPicPr preferRelativeResize="0"/>
          <p:nvPr/>
        </p:nvPicPr>
        <p:blipFill rotWithShape="1">
          <a:blip r:embed="rId3">
            <a:alphaModFix/>
          </a:blip>
          <a:srcRect b="0" l="0" r="0" t="0"/>
          <a:stretch/>
        </p:blipFill>
        <p:spPr>
          <a:xfrm>
            <a:off x="435336" y="574333"/>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229" name="Shape 229"/>
        <p:cNvGrpSpPr/>
        <p:nvPr/>
      </p:nvGrpSpPr>
      <p:grpSpPr>
        <a:xfrm>
          <a:off x="0" y="0"/>
          <a:ext cx="0" cy="0"/>
          <a:chOff x="0" y="0"/>
          <a:chExt cx="0" cy="0"/>
        </a:xfrm>
      </p:grpSpPr>
      <p:sp>
        <p:nvSpPr>
          <p:cNvPr id="230" name="Google Shape;230;p37"/>
          <p:cNvSpPr txBox="1"/>
          <p:nvPr/>
        </p:nvSpPr>
        <p:spPr>
          <a:xfrm>
            <a:off x="5659000" y="470666"/>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7</a:t>
            </a:r>
            <a:endParaRPr b="1" i="0" sz="2500" u="none" cap="none" strike="noStrike">
              <a:solidFill>
                <a:srgbClr val="FFFFFF"/>
              </a:solidFill>
              <a:latin typeface="Arial Black"/>
              <a:ea typeface="Arial Black"/>
              <a:cs typeface="Arial Black"/>
              <a:sym typeface="Arial Black"/>
            </a:endParaRPr>
          </a:p>
        </p:txBody>
      </p:sp>
      <p:sp>
        <p:nvSpPr>
          <p:cNvPr id="231" name="Google Shape;231;p37"/>
          <p:cNvSpPr txBox="1"/>
          <p:nvPr/>
        </p:nvSpPr>
        <p:spPr>
          <a:xfrm>
            <a:off x="5659000" y="945620"/>
            <a:ext cx="3149438"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And this was his message: “After me comes the one more powerful than I, the straps of whose sandals I am not worthy to stoop down and untie.</a:t>
            </a:r>
            <a:endParaRPr b="0" i="0" sz="2400" u="none" cap="none" strike="noStrike">
              <a:solidFill>
                <a:srgbClr val="000000"/>
              </a:solidFill>
              <a:latin typeface="Arial Black"/>
              <a:ea typeface="Arial Black"/>
              <a:cs typeface="Arial Black"/>
              <a:sym typeface="Arial Black"/>
            </a:endParaRPr>
          </a:p>
        </p:txBody>
      </p:sp>
      <p:sp>
        <p:nvSpPr>
          <p:cNvPr descr="Sunset Animated Illustration by Mina FZ. for Queble on Dribbble" id="232" name="Google Shape;232;p37"/>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33" name="Google Shape;233;p37"/>
          <p:cNvPicPr preferRelativeResize="0"/>
          <p:nvPr/>
        </p:nvPicPr>
        <p:blipFill rotWithShape="1">
          <a:blip r:embed="rId3">
            <a:alphaModFix/>
          </a:blip>
          <a:srcRect b="0" l="0" r="0" t="0"/>
          <a:stretch/>
        </p:blipFill>
        <p:spPr>
          <a:xfrm>
            <a:off x="435336" y="574333"/>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38" name="Shape 238"/>
        <p:cNvGrpSpPr/>
        <p:nvPr/>
      </p:nvGrpSpPr>
      <p:grpSpPr>
        <a:xfrm>
          <a:off x="0" y="0"/>
          <a:ext cx="0" cy="0"/>
          <a:chOff x="0" y="0"/>
          <a:chExt cx="0" cy="0"/>
        </a:xfrm>
      </p:grpSpPr>
      <p:grpSp>
        <p:nvGrpSpPr>
          <p:cNvPr id="239" name="Google Shape;239;p38"/>
          <p:cNvGrpSpPr/>
          <p:nvPr/>
        </p:nvGrpSpPr>
        <p:grpSpPr>
          <a:xfrm>
            <a:off x="196931" y="510741"/>
            <a:ext cx="3419105" cy="3752686"/>
            <a:chOff x="1448280" y="306537"/>
            <a:chExt cx="3419105" cy="3752686"/>
          </a:xfrm>
        </p:grpSpPr>
        <p:sp>
          <p:nvSpPr>
            <p:cNvPr id="240" name="Google Shape;240;p38"/>
            <p:cNvSpPr/>
            <p:nvPr/>
          </p:nvSpPr>
          <p:spPr>
            <a:xfrm>
              <a:off x="4260185" y="306537"/>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8</a:t>
              </a:r>
              <a:endParaRPr b="1" i="0" sz="2500" u="none" cap="none" strike="noStrike">
                <a:solidFill>
                  <a:srgbClr val="FFFFFF"/>
                </a:solidFill>
                <a:latin typeface="Arial Black"/>
                <a:ea typeface="Arial Black"/>
                <a:cs typeface="Arial Black"/>
                <a:sym typeface="Arial Black"/>
              </a:endParaRPr>
            </a:p>
          </p:txBody>
        </p:sp>
        <p:sp>
          <p:nvSpPr>
            <p:cNvPr id="241" name="Google Shape;241;p38"/>
            <p:cNvSpPr txBox="1"/>
            <p:nvPr/>
          </p:nvSpPr>
          <p:spPr>
            <a:xfrm>
              <a:off x="1448280" y="735236"/>
              <a:ext cx="3419105" cy="332398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Black"/>
                  <a:ea typeface="Arial Black"/>
                  <a:cs typeface="Arial Black"/>
                  <a:sym typeface="Arial Black"/>
                </a:rPr>
                <a:t>I baptize you with water, but he will baptize you with the Holy Spirit.”</a:t>
              </a:r>
              <a:endParaRPr b="0" i="0" sz="3600" u="none" cap="none" strike="noStrike">
                <a:solidFill>
                  <a:srgbClr val="000000"/>
                </a:solidFill>
                <a:latin typeface="Arial Black"/>
                <a:ea typeface="Arial Black"/>
                <a:cs typeface="Arial Black"/>
                <a:sym typeface="Arial Black"/>
              </a:endParaRPr>
            </a:p>
          </p:txBody>
        </p:sp>
      </p:grpSp>
      <p:pic>
        <p:nvPicPr>
          <p:cNvPr id="242" name="Google Shape;242;p38"/>
          <p:cNvPicPr preferRelativeResize="0"/>
          <p:nvPr/>
        </p:nvPicPr>
        <p:blipFill rotWithShape="1">
          <a:blip r:embed="rId3">
            <a:alphaModFix/>
          </a:blip>
          <a:srcRect b="0" l="0" r="0" t="0"/>
          <a:stretch/>
        </p:blipFill>
        <p:spPr>
          <a:xfrm>
            <a:off x="3970648" y="577487"/>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46" name="Shape 246"/>
        <p:cNvGrpSpPr/>
        <p:nvPr/>
      </p:nvGrpSpPr>
      <p:grpSpPr>
        <a:xfrm>
          <a:off x="0" y="0"/>
          <a:ext cx="0" cy="0"/>
          <a:chOff x="0" y="0"/>
          <a:chExt cx="0" cy="0"/>
        </a:xfrm>
      </p:grpSpPr>
      <p:sp>
        <p:nvSpPr>
          <p:cNvPr id="247" name="Google Shape;247;p39"/>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248" name="Google Shape;248;p39"/>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40"/>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55" name="Google Shape;255;p40"/>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60" name="Shape 260"/>
        <p:cNvGrpSpPr/>
        <p:nvPr/>
      </p:nvGrpSpPr>
      <p:grpSpPr>
        <a:xfrm>
          <a:off x="0" y="0"/>
          <a:ext cx="0" cy="0"/>
          <a:chOff x="0" y="0"/>
          <a:chExt cx="0" cy="0"/>
        </a:xfrm>
      </p:grpSpPr>
      <p:sp>
        <p:nvSpPr>
          <p:cNvPr id="261" name="Google Shape;261;p41"/>
          <p:cNvSpPr/>
          <p:nvPr/>
        </p:nvSpPr>
        <p:spPr>
          <a:xfrm>
            <a:off x="616282" y="510042"/>
            <a:ext cx="4835482" cy="698929"/>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Dove Christmas Ornament Making </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62" name="Google Shape;262;p41"/>
          <p:cNvSpPr txBox="1"/>
          <p:nvPr/>
        </p:nvSpPr>
        <p:spPr>
          <a:xfrm>
            <a:off x="756163" y="2022558"/>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63" name="Google Shape;263;p41"/>
          <p:cNvSpPr txBox="1"/>
          <p:nvPr/>
        </p:nvSpPr>
        <p:spPr>
          <a:xfrm>
            <a:off x="209267" y="1870664"/>
            <a:ext cx="4411224" cy="1748398"/>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White Paper Plate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Pencil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Black Marker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Glue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Scissors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Yarn </a:t>
            </a:r>
            <a:endParaRPr b="0" i="0" sz="2400" u="none" cap="none" strike="noStrike">
              <a:solidFill>
                <a:schemeClr val="dk1"/>
              </a:solidFill>
              <a:latin typeface="Arial Black"/>
              <a:ea typeface="Arial Black"/>
              <a:cs typeface="Arial Black"/>
              <a:sym typeface="Arial Black"/>
            </a:endParaRPr>
          </a:p>
        </p:txBody>
      </p:sp>
      <p:sp>
        <p:nvSpPr>
          <p:cNvPr id="264" name="Google Shape;264;p41"/>
          <p:cNvSpPr txBox="1"/>
          <p:nvPr/>
        </p:nvSpPr>
        <p:spPr>
          <a:xfrm>
            <a:off x="1419527" y="1453946"/>
            <a:ext cx="1921431"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Materials:</a:t>
            </a:r>
            <a:endParaRPr b="1" i="0" sz="2000" u="none" cap="none" strike="noStrike">
              <a:solidFill>
                <a:srgbClr val="FFFFFF"/>
              </a:solidFill>
              <a:latin typeface="Arial Black"/>
              <a:ea typeface="Arial Black"/>
              <a:cs typeface="Arial Black"/>
              <a:sym typeface="Arial Black"/>
            </a:endParaRPr>
          </a:p>
        </p:txBody>
      </p:sp>
      <p:sp>
        <p:nvSpPr>
          <p:cNvPr id="265" name="Google Shape;265;p41"/>
          <p:cNvSpPr txBox="1"/>
          <p:nvPr/>
        </p:nvSpPr>
        <p:spPr>
          <a:xfrm>
            <a:off x="-1" y="4757692"/>
            <a:ext cx="421347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The Peace Dove Craft: A Cute and Easy DIY | Made From Paper Plate</a:t>
            </a:r>
            <a:endParaRPr/>
          </a:p>
          <a:p>
            <a:pPr indent="0" lvl="0" marL="0" marR="0" rtl="0" algn="l">
              <a:lnSpc>
                <a:spcPct val="100000"/>
              </a:lnSpc>
              <a:spcBef>
                <a:spcPts val="0"/>
              </a:spcBef>
              <a:spcAft>
                <a:spcPts val="0"/>
              </a:spcAft>
              <a:buNone/>
            </a:pPr>
            <a:r>
              <a:rPr b="0" i="0" lang="en" sz="800" u="sng" cap="none" strike="noStrike">
                <a:solidFill>
                  <a:schemeClr val="hlink"/>
                </a:solidFill>
                <a:latin typeface="Arial"/>
                <a:ea typeface="Arial"/>
                <a:cs typeface="Arial"/>
                <a:sym typeface="Arial"/>
                <a:hlinkClick r:id="rId3"/>
              </a:rPr>
              <a:t>https://www.youtube.com/watch?v=FTlJm_0Zhk8&amp;ab_channel=HappyCrafty</a:t>
            </a:r>
            <a:r>
              <a:rPr b="0" i="0" lang="en" sz="800" u="none" cap="none" strike="noStrike">
                <a:solidFill>
                  <a:srgbClr val="000000"/>
                </a:solidFill>
                <a:latin typeface="Arial"/>
                <a:ea typeface="Arial"/>
                <a:cs typeface="Arial"/>
                <a:sym typeface="Arial"/>
              </a:rPr>
              <a:t> </a:t>
            </a:r>
            <a:endParaRPr/>
          </a:p>
        </p:txBody>
      </p:sp>
      <p:sp>
        <p:nvSpPr>
          <p:cNvPr id="266" name="Google Shape;266;p41"/>
          <p:cNvSpPr txBox="1"/>
          <p:nvPr/>
        </p:nvSpPr>
        <p:spPr>
          <a:xfrm>
            <a:off x="99060" y="4653857"/>
            <a:ext cx="725146" cy="123111"/>
          </a:xfrm>
          <a:prstGeom prst="rect">
            <a:avLst/>
          </a:prstGeom>
          <a:solidFill>
            <a:srgbClr val="31121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800" u="none" cap="none" strike="noStrike">
                <a:solidFill>
                  <a:srgbClr val="FFFFFF"/>
                </a:solidFill>
                <a:latin typeface="Arial Black"/>
                <a:ea typeface="Arial Black"/>
                <a:cs typeface="Arial Black"/>
                <a:sym typeface="Arial Black"/>
              </a:rPr>
              <a:t>References:</a:t>
            </a:r>
            <a:endParaRPr b="1" i="0" sz="800" u="none" cap="none" strike="noStrike">
              <a:solidFill>
                <a:srgbClr val="FFFFFF"/>
              </a:solidFill>
              <a:latin typeface="Arial Black"/>
              <a:ea typeface="Arial Black"/>
              <a:cs typeface="Arial Black"/>
              <a:sym typeface="Arial Black"/>
            </a:endParaRPr>
          </a:p>
        </p:txBody>
      </p:sp>
      <p:pic>
        <p:nvPicPr>
          <p:cNvPr id="267" name="Google Shape;267;p41"/>
          <p:cNvPicPr preferRelativeResize="0"/>
          <p:nvPr/>
        </p:nvPicPr>
        <p:blipFill rotWithShape="1">
          <a:blip r:embed="rId4">
            <a:alphaModFix/>
          </a:blip>
          <a:srcRect b="0" l="0" r="0" t="0"/>
          <a:stretch/>
        </p:blipFill>
        <p:spPr>
          <a:xfrm>
            <a:off x="3925956" y="1453946"/>
            <a:ext cx="4789390" cy="287363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72" name="Shape 272"/>
        <p:cNvGrpSpPr/>
        <p:nvPr/>
      </p:nvGrpSpPr>
      <p:grpSpPr>
        <a:xfrm>
          <a:off x="0" y="0"/>
          <a:ext cx="0" cy="0"/>
          <a:chOff x="0" y="0"/>
          <a:chExt cx="0" cy="0"/>
        </a:xfrm>
      </p:grpSpPr>
      <p:sp>
        <p:nvSpPr>
          <p:cNvPr id="273" name="Google Shape;273;p42"/>
          <p:cNvSpPr/>
          <p:nvPr/>
        </p:nvSpPr>
        <p:spPr>
          <a:xfrm>
            <a:off x="239202" y="599890"/>
            <a:ext cx="2819612" cy="1661902"/>
          </a:xfrm>
          <a:prstGeom prst="rect">
            <a:avLst/>
          </a:prstGeom>
          <a:solidFill>
            <a:srgbClr val="92CCD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4" name="Google Shape;274;p42"/>
          <p:cNvSpPr/>
          <p:nvPr/>
        </p:nvSpPr>
        <p:spPr>
          <a:xfrm>
            <a:off x="3162194" y="94800"/>
            <a:ext cx="2819612"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Black"/>
                <a:ea typeface="Arial Black"/>
                <a:cs typeface="Arial Black"/>
                <a:sym typeface="Arial Black"/>
              </a:rPr>
              <a:t>Procedure</a:t>
            </a:r>
            <a:endParaRPr b="0" i="0" sz="600" u="none" cap="none" strike="noStrike">
              <a:solidFill>
                <a:schemeClr val="lt1"/>
              </a:solidFill>
              <a:latin typeface="Arial"/>
              <a:ea typeface="Arial"/>
              <a:cs typeface="Arial"/>
              <a:sym typeface="Arial"/>
            </a:endParaRPr>
          </a:p>
        </p:txBody>
      </p:sp>
      <p:sp>
        <p:nvSpPr>
          <p:cNvPr id="275" name="Google Shape;275;p42"/>
          <p:cNvSpPr txBox="1"/>
          <p:nvPr/>
        </p:nvSpPr>
        <p:spPr>
          <a:xfrm>
            <a:off x="287031" y="1845524"/>
            <a:ext cx="2723952" cy="394960"/>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0000"/>
              </a:lnSpc>
              <a:spcBef>
                <a:spcPts val="0"/>
              </a:spcBef>
              <a:spcAft>
                <a:spcPts val="800"/>
              </a:spcAft>
              <a:buNone/>
            </a:pPr>
            <a:r>
              <a:rPr b="1" i="0" lang="en" sz="1600" u="none" cap="none" strike="noStrike">
                <a:solidFill>
                  <a:srgbClr val="000000"/>
                </a:solidFill>
                <a:latin typeface="Arial Black"/>
                <a:ea typeface="Arial Black"/>
                <a:cs typeface="Arial Black"/>
                <a:sym typeface="Arial Black"/>
              </a:rPr>
              <a:t>Prepare your materials.</a:t>
            </a:r>
            <a:endParaRPr/>
          </a:p>
        </p:txBody>
      </p:sp>
      <p:sp>
        <p:nvSpPr>
          <p:cNvPr id="276" name="Google Shape;276;p42"/>
          <p:cNvSpPr txBox="1"/>
          <p:nvPr/>
        </p:nvSpPr>
        <p:spPr>
          <a:xfrm>
            <a:off x="424156" y="1541805"/>
            <a:ext cx="458912"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1</a:t>
            </a:r>
            <a:endParaRPr b="1" i="0" sz="2000" u="none" cap="none" strike="noStrike">
              <a:solidFill>
                <a:srgbClr val="FFFFFF"/>
              </a:solidFill>
              <a:latin typeface="Arial Black"/>
              <a:ea typeface="Arial Black"/>
              <a:cs typeface="Arial Black"/>
              <a:sym typeface="Arial Black"/>
            </a:endParaRPr>
          </a:p>
        </p:txBody>
      </p:sp>
      <p:sp>
        <p:nvSpPr>
          <p:cNvPr id="277" name="Google Shape;277;p42"/>
          <p:cNvSpPr/>
          <p:nvPr/>
        </p:nvSpPr>
        <p:spPr>
          <a:xfrm>
            <a:off x="6089862" y="603687"/>
            <a:ext cx="2819612" cy="4413072"/>
          </a:xfrm>
          <a:prstGeom prst="rect">
            <a:avLst/>
          </a:prstGeom>
          <a:solidFill>
            <a:srgbClr val="92CCD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8" name="Google Shape;278;p42"/>
          <p:cNvSpPr txBox="1"/>
          <p:nvPr/>
        </p:nvSpPr>
        <p:spPr>
          <a:xfrm>
            <a:off x="6228053" y="3529695"/>
            <a:ext cx="2557946" cy="1466087"/>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600" u="none" cap="none" strike="noStrike">
                <a:solidFill>
                  <a:srgbClr val="000000"/>
                </a:solidFill>
                <a:latin typeface="Arial Black"/>
                <a:ea typeface="Arial Black"/>
                <a:cs typeface="Arial Black"/>
                <a:sym typeface="Arial Black"/>
              </a:rPr>
              <a:t>Using the same plate, draw and cut the base of your wings. This will serve as your dove’s body</a:t>
            </a:r>
            <a:endParaRPr/>
          </a:p>
        </p:txBody>
      </p:sp>
      <p:sp>
        <p:nvSpPr>
          <p:cNvPr id="279" name="Google Shape;279;p42"/>
          <p:cNvSpPr txBox="1"/>
          <p:nvPr/>
        </p:nvSpPr>
        <p:spPr>
          <a:xfrm>
            <a:off x="6208397" y="3159981"/>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3</a:t>
            </a:r>
            <a:endParaRPr b="1" i="0" sz="2000" u="none" cap="none" strike="noStrike">
              <a:solidFill>
                <a:srgbClr val="FFFFFF"/>
              </a:solidFill>
              <a:latin typeface="Arial Black"/>
              <a:ea typeface="Arial Black"/>
              <a:cs typeface="Arial Black"/>
              <a:sym typeface="Arial Black"/>
            </a:endParaRPr>
          </a:p>
        </p:txBody>
      </p:sp>
      <p:pic>
        <p:nvPicPr>
          <p:cNvPr id="280" name="Google Shape;280;p42"/>
          <p:cNvPicPr preferRelativeResize="0"/>
          <p:nvPr/>
        </p:nvPicPr>
        <p:blipFill rotWithShape="1">
          <a:blip r:embed="rId3">
            <a:alphaModFix/>
          </a:blip>
          <a:srcRect b="0" l="0" r="0" t="0"/>
          <a:stretch/>
        </p:blipFill>
        <p:spPr>
          <a:xfrm>
            <a:off x="1025533" y="699626"/>
            <a:ext cx="1863117" cy="1100549"/>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81" name="Google Shape;281;p42"/>
          <p:cNvSpPr/>
          <p:nvPr/>
        </p:nvSpPr>
        <p:spPr>
          <a:xfrm>
            <a:off x="248604" y="582710"/>
            <a:ext cx="5750519" cy="4413072"/>
          </a:xfrm>
          <a:custGeom>
            <a:rect b="b" l="l" r="r" t="t"/>
            <a:pathLst>
              <a:path extrusionOk="0" h="4413072" w="5750519">
                <a:moveTo>
                  <a:pt x="2930907" y="0"/>
                </a:moveTo>
                <a:lnTo>
                  <a:pt x="5750519" y="0"/>
                </a:lnTo>
                <a:lnTo>
                  <a:pt x="5750519" y="4413072"/>
                </a:lnTo>
                <a:lnTo>
                  <a:pt x="3044953" y="4413072"/>
                </a:lnTo>
                <a:lnTo>
                  <a:pt x="2930907" y="4413072"/>
                </a:lnTo>
                <a:lnTo>
                  <a:pt x="0" y="4413072"/>
                </a:lnTo>
                <a:lnTo>
                  <a:pt x="0" y="1769780"/>
                </a:lnTo>
                <a:lnTo>
                  <a:pt x="2930907" y="1769780"/>
                </a:lnTo>
                <a:close/>
              </a:path>
            </a:pathLst>
          </a:custGeom>
          <a:solidFill>
            <a:srgbClr val="92CCD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2" name="Google Shape;282;p42"/>
          <p:cNvPicPr preferRelativeResize="0"/>
          <p:nvPr/>
        </p:nvPicPr>
        <p:blipFill rotWithShape="1">
          <a:blip r:embed="rId4">
            <a:alphaModFix/>
          </a:blip>
          <a:srcRect b="0" l="0" r="0" t="0"/>
          <a:stretch/>
        </p:blipFill>
        <p:spPr>
          <a:xfrm>
            <a:off x="4136231" y="693253"/>
            <a:ext cx="1694190" cy="1239209"/>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83" name="Google Shape;283;p42"/>
          <p:cNvSpPr txBox="1"/>
          <p:nvPr/>
        </p:nvSpPr>
        <p:spPr>
          <a:xfrm>
            <a:off x="308092" y="2928435"/>
            <a:ext cx="2750722" cy="1769695"/>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0000"/>
              </a:lnSpc>
              <a:spcBef>
                <a:spcPts val="0"/>
              </a:spcBef>
              <a:spcAft>
                <a:spcPts val="0"/>
              </a:spcAft>
              <a:buNone/>
            </a:pPr>
            <a:r>
              <a:rPr b="1" i="0" lang="en" sz="1600" u="none" cap="none" strike="noStrike">
                <a:solidFill>
                  <a:srgbClr val="000000"/>
                </a:solidFill>
                <a:latin typeface="Arial Black"/>
                <a:ea typeface="Arial Black"/>
                <a:cs typeface="Arial Black"/>
                <a:sym typeface="Arial Black"/>
              </a:rPr>
              <a:t>Create a curve pattern on the ending side of the paper plate, and cut it. Repeat the process to create two that will serve as your wings. </a:t>
            </a:r>
            <a:endParaRPr/>
          </a:p>
        </p:txBody>
      </p:sp>
      <p:sp>
        <p:nvSpPr>
          <p:cNvPr id="284" name="Google Shape;284;p42"/>
          <p:cNvSpPr txBox="1"/>
          <p:nvPr/>
        </p:nvSpPr>
        <p:spPr>
          <a:xfrm>
            <a:off x="1329817" y="2571750"/>
            <a:ext cx="707271" cy="369332"/>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rgbClr val="FFFFFF"/>
                </a:solidFill>
                <a:latin typeface="Arial Black"/>
                <a:ea typeface="Arial Black"/>
                <a:cs typeface="Arial Black"/>
                <a:sym typeface="Arial Black"/>
              </a:rPr>
              <a:t>2</a:t>
            </a:r>
            <a:endParaRPr b="1" i="0" sz="2400" u="none" cap="none" strike="noStrike">
              <a:solidFill>
                <a:srgbClr val="FFFFFF"/>
              </a:solidFill>
              <a:latin typeface="Arial Black"/>
              <a:ea typeface="Arial Black"/>
              <a:cs typeface="Arial Black"/>
              <a:sym typeface="Arial Black"/>
            </a:endParaRPr>
          </a:p>
        </p:txBody>
      </p:sp>
      <p:pic>
        <p:nvPicPr>
          <p:cNvPr id="285" name="Google Shape;285;p42"/>
          <p:cNvPicPr preferRelativeResize="0"/>
          <p:nvPr/>
        </p:nvPicPr>
        <p:blipFill rotWithShape="1">
          <a:blip r:embed="rId5">
            <a:alphaModFix/>
          </a:blip>
          <a:srcRect b="0" l="4491" r="0" t="0"/>
          <a:stretch/>
        </p:blipFill>
        <p:spPr>
          <a:xfrm>
            <a:off x="3647082" y="2026910"/>
            <a:ext cx="1694190" cy="1239210"/>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6" name="Google Shape;286;p42"/>
          <p:cNvPicPr preferRelativeResize="0"/>
          <p:nvPr/>
        </p:nvPicPr>
        <p:blipFill rotWithShape="1">
          <a:blip r:embed="rId6">
            <a:alphaModFix/>
          </a:blip>
          <a:srcRect b="8794" l="0" r="0" t="5139"/>
          <a:stretch/>
        </p:blipFill>
        <p:spPr>
          <a:xfrm>
            <a:off x="3126207" y="3369430"/>
            <a:ext cx="2008730" cy="145098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7" name="Google Shape;287;p42"/>
          <p:cNvPicPr preferRelativeResize="0"/>
          <p:nvPr/>
        </p:nvPicPr>
        <p:blipFill rotWithShape="1">
          <a:blip r:embed="rId7">
            <a:alphaModFix/>
          </a:blip>
          <a:srcRect b="0" l="0" r="0" t="0"/>
          <a:stretch/>
        </p:blipFill>
        <p:spPr>
          <a:xfrm>
            <a:off x="6209169" y="732816"/>
            <a:ext cx="1442708" cy="134274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8" name="Google Shape;288;p42"/>
          <p:cNvPicPr preferRelativeResize="0"/>
          <p:nvPr/>
        </p:nvPicPr>
        <p:blipFill rotWithShape="1">
          <a:blip r:embed="rId8">
            <a:alphaModFix/>
          </a:blip>
          <a:srcRect b="0" l="0" r="0" t="0"/>
          <a:stretch/>
        </p:blipFill>
        <p:spPr>
          <a:xfrm>
            <a:off x="7001725" y="2204690"/>
            <a:ext cx="1766484" cy="131770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89" name="Google Shape;289;p42"/>
          <p:cNvSpPr/>
          <p:nvPr/>
        </p:nvSpPr>
        <p:spPr>
          <a:xfrm>
            <a:off x="3870960" y="2446020"/>
            <a:ext cx="1066800" cy="778112"/>
          </a:xfrm>
          <a:custGeom>
            <a:rect b="b" l="l" r="r" t="t"/>
            <a:pathLst>
              <a:path extrusionOk="0" h="778112" w="1066800">
                <a:moveTo>
                  <a:pt x="1066800" y="403860"/>
                </a:moveTo>
                <a:cubicBezTo>
                  <a:pt x="1061720" y="330200"/>
                  <a:pt x="1058050" y="256429"/>
                  <a:pt x="1051560" y="182880"/>
                </a:cubicBezTo>
                <a:cubicBezTo>
                  <a:pt x="1050422" y="169979"/>
                  <a:pt x="1048488" y="156907"/>
                  <a:pt x="1043940" y="144780"/>
                </a:cubicBezTo>
                <a:cubicBezTo>
                  <a:pt x="1040724" y="136205"/>
                  <a:pt x="1032796" y="130111"/>
                  <a:pt x="1028700" y="121920"/>
                </a:cubicBezTo>
                <a:cubicBezTo>
                  <a:pt x="1025108" y="114736"/>
                  <a:pt x="1025535" y="105743"/>
                  <a:pt x="1021080" y="99060"/>
                </a:cubicBezTo>
                <a:cubicBezTo>
                  <a:pt x="1015102" y="90094"/>
                  <a:pt x="1005119" y="84479"/>
                  <a:pt x="998220" y="76200"/>
                </a:cubicBezTo>
                <a:cubicBezTo>
                  <a:pt x="970235" y="42618"/>
                  <a:pt x="998211" y="59049"/>
                  <a:pt x="952500" y="30480"/>
                </a:cubicBezTo>
                <a:cubicBezTo>
                  <a:pt x="933516" y="18615"/>
                  <a:pt x="903992" y="8029"/>
                  <a:pt x="883920" y="0"/>
                </a:cubicBezTo>
                <a:cubicBezTo>
                  <a:pt x="853440" y="5080"/>
                  <a:pt x="821580" y="4847"/>
                  <a:pt x="792480" y="15240"/>
                </a:cubicBezTo>
                <a:cubicBezTo>
                  <a:pt x="783855" y="18320"/>
                  <a:pt x="783716" y="31624"/>
                  <a:pt x="777240" y="38100"/>
                </a:cubicBezTo>
                <a:cubicBezTo>
                  <a:pt x="767788" y="47552"/>
                  <a:pt x="736880" y="67547"/>
                  <a:pt x="723900" y="76200"/>
                </a:cubicBezTo>
                <a:cubicBezTo>
                  <a:pt x="711267" y="95150"/>
                  <a:pt x="701707" y="107442"/>
                  <a:pt x="693420" y="129540"/>
                </a:cubicBezTo>
                <a:cubicBezTo>
                  <a:pt x="688352" y="143055"/>
                  <a:pt x="680813" y="186270"/>
                  <a:pt x="678180" y="198120"/>
                </a:cubicBezTo>
                <a:cubicBezTo>
                  <a:pt x="675908" y="208343"/>
                  <a:pt x="676369" y="219886"/>
                  <a:pt x="670560" y="228600"/>
                </a:cubicBezTo>
                <a:cubicBezTo>
                  <a:pt x="665480" y="236220"/>
                  <a:pt x="655320" y="238760"/>
                  <a:pt x="647700" y="243840"/>
                </a:cubicBezTo>
                <a:cubicBezTo>
                  <a:pt x="642620" y="256540"/>
                  <a:pt x="639103" y="269983"/>
                  <a:pt x="632460" y="281940"/>
                </a:cubicBezTo>
                <a:cubicBezTo>
                  <a:pt x="615202" y="313004"/>
                  <a:pt x="608643" y="306715"/>
                  <a:pt x="594360" y="335280"/>
                </a:cubicBezTo>
                <a:cubicBezTo>
                  <a:pt x="532498" y="459004"/>
                  <a:pt x="615155" y="301997"/>
                  <a:pt x="571500" y="403860"/>
                </a:cubicBezTo>
                <a:cubicBezTo>
                  <a:pt x="567892" y="412278"/>
                  <a:pt x="560356" y="418529"/>
                  <a:pt x="556260" y="426720"/>
                </a:cubicBezTo>
                <a:cubicBezTo>
                  <a:pt x="552668" y="433904"/>
                  <a:pt x="552232" y="442396"/>
                  <a:pt x="548640" y="449580"/>
                </a:cubicBezTo>
                <a:cubicBezTo>
                  <a:pt x="541612" y="463637"/>
                  <a:pt x="523179" y="486874"/>
                  <a:pt x="510540" y="495300"/>
                </a:cubicBezTo>
                <a:cubicBezTo>
                  <a:pt x="503857" y="499755"/>
                  <a:pt x="495300" y="500380"/>
                  <a:pt x="487680" y="502920"/>
                </a:cubicBezTo>
                <a:cubicBezTo>
                  <a:pt x="477520" y="513080"/>
                  <a:pt x="468109" y="524049"/>
                  <a:pt x="457200" y="533400"/>
                </a:cubicBezTo>
                <a:cubicBezTo>
                  <a:pt x="429894" y="556805"/>
                  <a:pt x="401973" y="559429"/>
                  <a:pt x="365760" y="571500"/>
                </a:cubicBezTo>
                <a:cubicBezTo>
                  <a:pt x="358140" y="574040"/>
                  <a:pt x="350358" y="576137"/>
                  <a:pt x="342900" y="579120"/>
                </a:cubicBezTo>
                <a:cubicBezTo>
                  <a:pt x="330200" y="584200"/>
                  <a:pt x="318128" y="591284"/>
                  <a:pt x="304800" y="594360"/>
                </a:cubicBezTo>
                <a:cubicBezTo>
                  <a:pt x="284846" y="598965"/>
                  <a:pt x="264112" y="599084"/>
                  <a:pt x="243840" y="601980"/>
                </a:cubicBezTo>
                <a:cubicBezTo>
                  <a:pt x="107635" y="621438"/>
                  <a:pt x="321760" y="604845"/>
                  <a:pt x="0" y="617220"/>
                </a:cubicBezTo>
                <a:cubicBezTo>
                  <a:pt x="22860" y="635000"/>
                  <a:pt x="48102" y="650082"/>
                  <a:pt x="68580" y="670560"/>
                </a:cubicBezTo>
                <a:lnTo>
                  <a:pt x="114300" y="716280"/>
                </a:lnTo>
                <a:cubicBezTo>
                  <a:pt x="121920" y="723900"/>
                  <a:pt x="127521" y="734321"/>
                  <a:pt x="137160" y="739140"/>
                </a:cubicBezTo>
                <a:cubicBezTo>
                  <a:pt x="187861" y="764491"/>
                  <a:pt x="146654" y="747228"/>
                  <a:pt x="205740" y="762000"/>
                </a:cubicBezTo>
                <a:cubicBezTo>
                  <a:pt x="242468" y="771182"/>
                  <a:pt x="234803" y="781151"/>
                  <a:pt x="289560" y="777240"/>
                </a:cubicBezTo>
                <a:cubicBezTo>
                  <a:pt x="305584" y="776095"/>
                  <a:pt x="320040" y="767080"/>
                  <a:pt x="335280" y="762000"/>
                </a:cubicBezTo>
              </a:path>
            </a:pathLst>
          </a:cu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42"/>
          <p:cNvSpPr/>
          <p:nvPr/>
        </p:nvSpPr>
        <p:spPr>
          <a:xfrm>
            <a:off x="6263640" y="1160145"/>
            <a:ext cx="1200155" cy="807720"/>
          </a:xfrm>
          <a:custGeom>
            <a:rect b="b" l="l" r="r" t="t"/>
            <a:pathLst>
              <a:path extrusionOk="0" h="807720" w="1200155">
                <a:moveTo>
                  <a:pt x="161925" y="788670"/>
                </a:moveTo>
                <a:cubicBezTo>
                  <a:pt x="166919" y="780346"/>
                  <a:pt x="174370" y="768481"/>
                  <a:pt x="177165" y="760095"/>
                </a:cubicBezTo>
                <a:cubicBezTo>
                  <a:pt x="179968" y="751686"/>
                  <a:pt x="178172" y="756176"/>
                  <a:pt x="182880" y="746760"/>
                </a:cubicBezTo>
                <a:cubicBezTo>
                  <a:pt x="190536" y="712309"/>
                  <a:pt x="183572" y="746188"/>
                  <a:pt x="188595" y="714375"/>
                </a:cubicBezTo>
                <a:cubicBezTo>
                  <a:pt x="189450" y="708959"/>
                  <a:pt x="191097" y="695201"/>
                  <a:pt x="194310" y="687705"/>
                </a:cubicBezTo>
                <a:cubicBezTo>
                  <a:pt x="195429" y="685095"/>
                  <a:pt x="196711" y="682551"/>
                  <a:pt x="198120" y="680085"/>
                </a:cubicBezTo>
                <a:cubicBezTo>
                  <a:pt x="199256" y="678097"/>
                  <a:pt x="200311" y="675989"/>
                  <a:pt x="201930" y="674370"/>
                </a:cubicBezTo>
                <a:cubicBezTo>
                  <a:pt x="203549" y="672751"/>
                  <a:pt x="205922" y="672068"/>
                  <a:pt x="207645" y="670560"/>
                </a:cubicBezTo>
                <a:cubicBezTo>
                  <a:pt x="211024" y="667603"/>
                  <a:pt x="213578" y="663729"/>
                  <a:pt x="217170" y="661035"/>
                </a:cubicBezTo>
                <a:cubicBezTo>
                  <a:pt x="219850" y="659025"/>
                  <a:pt x="233791" y="657312"/>
                  <a:pt x="234315" y="657225"/>
                </a:cubicBezTo>
                <a:cubicBezTo>
                  <a:pt x="237490" y="655955"/>
                  <a:pt x="240536" y="654296"/>
                  <a:pt x="243840" y="653415"/>
                </a:cubicBezTo>
                <a:cubicBezTo>
                  <a:pt x="250097" y="651746"/>
                  <a:pt x="256747" y="651653"/>
                  <a:pt x="262890" y="649605"/>
                </a:cubicBezTo>
                <a:cubicBezTo>
                  <a:pt x="278092" y="644538"/>
                  <a:pt x="256291" y="651542"/>
                  <a:pt x="278130" y="645795"/>
                </a:cubicBezTo>
                <a:cubicBezTo>
                  <a:pt x="287071" y="643442"/>
                  <a:pt x="296530" y="642310"/>
                  <a:pt x="304800" y="638175"/>
                </a:cubicBezTo>
                <a:cubicBezTo>
                  <a:pt x="308610" y="636270"/>
                  <a:pt x="312298" y="634098"/>
                  <a:pt x="316230" y="632460"/>
                </a:cubicBezTo>
                <a:cubicBezTo>
                  <a:pt x="319937" y="630915"/>
                  <a:pt x="323850" y="629920"/>
                  <a:pt x="327660" y="628650"/>
                </a:cubicBezTo>
                <a:cubicBezTo>
                  <a:pt x="329565" y="628015"/>
                  <a:pt x="331579" y="627643"/>
                  <a:pt x="333375" y="626745"/>
                </a:cubicBezTo>
                <a:cubicBezTo>
                  <a:pt x="335915" y="625475"/>
                  <a:pt x="338513" y="624314"/>
                  <a:pt x="340995" y="622935"/>
                </a:cubicBezTo>
                <a:cubicBezTo>
                  <a:pt x="344232" y="621137"/>
                  <a:pt x="347040" y="618485"/>
                  <a:pt x="350520" y="617220"/>
                </a:cubicBezTo>
                <a:cubicBezTo>
                  <a:pt x="354150" y="615900"/>
                  <a:pt x="358140" y="615950"/>
                  <a:pt x="361950" y="615315"/>
                </a:cubicBezTo>
                <a:cubicBezTo>
                  <a:pt x="365531" y="612928"/>
                  <a:pt x="371195" y="608811"/>
                  <a:pt x="375285" y="607695"/>
                </a:cubicBezTo>
                <a:cubicBezTo>
                  <a:pt x="379617" y="606514"/>
                  <a:pt x="384175" y="606425"/>
                  <a:pt x="388620" y="605790"/>
                </a:cubicBezTo>
                <a:cubicBezTo>
                  <a:pt x="400685" y="607695"/>
                  <a:pt x="412996" y="608422"/>
                  <a:pt x="424815" y="611505"/>
                </a:cubicBezTo>
                <a:cubicBezTo>
                  <a:pt x="427887" y="612306"/>
                  <a:pt x="429743" y="615537"/>
                  <a:pt x="432435" y="617220"/>
                </a:cubicBezTo>
                <a:cubicBezTo>
                  <a:pt x="434843" y="618725"/>
                  <a:pt x="437647" y="619525"/>
                  <a:pt x="440055" y="621030"/>
                </a:cubicBezTo>
                <a:cubicBezTo>
                  <a:pt x="442747" y="622713"/>
                  <a:pt x="445091" y="624900"/>
                  <a:pt x="447675" y="626745"/>
                </a:cubicBezTo>
                <a:cubicBezTo>
                  <a:pt x="449538" y="628076"/>
                  <a:pt x="451652" y="629065"/>
                  <a:pt x="453390" y="630555"/>
                </a:cubicBezTo>
                <a:cubicBezTo>
                  <a:pt x="465460" y="640901"/>
                  <a:pt x="456188" y="635595"/>
                  <a:pt x="468630" y="643890"/>
                </a:cubicBezTo>
                <a:cubicBezTo>
                  <a:pt x="471711" y="645944"/>
                  <a:pt x="475232" y="647332"/>
                  <a:pt x="478155" y="649605"/>
                </a:cubicBezTo>
                <a:cubicBezTo>
                  <a:pt x="480990" y="651810"/>
                  <a:pt x="482656" y="655443"/>
                  <a:pt x="485775" y="657225"/>
                </a:cubicBezTo>
                <a:cubicBezTo>
                  <a:pt x="491713" y="660618"/>
                  <a:pt x="498708" y="661786"/>
                  <a:pt x="504825" y="664845"/>
                </a:cubicBezTo>
                <a:cubicBezTo>
                  <a:pt x="507365" y="666115"/>
                  <a:pt x="509963" y="667276"/>
                  <a:pt x="512445" y="668655"/>
                </a:cubicBezTo>
                <a:cubicBezTo>
                  <a:pt x="515682" y="670453"/>
                  <a:pt x="519008" y="672148"/>
                  <a:pt x="521970" y="674370"/>
                </a:cubicBezTo>
                <a:cubicBezTo>
                  <a:pt x="524125" y="675986"/>
                  <a:pt x="525443" y="678591"/>
                  <a:pt x="527685" y="680085"/>
                </a:cubicBezTo>
                <a:cubicBezTo>
                  <a:pt x="529356" y="681199"/>
                  <a:pt x="531645" y="681015"/>
                  <a:pt x="533400" y="681990"/>
                </a:cubicBezTo>
                <a:cubicBezTo>
                  <a:pt x="558824" y="696114"/>
                  <a:pt x="534678" y="683424"/>
                  <a:pt x="550545" y="695325"/>
                </a:cubicBezTo>
                <a:cubicBezTo>
                  <a:pt x="553507" y="697547"/>
                  <a:pt x="557243" y="698648"/>
                  <a:pt x="560070" y="701040"/>
                </a:cubicBezTo>
                <a:cubicBezTo>
                  <a:pt x="565554" y="705681"/>
                  <a:pt x="568884" y="713067"/>
                  <a:pt x="575310" y="716280"/>
                </a:cubicBezTo>
                <a:cubicBezTo>
                  <a:pt x="577850" y="717550"/>
                  <a:pt x="580320" y="718971"/>
                  <a:pt x="582930" y="720090"/>
                </a:cubicBezTo>
                <a:cubicBezTo>
                  <a:pt x="584776" y="720881"/>
                  <a:pt x="586849" y="721097"/>
                  <a:pt x="588645" y="721995"/>
                </a:cubicBezTo>
                <a:cubicBezTo>
                  <a:pt x="591638" y="723492"/>
                  <a:pt x="599967" y="730082"/>
                  <a:pt x="601980" y="731520"/>
                </a:cubicBezTo>
                <a:cubicBezTo>
                  <a:pt x="603843" y="732851"/>
                  <a:pt x="605647" y="734306"/>
                  <a:pt x="607695" y="735330"/>
                </a:cubicBezTo>
                <a:cubicBezTo>
                  <a:pt x="610754" y="736859"/>
                  <a:pt x="614240" y="737464"/>
                  <a:pt x="617220" y="739140"/>
                </a:cubicBezTo>
                <a:cubicBezTo>
                  <a:pt x="624436" y="743199"/>
                  <a:pt x="631551" y="747507"/>
                  <a:pt x="638175" y="752475"/>
                </a:cubicBezTo>
                <a:cubicBezTo>
                  <a:pt x="640715" y="754380"/>
                  <a:pt x="642955" y="756770"/>
                  <a:pt x="645795" y="758190"/>
                </a:cubicBezTo>
                <a:cubicBezTo>
                  <a:pt x="648137" y="759361"/>
                  <a:pt x="650875" y="759460"/>
                  <a:pt x="653415" y="760095"/>
                </a:cubicBezTo>
                <a:cubicBezTo>
                  <a:pt x="655320" y="761365"/>
                  <a:pt x="657371" y="762439"/>
                  <a:pt x="659130" y="763905"/>
                </a:cubicBezTo>
                <a:cubicBezTo>
                  <a:pt x="661200" y="765630"/>
                  <a:pt x="662560" y="768192"/>
                  <a:pt x="664845" y="769620"/>
                </a:cubicBezTo>
                <a:cubicBezTo>
                  <a:pt x="667745" y="771432"/>
                  <a:pt x="671156" y="772261"/>
                  <a:pt x="674370" y="773430"/>
                </a:cubicBezTo>
                <a:cubicBezTo>
                  <a:pt x="690445" y="779275"/>
                  <a:pt x="685310" y="777195"/>
                  <a:pt x="706755" y="779145"/>
                </a:cubicBezTo>
                <a:cubicBezTo>
                  <a:pt x="709930" y="780415"/>
                  <a:pt x="712910" y="782377"/>
                  <a:pt x="716280" y="782955"/>
                </a:cubicBezTo>
                <a:cubicBezTo>
                  <a:pt x="735222" y="786202"/>
                  <a:pt x="773430" y="790575"/>
                  <a:pt x="773430" y="790575"/>
                </a:cubicBezTo>
                <a:cubicBezTo>
                  <a:pt x="777240" y="791845"/>
                  <a:pt x="780964" y="793411"/>
                  <a:pt x="784860" y="794385"/>
                </a:cubicBezTo>
                <a:cubicBezTo>
                  <a:pt x="793680" y="796590"/>
                  <a:pt x="802562" y="798605"/>
                  <a:pt x="811530" y="800100"/>
                </a:cubicBezTo>
                <a:cubicBezTo>
                  <a:pt x="815340" y="800735"/>
                  <a:pt x="819183" y="801196"/>
                  <a:pt x="822960" y="802005"/>
                </a:cubicBezTo>
                <a:cubicBezTo>
                  <a:pt x="851386" y="808096"/>
                  <a:pt x="824438" y="804564"/>
                  <a:pt x="859155" y="807720"/>
                </a:cubicBezTo>
                <a:cubicBezTo>
                  <a:pt x="874395" y="807085"/>
                  <a:pt x="889756" y="807831"/>
                  <a:pt x="904875" y="805815"/>
                </a:cubicBezTo>
                <a:cubicBezTo>
                  <a:pt x="909097" y="805252"/>
                  <a:pt x="912607" y="802213"/>
                  <a:pt x="916305" y="800100"/>
                </a:cubicBezTo>
                <a:cubicBezTo>
                  <a:pt x="921506" y="797128"/>
                  <a:pt x="927309" y="794811"/>
                  <a:pt x="931545" y="790575"/>
                </a:cubicBezTo>
                <a:cubicBezTo>
                  <a:pt x="934978" y="787142"/>
                  <a:pt x="938334" y="783039"/>
                  <a:pt x="942975" y="781050"/>
                </a:cubicBezTo>
                <a:cubicBezTo>
                  <a:pt x="945381" y="780019"/>
                  <a:pt x="948055" y="779780"/>
                  <a:pt x="950595" y="779145"/>
                </a:cubicBezTo>
                <a:cubicBezTo>
                  <a:pt x="954405" y="776605"/>
                  <a:pt x="958362" y="774272"/>
                  <a:pt x="962025" y="771525"/>
                </a:cubicBezTo>
                <a:cubicBezTo>
                  <a:pt x="967105" y="767715"/>
                  <a:pt x="971369" y="762453"/>
                  <a:pt x="977265" y="760095"/>
                </a:cubicBezTo>
                <a:cubicBezTo>
                  <a:pt x="980440" y="758825"/>
                  <a:pt x="983731" y="757814"/>
                  <a:pt x="986790" y="756285"/>
                </a:cubicBezTo>
                <a:cubicBezTo>
                  <a:pt x="988838" y="755261"/>
                  <a:pt x="990517" y="753611"/>
                  <a:pt x="992505" y="752475"/>
                </a:cubicBezTo>
                <a:cubicBezTo>
                  <a:pt x="999096" y="748709"/>
                  <a:pt x="999428" y="748897"/>
                  <a:pt x="1005840" y="746760"/>
                </a:cubicBezTo>
                <a:cubicBezTo>
                  <a:pt x="1007745" y="744220"/>
                  <a:pt x="1009310" y="741385"/>
                  <a:pt x="1011555" y="739140"/>
                </a:cubicBezTo>
                <a:cubicBezTo>
                  <a:pt x="1014850" y="735845"/>
                  <a:pt x="1021155" y="733761"/>
                  <a:pt x="1024890" y="731520"/>
                </a:cubicBezTo>
                <a:cubicBezTo>
                  <a:pt x="1041266" y="721694"/>
                  <a:pt x="1030540" y="725827"/>
                  <a:pt x="1042035" y="721995"/>
                </a:cubicBezTo>
                <a:cubicBezTo>
                  <a:pt x="1044575" y="720090"/>
                  <a:pt x="1047622" y="718719"/>
                  <a:pt x="1049655" y="716280"/>
                </a:cubicBezTo>
                <a:cubicBezTo>
                  <a:pt x="1050941" y="714737"/>
                  <a:pt x="1050140" y="711985"/>
                  <a:pt x="1051560" y="710565"/>
                </a:cubicBezTo>
                <a:cubicBezTo>
                  <a:pt x="1052980" y="709145"/>
                  <a:pt x="1055479" y="709558"/>
                  <a:pt x="1057275" y="708660"/>
                </a:cubicBezTo>
                <a:cubicBezTo>
                  <a:pt x="1059323" y="707636"/>
                  <a:pt x="1061252" y="706340"/>
                  <a:pt x="1062990" y="704850"/>
                </a:cubicBezTo>
                <a:cubicBezTo>
                  <a:pt x="1070176" y="698691"/>
                  <a:pt x="1069926" y="698256"/>
                  <a:pt x="1074420" y="691515"/>
                </a:cubicBezTo>
                <a:cubicBezTo>
                  <a:pt x="1081756" y="662170"/>
                  <a:pt x="1074785" y="691084"/>
                  <a:pt x="1082040" y="657225"/>
                </a:cubicBezTo>
                <a:cubicBezTo>
                  <a:pt x="1082589" y="654665"/>
                  <a:pt x="1083432" y="652172"/>
                  <a:pt x="1083945" y="649605"/>
                </a:cubicBezTo>
                <a:cubicBezTo>
                  <a:pt x="1084703" y="645817"/>
                  <a:pt x="1084834" y="641901"/>
                  <a:pt x="1085850" y="638175"/>
                </a:cubicBezTo>
                <a:cubicBezTo>
                  <a:pt x="1086915" y="634270"/>
                  <a:pt x="1091286" y="624852"/>
                  <a:pt x="1093470" y="621030"/>
                </a:cubicBezTo>
                <a:cubicBezTo>
                  <a:pt x="1094606" y="619042"/>
                  <a:pt x="1096399" y="617428"/>
                  <a:pt x="1097280" y="615315"/>
                </a:cubicBezTo>
                <a:cubicBezTo>
                  <a:pt x="1100369" y="607901"/>
                  <a:pt x="1102360" y="600075"/>
                  <a:pt x="1104900" y="592455"/>
                </a:cubicBezTo>
                <a:cubicBezTo>
                  <a:pt x="1106170" y="588645"/>
                  <a:pt x="1106300" y="584238"/>
                  <a:pt x="1108710" y="581025"/>
                </a:cubicBezTo>
                <a:lnTo>
                  <a:pt x="1114425" y="573405"/>
                </a:lnTo>
                <a:cubicBezTo>
                  <a:pt x="1115060" y="570865"/>
                  <a:pt x="1115267" y="568178"/>
                  <a:pt x="1116330" y="565785"/>
                </a:cubicBezTo>
                <a:cubicBezTo>
                  <a:pt x="1117834" y="562401"/>
                  <a:pt x="1120780" y="559740"/>
                  <a:pt x="1122045" y="556260"/>
                </a:cubicBezTo>
                <a:cubicBezTo>
                  <a:pt x="1123365" y="552630"/>
                  <a:pt x="1123112" y="548601"/>
                  <a:pt x="1123950" y="544830"/>
                </a:cubicBezTo>
                <a:cubicBezTo>
                  <a:pt x="1124386" y="542870"/>
                  <a:pt x="1125220" y="541020"/>
                  <a:pt x="1125855" y="539115"/>
                </a:cubicBezTo>
                <a:cubicBezTo>
                  <a:pt x="1126490" y="534035"/>
                  <a:pt x="1126687" y="528881"/>
                  <a:pt x="1127760" y="523875"/>
                </a:cubicBezTo>
                <a:cubicBezTo>
                  <a:pt x="1128601" y="519948"/>
                  <a:pt x="1131427" y="516459"/>
                  <a:pt x="1131570" y="512445"/>
                </a:cubicBezTo>
                <a:cubicBezTo>
                  <a:pt x="1131913" y="502846"/>
                  <a:pt x="1131853" y="476018"/>
                  <a:pt x="1127760" y="461010"/>
                </a:cubicBezTo>
                <a:cubicBezTo>
                  <a:pt x="1126703" y="457135"/>
                  <a:pt x="1124924" y="453476"/>
                  <a:pt x="1123950" y="449580"/>
                </a:cubicBezTo>
                <a:cubicBezTo>
                  <a:pt x="1121814" y="441035"/>
                  <a:pt x="1121408" y="429250"/>
                  <a:pt x="1120140" y="421005"/>
                </a:cubicBezTo>
                <a:cubicBezTo>
                  <a:pt x="1119742" y="418417"/>
                  <a:pt x="1119298" y="415778"/>
                  <a:pt x="1118235" y="413385"/>
                </a:cubicBezTo>
                <a:cubicBezTo>
                  <a:pt x="1116731" y="410001"/>
                  <a:pt x="1114318" y="407097"/>
                  <a:pt x="1112520" y="403860"/>
                </a:cubicBezTo>
                <a:cubicBezTo>
                  <a:pt x="1111141" y="401378"/>
                  <a:pt x="1109829" y="398850"/>
                  <a:pt x="1108710" y="396240"/>
                </a:cubicBezTo>
                <a:cubicBezTo>
                  <a:pt x="1107919" y="394394"/>
                  <a:pt x="1107526" y="392399"/>
                  <a:pt x="1106805" y="390525"/>
                </a:cubicBezTo>
                <a:cubicBezTo>
                  <a:pt x="1104350" y="384142"/>
                  <a:pt x="1101348" y="377963"/>
                  <a:pt x="1099185" y="371475"/>
                </a:cubicBezTo>
                <a:cubicBezTo>
                  <a:pt x="1098550" y="369570"/>
                  <a:pt x="1098178" y="367556"/>
                  <a:pt x="1097280" y="365760"/>
                </a:cubicBezTo>
                <a:cubicBezTo>
                  <a:pt x="1095624" y="362448"/>
                  <a:pt x="1093024" y="359638"/>
                  <a:pt x="1091565" y="356235"/>
                </a:cubicBezTo>
                <a:cubicBezTo>
                  <a:pt x="1089192" y="350698"/>
                  <a:pt x="1088223" y="344627"/>
                  <a:pt x="1085850" y="339090"/>
                </a:cubicBezTo>
                <a:cubicBezTo>
                  <a:pt x="1083945" y="334645"/>
                  <a:pt x="1081664" y="330343"/>
                  <a:pt x="1080135" y="325755"/>
                </a:cubicBezTo>
                <a:cubicBezTo>
                  <a:pt x="1077023" y="316418"/>
                  <a:pt x="1076435" y="310057"/>
                  <a:pt x="1074420" y="300990"/>
                </a:cubicBezTo>
                <a:cubicBezTo>
                  <a:pt x="1072137" y="290715"/>
                  <a:pt x="1072525" y="295336"/>
                  <a:pt x="1070610" y="283845"/>
                </a:cubicBezTo>
                <a:cubicBezTo>
                  <a:pt x="1067691" y="266333"/>
                  <a:pt x="1070451" y="275749"/>
                  <a:pt x="1066800" y="264795"/>
                </a:cubicBezTo>
                <a:cubicBezTo>
                  <a:pt x="1067435" y="252095"/>
                  <a:pt x="1067603" y="239363"/>
                  <a:pt x="1068705" y="226695"/>
                </a:cubicBezTo>
                <a:cubicBezTo>
                  <a:pt x="1069046" y="222777"/>
                  <a:pt x="1073194" y="216424"/>
                  <a:pt x="1074420" y="213360"/>
                </a:cubicBezTo>
                <a:cubicBezTo>
                  <a:pt x="1075912" y="209631"/>
                  <a:pt x="1076261" y="205430"/>
                  <a:pt x="1078230" y="201930"/>
                </a:cubicBezTo>
                <a:cubicBezTo>
                  <a:pt x="1082030" y="195174"/>
                  <a:pt x="1089114" y="190233"/>
                  <a:pt x="1091565" y="182880"/>
                </a:cubicBezTo>
                <a:cubicBezTo>
                  <a:pt x="1092200" y="180975"/>
                  <a:pt x="1092050" y="178585"/>
                  <a:pt x="1093470" y="177165"/>
                </a:cubicBezTo>
                <a:cubicBezTo>
                  <a:pt x="1103662" y="166973"/>
                  <a:pt x="1101831" y="171633"/>
                  <a:pt x="1110615" y="167640"/>
                </a:cubicBezTo>
                <a:cubicBezTo>
                  <a:pt x="1115786" y="165290"/>
                  <a:pt x="1121129" y="163170"/>
                  <a:pt x="1125855" y="160020"/>
                </a:cubicBezTo>
                <a:cubicBezTo>
                  <a:pt x="1127760" y="158750"/>
                  <a:pt x="1129466" y="157112"/>
                  <a:pt x="1131570" y="156210"/>
                </a:cubicBezTo>
                <a:cubicBezTo>
                  <a:pt x="1133976" y="155179"/>
                  <a:pt x="1136673" y="155024"/>
                  <a:pt x="1139190" y="154305"/>
                </a:cubicBezTo>
                <a:cubicBezTo>
                  <a:pt x="1144416" y="152812"/>
                  <a:pt x="1149398" y="150603"/>
                  <a:pt x="1154430" y="148590"/>
                </a:cubicBezTo>
                <a:cubicBezTo>
                  <a:pt x="1176957" y="152345"/>
                  <a:pt x="1173544" y="147955"/>
                  <a:pt x="1186815" y="160020"/>
                </a:cubicBezTo>
                <a:cubicBezTo>
                  <a:pt x="1190802" y="163644"/>
                  <a:pt x="1198245" y="171450"/>
                  <a:pt x="1198245" y="171450"/>
                </a:cubicBezTo>
                <a:cubicBezTo>
                  <a:pt x="1202580" y="184454"/>
                  <a:pt x="1198772" y="172505"/>
                  <a:pt x="1194435" y="163830"/>
                </a:cubicBezTo>
                <a:cubicBezTo>
                  <a:pt x="1192779" y="160518"/>
                  <a:pt x="1190179" y="157708"/>
                  <a:pt x="1188720" y="154305"/>
                </a:cubicBezTo>
                <a:cubicBezTo>
                  <a:pt x="1186347" y="148768"/>
                  <a:pt x="1188017" y="140502"/>
                  <a:pt x="1183005" y="137160"/>
                </a:cubicBezTo>
                <a:cubicBezTo>
                  <a:pt x="1181100" y="135890"/>
                  <a:pt x="1179049" y="134816"/>
                  <a:pt x="1177290" y="133350"/>
                </a:cubicBezTo>
                <a:cubicBezTo>
                  <a:pt x="1173259" y="129991"/>
                  <a:pt x="1170262" y="126499"/>
                  <a:pt x="1167765" y="121920"/>
                </a:cubicBezTo>
                <a:cubicBezTo>
                  <a:pt x="1165045" y="116934"/>
                  <a:pt x="1164161" y="110696"/>
                  <a:pt x="1160145" y="106680"/>
                </a:cubicBezTo>
                <a:cubicBezTo>
                  <a:pt x="1136483" y="83018"/>
                  <a:pt x="1161723" y="109156"/>
                  <a:pt x="1144905" y="89535"/>
                </a:cubicBezTo>
                <a:cubicBezTo>
                  <a:pt x="1143152" y="87490"/>
                  <a:pt x="1140723" y="86035"/>
                  <a:pt x="1139190" y="83820"/>
                </a:cubicBezTo>
                <a:cubicBezTo>
                  <a:pt x="1134975" y="77731"/>
                  <a:pt x="1132501" y="70459"/>
                  <a:pt x="1127760" y="64770"/>
                </a:cubicBezTo>
                <a:cubicBezTo>
                  <a:pt x="1124585" y="60960"/>
                  <a:pt x="1121280" y="57255"/>
                  <a:pt x="1118235" y="53340"/>
                </a:cubicBezTo>
                <a:cubicBezTo>
                  <a:pt x="1116829" y="51533"/>
                  <a:pt x="1115891" y="49384"/>
                  <a:pt x="1114425" y="47625"/>
                </a:cubicBezTo>
                <a:cubicBezTo>
                  <a:pt x="1112700" y="45555"/>
                  <a:pt x="1110484" y="43937"/>
                  <a:pt x="1108710" y="41910"/>
                </a:cubicBezTo>
                <a:cubicBezTo>
                  <a:pt x="1106033" y="38850"/>
                  <a:pt x="1103965" y="35260"/>
                  <a:pt x="1101090" y="32385"/>
                </a:cubicBezTo>
                <a:cubicBezTo>
                  <a:pt x="1097017" y="28312"/>
                  <a:pt x="1080089" y="16181"/>
                  <a:pt x="1076325" y="15240"/>
                </a:cubicBezTo>
                <a:cubicBezTo>
                  <a:pt x="1073785" y="14605"/>
                  <a:pt x="1071189" y="14163"/>
                  <a:pt x="1068705" y="13335"/>
                </a:cubicBezTo>
                <a:cubicBezTo>
                  <a:pt x="1065461" y="12254"/>
                  <a:pt x="1062305" y="10914"/>
                  <a:pt x="1059180" y="9525"/>
                </a:cubicBezTo>
                <a:cubicBezTo>
                  <a:pt x="1054478" y="7435"/>
                  <a:pt x="1050921" y="4762"/>
                  <a:pt x="1045845" y="3810"/>
                </a:cubicBezTo>
                <a:cubicBezTo>
                  <a:pt x="1037636" y="2271"/>
                  <a:pt x="1029335" y="1270"/>
                  <a:pt x="1021080" y="0"/>
                </a:cubicBezTo>
                <a:cubicBezTo>
                  <a:pt x="1007110" y="635"/>
                  <a:pt x="993116" y="872"/>
                  <a:pt x="979170" y="1905"/>
                </a:cubicBezTo>
                <a:cubicBezTo>
                  <a:pt x="970695" y="2533"/>
                  <a:pt x="968001" y="4665"/>
                  <a:pt x="960120" y="7620"/>
                </a:cubicBezTo>
                <a:cubicBezTo>
                  <a:pt x="952617" y="10434"/>
                  <a:pt x="952777" y="9796"/>
                  <a:pt x="942975" y="11430"/>
                </a:cubicBezTo>
                <a:cubicBezTo>
                  <a:pt x="939800" y="13335"/>
                  <a:pt x="936762" y="15489"/>
                  <a:pt x="933450" y="17145"/>
                </a:cubicBezTo>
                <a:cubicBezTo>
                  <a:pt x="931654" y="18043"/>
                  <a:pt x="929531" y="18152"/>
                  <a:pt x="927735" y="19050"/>
                </a:cubicBezTo>
                <a:cubicBezTo>
                  <a:pt x="925687" y="20074"/>
                  <a:pt x="924008" y="21724"/>
                  <a:pt x="922020" y="22860"/>
                </a:cubicBezTo>
                <a:cubicBezTo>
                  <a:pt x="919554" y="24269"/>
                  <a:pt x="916711" y="25019"/>
                  <a:pt x="914400" y="26670"/>
                </a:cubicBezTo>
                <a:cubicBezTo>
                  <a:pt x="907142" y="31854"/>
                  <a:pt x="909474" y="33501"/>
                  <a:pt x="902970" y="40005"/>
                </a:cubicBezTo>
                <a:cubicBezTo>
                  <a:pt x="900725" y="42250"/>
                  <a:pt x="897595" y="43475"/>
                  <a:pt x="895350" y="45720"/>
                </a:cubicBezTo>
                <a:cubicBezTo>
                  <a:pt x="893731" y="47339"/>
                  <a:pt x="892887" y="49583"/>
                  <a:pt x="891540" y="51435"/>
                </a:cubicBezTo>
                <a:cubicBezTo>
                  <a:pt x="879943" y="67381"/>
                  <a:pt x="883985" y="62800"/>
                  <a:pt x="874395" y="72390"/>
                </a:cubicBezTo>
                <a:cubicBezTo>
                  <a:pt x="873760" y="74930"/>
                  <a:pt x="873409" y="77559"/>
                  <a:pt x="872490" y="80010"/>
                </a:cubicBezTo>
                <a:cubicBezTo>
                  <a:pt x="869224" y="88718"/>
                  <a:pt x="862951" y="95744"/>
                  <a:pt x="857250" y="102870"/>
                </a:cubicBezTo>
                <a:cubicBezTo>
                  <a:pt x="854906" y="109902"/>
                  <a:pt x="855029" y="110912"/>
                  <a:pt x="849630" y="118110"/>
                </a:cubicBezTo>
                <a:cubicBezTo>
                  <a:pt x="848014" y="120265"/>
                  <a:pt x="845531" y="121670"/>
                  <a:pt x="843915" y="123825"/>
                </a:cubicBezTo>
                <a:cubicBezTo>
                  <a:pt x="832033" y="139667"/>
                  <a:pt x="842155" y="127345"/>
                  <a:pt x="836295" y="139065"/>
                </a:cubicBezTo>
                <a:cubicBezTo>
                  <a:pt x="834639" y="142377"/>
                  <a:pt x="832335" y="145330"/>
                  <a:pt x="830580" y="148590"/>
                </a:cubicBezTo>
                <a:cubicBezTo>
                  <a:pt x="827887" y="153591"/>
                  <a:pt x="822960" y="163830"/>
                  <a:pt x="822960" y="163830"/>
                </a:cubicBezTo>
                <a:cubicBezTo>
                  <a:pt x="822743" y="165346"/>
                  <a:pt x="819871" y="186192"/>
                  <a:pt x="819150" y="188595"/>
                </a:cubicBezTo>
                <a:cubicBezTo>
                  <a:pt x="818334" y="191315"/>
                  <a:pt x="816459" y="193605"/>
                  <a:pt x="815340" y="196215"/>
                </a:cubicBezTo>
                <a:cubicBezTo>
                  <a:pt x="814549" y="198061"/>
                  <a:pt x="814140" y="200050"/>
                  <a:pt x="813435" y="201930"/>
                </a:cubicBezTo>
                <a:cubicBezTo>
                  <a:pt x="812234" y="205132"/>
                  <a:pt x="810794" y="208241"/>
                  <a:pt x="809625" y="211455"/>
                </a:cubicBezTo>
                <a:cubicBezTo>
                  <a:pt x="804184" y="226417"/>
                  <a:pt x="808560" y="218768"/>
                  <a:pt x="802005" y="228600"/>
                </a:cubicBezTo>
                <a:cubicBezTo>
                  <a:pt x="797881" y="245098"/>
                  <a:pt x="802931" y="227237"/>
                  <a:pt x="796290" y="243840"/>
                </a:cubicBezTo>
                <a:cubicBezTo>
                  <a:pt x="794798" y="247569"/>
                  <a:pt x="793972" y="251541"/>
                  <a:pt x="792480" y="255270"/>
                </a:cubicBezTo>
                <a:cubicBezTo>
                  <a:pt x="790063" y="261312"/>
                  <a:pt x="788297" y="263450"/>
                  <a:pt x="784860" y="268605"/>
                </a:cubicBezTo>
                <a:cubicBezTo>
                  <a:pt x="783277" y="274938"/>
                  <a:pt x="781795" y="281692"/>
                  <a:pt x="779145" y="287655"/>
                </a:cubicBezTo>
                <a:cubicBezTo>
                  <a:pt x="778215" y="289747"/>
                  <a:pt x="776605" y="291465"/>
                  <a:pt x="775335" y="293370"/>
                </a:cubicBezTo>
                <a:cubicBezTo>
                  <a:pt x="773001" y="302704"/>
                  <a:pt x="773617" y="302583"/>
                  <a:pt x="767715" y="312420"/>
                </a:cubicBezTo>
                <a:cubicBezTo>
                  <a:pt x="752877" y="337150"/>
                  <a:pt x="770056" y="303929"/>
                  <a:pt x="758190" y="327660"/>
                </a:cubicBezTo>
                <a:cubicBezTo>
                  <a:pt x="757465" y="331283"/>
                  <a:pt x="756333" y="338995"/>
                  <a:pt x="754380" y="342900"/>
                </a:cubicBezTo>
                <a:cubicBezTo>
                  <a:pt x="753356" y="344948"/>
                  <a:pt x="751451" y="346502"/>
                  <a:pt x="750570" y="348615"/>
                </a:cubicBezTo>
                <a:cubicBezTo>
                  <a:pt x="748253" y="354176"/>
                  <a:pt x="748469" y="360941"/>
                  <a:pt x="744855" y="365760"/>
                </a:cubicBezTo>
                <a:cubicBezTo>
                  <a:pt x="742950" y="368300"/>
                  <a:pt x="740823" y="370688"/>
                  <a:pt x="739140" y="373380"/>
                </a:cubicBezTo>
                <a:cubicBezTo>
                  <a:pt x="737635" y="375788"/>
                  <a:pt x="737034" y="378728"/>
                  <a:pt x="735330" y="381000"/>
                </a:cubicBezTo>
                <a:cubicBezTo>
                  <a:pt x="733175" y="383874"/>
                  <a:pt x="729954" y="385815"/>
                  <a:pt x="727710" y="388620"/>
                </a:cubicBezTo>
                <a:cubicBezTo>
                  <a:pt x="720392" y="397767"/>
                  <a:pt x="719714" y="403474"/>
                  <a:pt x="710565" y="411480"/>
                </a:cubicBezTo>
                <a:cubicBezTo>
                  <a:pt x="709054" y="412802"/>
                  <a:pt x="706755" y="412750"/>
                  <a:pt x="704850" y="413385"/>
                </a:cubicBezTo>
                <a:cubicBezTo>
                  <a:pt x="702623" y="415612"/>
                  <a:pt x="697037" y="421946"/>
                  <a:pt x="693420" y="422910"/>
                </a:cubicBezTo>
                <a:cubicBezTo>
                  <a:pt x="683230" y="425627"/>
                  <a:pt x="664585" y="427384"/>
                  <a:pt x="653415" y="428625"/>
                </a:cubicBezTo>
                <a:cubicBezTo>
                  <a:pt x="650240" y="429895"/>
                  <a:pt x="647171" y="431470"/>
                  <a:pt x="643890" y="432435"/>
                </a:cubicBezTo>
                <a:cubicBezTo>
                  <a:pt x="626493" y="437552"/>
                  <a:pt x="624248" y="437614"/>
                  <a:pt x="609600" y="440055"/>
                </a:cubicBezTo>
                <a:cubicBezTo>
                  <a:pt x="581025" y="439420"/>
                  <a:pt x="552373" y="440342"/>
                  <a:pt x="523875" y="438150"/>
                </a:cubicBezTo>
                <a:cubicBezTo>
                  <a:pt x="519053" y="437779"/>
                  <a:pt x="514865" y="434598"/>
                  <a:pt x="510540" y="432435"/>
                </a:cubicBezTo>
                <a:cubicBezTo>
                  <a:pt x="505888" y="430109"/>
                  <a:pt x="501519" y="425499"/>
                  <a:pt x="497205" y="422910"/>
                </a:cubicBezTo>
                <a:cubicBezTo>
                  <a:pt x="493552" y="420718"/>
                  <a:pt x="489277" y="419620"/>
                  <a:pt x="485775" y="417195"/>
                </a:cubicBezTo>
                <a:cubicBezTo>
                  <a:pt x="480962" y="413863"/>
                  <a:pt x="476792" y="409681"/>
                  <a:pt x="472440" y="405765"/>
                </a:cubicBezTo>
                <a:cubicBezTo>
                  <a:pt x="470438" y="403963"/>
                  <a:pt x="468880" y="401666"/>
                  <a:pt x="466725" y="400050"/>
                </a:cubicBezTo>
                <a:cubicBezTo>
                  <a:pt x="463763" y="397828"/>
                  <a:pt x="460162" y="396557"/>
                  <a:pt x="457200" y="394335"/>
                </a:cubicBezTo>
                <a:cubicBezTo>
                  <a:pt x="455045" y="392719"/>
                  <a:pt x="453555" y="390345"/>
                  <a:pt x="451485" y="388620"/>
                </a:cubicBezTo>
                <a:cubicBezTo>
                  <a:pt x="449726" y="387154"/>
                  <a:pt x="447452" y="386363"/>
                  <a:pt x="445770" y="384810"/>
                </a:cubicBezTo>
                <a:cubicBezTo>
                  <a:pt x="439171" y="378719"/>
                  <a:pt x="433732" y="371370"/>
                  <a:pt x="426720" y="365760"/>
                </a:cubicBezTo>
                <a:cubicBezTo>
                  <a:pt x="423545" y="363220"/>
                  <a:pt x="420526" y="360472"/>
                  <a:pt x="417195" y="358140"/>
                </a:cubicBezTo>
                <a:cubicBezTo>
                  <a:pt x="414162" y="356017"/>
                  <a:pt x="410810" y="354387"/>
                  <a:pt x="407670" y="352425"/>
                </a:cubicBezTo>
                <a:cubicBezTo>
                  <a:pt x="405728" y="351212"/>
                  <a:pt x="403860" y="349885"/>
                  <a:pt x="401955" y="348615"/>
                </a:cubicBezTo>
                <a:cubicBezTo>
                  <a:pt x="400685" y="346710"/>
                  <a:pt x="399764" y="344519"/>
                  <a:pt x="398145" y="342900"/>
                </a:cubicBezTo>
                <a:cubicBezTo>
                  <a:pt x="392836" y="337591"/>
                  <a:pt x="380535" y="329955"/>
                  <a:pt x="375285" y="325755"/>
                </a:cubicBezTo>
                <a:cubicBezTo>
                  <a:pt x="373181" y="324072"/>
                  <a:pt x="371725" y="321656"/>
                  <a:pt x="369570" y="320040"/>
                </a:cubicBezTo>
                <a:cubicBezTo>
                  <a:pt x="366608" y="317818"/>
                  <a:pt x="362968" y="316598"/>
                  <a:pt x="360045" y="314325"/>
                </a:cubicBezTo>
                <a:cubicBezTo>
                  <a:pt x="357210" y="312120"/>
                  <a:pt x="355128" y="309070"/>
                  <a:pt x="352425" y="306705"/>
                </a:cubicBezTo>
                <a:cubicBezTo>
                  <a:pt x="351274" y="305698"/>
                  <a:pt x="341461" y="298365"/>
                  <a:pt x="339090" y="297180"/>
                </a:cubicBezTo>
                <a:cubicBezTo>
                  <a:pt x="337294" y="296282"/>
                  <a:pt x="335171" y="296173"/>
                  <a:pt x="333375" y="295275"/>
                </a:cubicBezTo>
                <a:cubicBezTo>
                  <a:pt x="330063" y="293619"/>
                  <a:pt x="327003" y="291501"/>
                  <a:pt x="323850" y="289560"/>
                </a:cubicBezTo>
                <a:cubicBezTo>
                  <a:pt x="318748" y="286420"/>
                  <a:pt x="313402" y="283629"/>
                  <a:pt x="308610" y="280035"/>
                </a:cubicBezTo>
                <a:cubicBezTo>
                  <a:pt x="295927" y="270523"/>
                  <a:pt x="306162" y="277791"/>
                  <a:pt x="291465" y="268605"/>
                </a:cubicBezTo>
                <a:cubicBezTo>
                  <a:pt x="289523" y="267392"/>
                  <a:pt x="287887" y="265617"/>
                  <a:pt x="285750" y="264795"/>
                </a:cubicBezTo>
                <a:cubicBezTo>
                  <a:pt x="279562" y="262415"/>
                  <a:pt x="272907" y="261408"/>
                  <a:pt x="266700" y="259080"/>
                </a:cubicBezTo>
                <a:cubicBezTo>
                  <a:pt x="260346" y="256697"/>
                  <a:pt x="252694" y="251044"/>
                  <a:pt x="245745" y="249555"/>
                </a:cubicBezTo>
                <a:cubicBezTo>
                  <a:pt x="240122" y="248350"/>
                  <a:pt x="234292" y="248463"/>
                  <a:pt x="228600" y="247650"/>
                </a:cubicBezTo>
                <a:cubicBezTo>
                  <a:pt x="225395" y="247192"/>
                  <a:pt x="222284" y="246173"/>
                  <a:pt x="219075" y="245745"/>
                </a:cubicBezTo>
                <a:cubicBezTo>
                  <a:pt x="212749" y="244902"/>
                  <a:pt x="206375" y="244475"/>
                  <a:pt x="200025" y="243840"/>
                </a:cubicBezTo>
                <a:cubicBezTo>
                  <a:pt x="171066" y="235566"/>
                  <a:pt x="204902" y="244245"/>
                  <a:pt x="160020" y="238125"/>
                </a:cubicBezTo>
                <a:cubicBezTo>
                  <a:pt x="154832" y="237418"/>
                  <a:pt x="149860" y="235585"/>
                  <a:pt x="144780" y="234315"/>
                </a:cubicBezTo>
                <a:lnTo>
                  <a:pt x="53340" y="236220"/>
                </a:lnTo>
                <a:cubicBezTo>
                  <a:pt x="45698" y="236475"/>
                  <a:pt x="38010" y="236796"/>
                  <a:pt x="30480" y="238125"/>
                </a:cubicBezTo>
                <a:cubicBezTo>
                  <a:pt x="27112" y="238719"/>
                  <a:pt x="24068" y="240520"/>
                  <a:pt x="20955" y="241935"/>
                </a:cubicBezTo>
                <a:cubicBezTo>
                  <a:pt x="15900" y="244233"/>
                  <a:pt x="8542" y="247674"/>
                  <a:pt x="3810" y="251460"/>
                </a:cubicBezTo>
                <a:cubicBezTo>
                  <a:pt x="2408" y="252582"/>
                  <a:pt x="1270" y="254000"/>
                  <a:pt x="0" y="255270"/>
                </a:cubicBezTo>
              </a:path>
            </a:pathLst>
          </a:custGeom>
          <a:no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5" name="Shape 295"/>
        <p:cNvGrpSpPr/>
        <p:nvPr/>
      </p:nvGrpSpPr>
      <p:grpSpPr>
        <a:xfrm>
          <a:off x="0" y="0"/>
          <a:ext cx="0" cy="0"/>
          <a:chOff x="0" y="0"/>
          <a:chExt cx="0" cy="0"/>
        </a:xfrm>
      </p:grpSpPr>
      <p:sp>
        <p:nvSpPr>
          <p:cNvPr id="296" name="Google Shape;296;p43"/>
          <p:cNvSpPr/>
          <p:nvPr/>
        </p:nvSpPr>
        <p:spPr>
          <a:xfrm>
            <a:off x="223198" y="603687"/>
            <a:ext cx="2819612" cy="4413072"/>
          </a:xfrm>
          <a:prstGeom prst="rect">
            <a:avLst/>
          </a:prstGeom>
          <a:solidFill>
            <a:srgbClr val="92CCD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97" name="Google Shape;297;p43"/>
          <p:cNvPicPr preferRelativeResize="0"/>
          <p:nvPr/>
        </p:nvPicPr>
        <p:blipFill rotWithShape="1">
          <a:blip r:embed="rId3">
            <a:alphaModFix/>
          </a:blip>
          <a:srcRect b="8794" l="0" r="0" t="5139"/>
          <a:stretch/>
        </p:blipFill>
        <p:spPr>
          <a:xfrm>
            <a:off x="341919" y="729119"/>
            <a:ext cx="1509742" cy="1090548"/>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98" name="Google Shape;298;p43"/>
          <p:cNvSpPr/>
          <p:nvPr/>
        </p:nvSpPr>
        <p:spPr>
          <a:xfrm>
            <a:off x="3162194" y="94800"/>
            <a:ext cx="2819612"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Black"/>
                <a:ea typeface="Arial Black"/>
                <a:cs typeface="Arial Black"/>
                <a:sym typeface="Arial Black"/>
              </a:rPr>
              <a:t>Procedure</a:t>
            </a:r>
            <a:endParaRPr b="0" i="0" sz="600" u="none" cap="none" strike="noStrike">
              <a:solidFill>
                <a:srgbClr val="FFFFFF"/>
              </a:solidFill>
              <a:latin typeface="Arial"/>
              <a:ea typeface="Arial"/>
              <a:cs typeface="Arial"/>
              <a:sym typeface="Arial"/>
            </a:endParaRPr>
          </a:p>
        </p:txBody>
      </p:sp>
      <p:pic>
        <p:nvPicPr>
          <p:cNvPr id="299" name="Google Shape;299;p43"/>
          <p:cNvPicPr preferRelativeResize="0"/>
          <p:nvPr/>
        </p:nvPicPr>
        <p:blipFill rotWithShape="1">
          <a:blip r:embed="rId4">
            <a:alphaModFix/>
          </a:blip>
          <a:srcRect b="0" l="0" r="0" t="0"/>
          <a:stretch/>
        </p:blipFill>
        <p:spPr>
          <a:xfrm>
            <a:off x="1144173" y="2723870"/>
            <a:ext cx="1709015" cy="130090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00" name="Google Shape;300;p43"/>
          <p:cNvSpPr txBox="1"/>
          <p:nvPr/>
        </p:nvSpPr>
        <p:spPr>
          <a:xfrm>
            <a:off x="277050" y="4112389"/>
            <a:ext cx="2711907" cy="840274"/>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400"/>
              <a:buFont typeface="Arial"/>
              <a:buNone/>
            </a:pPr>
            <a:r>
              <a:rPr b="1" i="0" lang="en" sz="1400" u="none" cap="none" strike="noStrike">
                <a:solidFill>
                  <a:srgbClr val="000000"/>
                </a:solidFill>
                <a:latin typeface="Arial Black"/>
                <a:ea typeface="Arial Black"/>
                <a:cs typeface="Arial Black"/>
                <a:sym typeface="Arial Black"/>
              </a:rPr>
              <a:t>Paste the lower part of your wings to the middle portion of the dove’s body. </a:t>
            </a:r>
            <a:endParaRPr/>
          </a:p>
        </p:txBody>
      </p:sp>
      <p:sp>
        <p:nvSpPr>
          <p:cNvPr id="301" name="Google Shape;301;p43"/>
          <p:cNvSpPr txBox="1"/>
          <p:nvPr/>
        </p:nvSpPr>
        <p:spPr>
          <a:xfrm>
            <a:off x="341919" y="3264192"/>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4</a:t>
            </a:r>
            <a:endParaRPr b="1" i="0" sz="2000" u="none" cap="none" strike="noStrike">
              <a:solidFill>
                <a:srgbClr val="FFFFFF"/>
              </a:solidFill>
              <a:latin typeface="Arial Black"/>
              <a:ea typeface="Arial Black"/>
              <a:cs typeface="Arial Black"/>
              <a:sym typeface="Arial Black"/>
            </a:endParaRPr>
          </a:p>
        </p:txBody>
      </p:sp>
      <p:sp>
        <p:nvSpPr>
          <p:cNvPr id="302" name="Google Shape;302;p43"/>
          <p:cNvSpPr/>
          <p:nvPr/>
        </p:nvSpPr>
        <p:spPr>
          <a:xfrm flipH="1" rot="7819953">
            <a:off x="282056" y="1709997"/>
            <a:ext cx="388732" cy="122695"/>
          </a:xfrm>
          <a:prstGeom prst="rightArrow">
            <a:avLst>
              <a:gd fmla="val 50000" name="adj1"/>
              <a:gd fmla="val 50000" name="adj2"/>
            </a:avLst>
          </a:prstGeom>
          <a:solidFill>
            <a:srgbClr val="FF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43"/>
          <p:cNvSpPr/>
          <p:nvPr/>
        </p:nvSpPr>
        <p:spPr>
          <a:xfrm flipH="1" rot="7819953">
            <a:off x="755794" y="1872959"/>
            <a:ext cx="388732" cy="122695"/>
          </a:xfrm>
          <a:prstGeom prst="rightArrow">
            <a:avLst>
              <a:gd fmla="val 50000" name="adj1"/>
              <a:gd fmla="val 50000" name="adj2"/>
            </a:avLst>
          </a:prstGeom>
          <a:solidFill>
            <a:srgbClr val="FF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04" name="Google Shape;304;p43"/>
          <p:cNvPicPr preferRelativeResize="0"/>
          <p:nvPr/>
        </p:nvPicPr>
        <p:blipFill rotWithShape="1">
          <a:blip r:embed="rId5">
            <a:alphaModFix/>
          </a:blip>
          <a:srcRect b="0" l="0" r="0" t="0"/>
          <a:stretch/>
        </p:blipFill>
        <p:spPr>
          <a:xfrm>
            <a:off x="1492123" y="1529610"/>
            <a:ext cx="1345266" cy="100349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05" name="Google Shape;305;p43"/>
          <p:cNvSpPr/>
          <p:nvPr/>
        </p:nvSpPr>
        <p:spPr>
          <a:xfrm flipH="1" rot="-6322806">
            <a:off x="1941722" y="1827192"/>
            <a:ext cx="388732" cy="122695"/>
          </a:xfrm>
          <a:prstGeom prst="rightArrow">
            <a:avLst>
              <a:gd fmla="val 50000" name="adj1"/>
              <a:gd fmla="val 50000" name="adj2"/>
            </a:avLst>
          </a:prstGeom>
          <a:solidFill>
            <a:srgbClr val="FF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06" name="Google Shape;306;p43"/>
          <p:cNvGrpSpPr/>
          <p:nvPr/>
        </p:nvGrpSpPr>
        <p:grpSpPr>
          <a:xfrm>
            <a:off x="3142475" y="569595"/>
            <a:ext cx="2819612" cy="2804726"/>
            <a:chOff x="3179511" y="582710"/>
            <a:chExt cx="2819612" cy="2804726"/>
          </a:xfrm>
        </p:grpSpPr>
        <p:sp>
          <p:nvSpPr>
            <p:cNvPr id="307" name="Google Shape;307;p43"/>
            <p:cNvSpPr/>
            <p:nvPr/>
          </p:nvSpPr>
          <p:spPr>
            <a:xfrm>
              <a:off x="3179511" y="582710"/>
              <a:ext cx="2819612" cy="2804726"/>
            </a:xfrm>
            <a:prstGeom prst="rect">
              <a:avLst/>
            </a:prstGeom>
            <a:solidFill>
              <a:srgbClr val="92CCD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43"/>
            <p:cNvSpPr txBox="1"/>
            <p:nvPr/>
          </p:nvSpPr>
          <p:spPr>
            <a:xfrm>
              <a:off x="3222587" y="2166763"/>
              <a:ext cx="2739500" cy="1070786"/>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400"/>
                <a:buFont typeface="Arial"/>
                <a:buNone/>
              </a:pPr>
              <a:r>
                <a:rPr b="1" i="0" lang="en" sz="1400" u="none" cap="none" strike="noStrike">
                  <a:solidFill>
                    <a:srgbClr val="000000"/>
                  </a:solidFill>
                  <a:latin typeface="Arial Black"/>
                  <a:ea typeface="Arial Black"/>
                  <a:cs typeface="Arial Black"/>
                  <a:sym typeface="Arial Black"/>
                </a:rPr>
                <a:t>Using your marker, add a black dot at the face of the dove, side by side. </a:t>
              </a:r>
              <a:r>
                <a:rPr b="1" i="0" lang="en" sz="1400" u="none" cap="none" strike="noStrike">
                  <a:solidFill>
                    <a:srgbClr val="000000"/>
                  </a:solidFill>
                  <a:latin typeface="Arial Black"/>
                  <a:ea typeface="Arial Black"/>
                  <a:cs typeface="Arial Black"/>
                  <a:sym typeface="Arial Black"/>
                </a:rPr>
                <a:t>T</a:t>
              </a:r>
              <a:r>
                <a:rPr b="1" i="0" lang="en" sz="1400" u="none" cap="none" strike="noStrike">
                  <a:solidFill>
                    <a:srgbClr val="000000"/>
                  </a:solidFill>
                  <a:latin typeface="Arial Black"/>
                  <a:ea typeface="Arial Black"/>
                  <a:cs typeface="Arial Black"/>
                  <a:sym typeface="Arial Black"/>
                </a:rPr>
                <a:t>his will serve as the eyes. </a:t>
              </a:r>
              <a:endParaRPr/>
            </a:p>
          </p:txBody>
        </p:sp>
        <p:sp>
          <p:nvSpPr>
            <p:cNvPr id="309" name="Google Shape;309;p43"/>
            <p:cNvSpPr txBox="1"/>
            <p:nvPr/>
          </p:nvSpPr>
          <p:spPr>
            <a:xfrm>
              <a:off x="3268847" y="1692618"/>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5</a:t>
              </a:r>
              <a:endParaRPr b="1" i="0" sz="2000" u="none" cap="none" strike="noStrike">
                <a:solidFill>
                  <a:srgbClr val="FFFFFF"/>
                </a:solidFill>
                <a:latin typeface="Arial Black"/>
                <a:ea typeface="Arial Black"/>
                <a:cs typeface="Arial Black"/>
                <a:sym typeface="Arial Black"/>
              </a:endParaRPr>
            </a:p>
          </p:txBody>
        </p:sp>
        <p:grpSp>
          <p:nvGrpSpPr>
            <p:cNvPr id="310" name="Google Shape;310;p43"/>
            <p:cNvGrpSpPr/>
            <p:nvPr/>
          </p:nvGrpSpPr>
          <p:grpSpPr>
            <a:xfrm>
              <a:off x="4097064" y="762550"/>
              <a:ext cx="1709015" cy="1300903"/>
              <a:chOff x="3810452" y="752733"/>
              <a:chExt cx="1709015" cy="1300903"/>
            </a:xfrm>
          </p:grpSpPr>
          <p:pic>
            <p:nvPicPr>
              <p:cNvPr id="311" name="Google Shape;311;p43"/>
              <p:cNvPicPr preferRelativeResize="0"/>
              <p:nvPr/>
            </p:nvPicPr>
            <p:blipFill rotWithShape="1">
              <a:blip r:embed="rId4">
                <a:alphaModFix/>
              </a:blip>
              <a:srcRect b="0" l="0" r="0" t="0"/>
              <a:stretch/>
            </p:blipFill>
            <p:spPr>
              <a:xfrm>
                <a:off x="3810452" y="752733"/>
                <a:ext cx="1709015" cy="130090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12" name="Google Shape;312;p43"/>
              <p:cNvSpPr/>
              <p:nvPr/>
            </p:nvSpPr>
            <p:spPr>
              <a:xfrm>
                <a:off x="5256779" y="1335609"/>
                <a:ext cx="45719" cy="45719"/>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
        <p:nvSpPr>
          <p:cNvPr id="313" name="Google Shape;313;p43"/>
          <p:cNvSpPr/>
          <p:nvPr/>
        </p:nvSpPr>
        <p:spPr>
          <a:xfrm>
            <a:off x="3142475" y="603686"/>
            <a:ext cx="5766999" cy="4413072"/>
          </a:xfrm>
          <a:custGeom>
            <a:rect b="b" l="l" r="r" t="t"/>
            <a:pathLst>
              <a:path extrusionOk="0" h="4413072" w="5766999">
                <a:moveTo>
                  <a:pt x="2947387" y="0"/>
                </a:moveTo>
                <a:lnTo>
                  <a:pt x="5766999" y="0"/>
                </a:lnTo>
                <a:lnTo>
                  <a:pt x="5766999" y="4413072"/>
                </a:lnTo>
                <a:lnTo>
                  <a:pt x="3058388" y="4413072"/>
                </a:lnTo>
                <a:lnTo>
                  <a:pt x="2947387" y="4413072"/>
                </a:lnTo>
                <a:lnTo>
                  <a:pt x="0" y="4413072"/>
                </a:lnTo>
                <a:lnTo>
                  <a:pt x="0" y="2860829"/>
                </a:lnTo>
                <a:lnTo>
                  <a:pt x="2947387" y="2860829"/>
                </a:lnTo>
                <a:close/>
              </a:path>
            </a:pathLst>
          </a:custGeom>
          <a:solidFill>
            <a:srgbClr val="92CCDC"/>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43"/>
          <p:cNvSpPr txBox="1"/>
          <p:nvPr/>
        </p:nvSpPr>
        <p:spPr>
          <a:xfrm>
            <a:off x="3216046" y="4113095"/>
            <a:ext cx="2711907" cy="379251"/>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400"/>
              <a:buFont typeface="Arial"/>
              <a:buNone/>
            </a:pPr>
            <a:r>
              <a:t/>
            </a:r>
            <a:endParaRPr b="1" i="0" sz="1400" u="none" cap="none" strike="noStrike">
              <a:solidFill>
                <a:srgbClr val="000000"/>
              </a:solidFill>
              <a:latin typeface="Arial Black"/>
              <a:ea typeface="Arial Black"/>
              <a:cs typeface="Arial Black"/>
              <a:sym typeface="Arial Black"/>
            </a:endParaRPr>
          </a:p>
        </p:txBody>
      </p:sp>
      <p:sp>
        <p:nvSpPr>
          <p:cNvPr id="315" name="Google Shape;315;p43"/>
          <p:cNvSpPr txBox="1"/>
          <p:nvPr/>
        </p:nvSpPr>
        <p:spPr>
          <a:xfrm>
            <a:off x="7148409" y="701103"/>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6</a:t>
            </a:r>
            <a:endParaRPr b="1" i="0" sz="2000" u="none" cap="none" strike="noStrike">
              <a:solidFill>
                <a:srgbClr val="FFFFFF"/>
              </a:solidFill>
              <a:latin typeface="Arial Black"/>
              <a:ea typeface="Arial Black"/>
              <a:cs typeface="Arial Black"/>
              <a:sym typeface="Arial Black"/>
            </a:endParaRPr>
          </a:p>
        </p:txBody>
      </p:sp>
      <p:sp>
        <p:nvSpPr>
          <p:cNvPr id="316" name="Google Shape;316;p43"/>
          <p:cNvSpPr txBox="1"/>
          <p:nvPr/>
        </p:nvSpPr>
        <p:spPr>
          <a:xfrm>
            <a:off x="6255860" y="1001296"/>
            <a:ext cx="2563215" cy="1531809"/>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400"/>
              <a:buFont typeface="Arial"/>
              <a:buNone/>
            </a:pPr>
            <a:r>
              <a:rPr b="1" i="0" lang="en" sz="1400" u="none" cap="none" strike="noStrike">
                <a:solidFill>
                  <a:srgbClr val="000000"/>
                </a:solidFill>
                <a:latin typeface="Arial Black"/>
                <a:ea typeface="Arial Black"/>
                <a:cs typeface="Arial Black"/>
                <a:sym typeface="Arial Black"/>
              </a:rPr>
              <a:t>Create a hole in the upper body of the bird and attach enough length of yarn to create its lace. Add this to your Christmas tree.  </a:t>
            </a:r>
            <a:endParaRPr/>
          </a:p>
        </p:txBody>
      </p:sp>
      <p:pic>
        <p:nvPicPr>
          <p:cNvPr id="317" name="Google Shape;317;p43"/>
          <p:cNvPicPr preferRelativeResize="0"/>
          <p:nvPr/>
        </p:nvPicPr>
        <p:blipFill rotWithShape="1">
          <a:blip r:embed="rId6">
            <a:alphaModFix/>
          </a:blip>
          <a:srcRect b="0" l="0" r="0" t="0"/>
          <a:stretch/>
        </p:blipFill>
        <p:spPr>
          <a:xfrm>
            <a:off x="6285519" y="2485210"/>
            <a:ext cx="2428367" cy="1310494"/>
          </a:xfrm>
          <a:prstGeom prst="rect">
            <a:avLst/>
          </a:prstGeom>
          <a:noFill/>
          <a:ln>
            <a:noFill/>
          </a:ln>
          <a:effectLst>
            <a:outerShdw blurRad="50800" rotWithShape="0" algn="tl" dir="2700000" dist="38100">
              <a:srgbClr val="000000">
                <a:alpha val="40000"/>
              </a:srgbClr>
            </a:outerShdw>
          </a:effectLst>
        </p:spPr>
      </p:pic>
      <p:pic>
        <p:nvPicPr>
          <p:cNvPr descr="Paper doves :: tree decorations to make :: paper decorations ::  allaboutyou.com" id="318" name="Google Shape;318;p43"/>
          <p:cNvPicPr preferRelativeResize="0"/>
          <p:nvPr/>
        </p:nvPicPr>
        <p:blipFill rotWithShape="1">
          <a:blip r:embed="rId7">
            <a:alphaModFix/>
          </a:blip>
          <a:srcRect b="0" l="0" r="0" t="0"/>
          <a:stretch/>
        </p:blipFill>
        <p:spPr>
          <a:xfrm>
            <a:off x="3446585" y="3625598"/>
            <a:ext cx="2182473" cy="1214910"/>
          </a:xfrm>
          <a:prstGeom prst="rect">
            <a:avLst/>
          </a:prstGeom>
          <a:noFill/>
          <a:ln>
            <a:noFill/>
          </a:ln>
          <a:effectLst>
            <a:outerShdw blurRad="50800" rotWithShape="0" algn="tl" dir="2700000" dist="38100">
              <a:srgbClr val="000000">
                <a:alpha val="40000"/>
              </a:srgbClr>
            </a:outerShdw>
          </a:effectLst>
        </p:spPr>
      </p:pic>
      <p:pic>
        <p:nvPicPr>
          <p:cNvPr descr="How to make paper Christmas decorations - Gathered" id="319" name="Google Shape;319;p43"/>
          <p:cNvPicPr preferRelativeResize="0"/>
          <p:nvPr/>
        </p:nvPicPr>
        <p:blipFill rotWithShape="1">
          <a:blip r:embed="rId8">
            <a:alphaModFix/>
          </a:blip>
          <a:srcRect b="0" l="0" r="0" t="0"/>
          <a:stretch/>
        </p:blipFill>
        <p:spPr>
          <a:xfrm>
            <a:off x="5719867" y="3933444"/>
            <a:ext cx="1447177" cy="924791"/>
          </a:xfrm>
          <a:prstGeom prst="rect">
            <a:avLst/>
          </a:prstGeom>
          <a:noFill/>
          <a:ln>
            <a:noFill/>
          </a:ln>
          <a:effectLst>
            <a:outerShdw blurRad="50800" rotWithShape="0" algn="tl" dir="2700000" dist="38100">
              <a:srgbClr val="000000">
                <a:alpha val="40000"/>
              </a:srgbClr>
            </a:outerShdw>
          </a:effectLst>
        </p:spPr>
      </p:pic>
      <p:pic>
        <p:nvPicPr>
          <p:cNvPr descr="Paper Dove Ornament by IamKitteh on DeviantArt" id="320" name="Google Shape;320;p43"/>
          <p:cNvPicPr preferRelativeResize="0"/>
          <p:nvPr/>
        </p:nvPicPr>
        <p:blipFill rotWithShape="1">
          <a:blip r:embed="rId9">
            <a:alphaModFix/>
          </a:blip>
          <a:srcRect b="0" l="0" r="0" t="0"/>
          <a:stretch/>
        </p:blipFill>
        <p:spPr>
          <a:xfrm>
            <a:off x="7266709" y="3942230"/>
            <a:ext cx="1447177" cy="92800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25" name="Shape 325"/>
        <p:cNvGrpSpPr/>
        <p:nvPr/>
      </p:nvGrpSpPr>
      <p:grpSpPr>
        <a:xfrm>
          <a:off x="0" y="0"/>
          <a:ext cx="0" cy="0"/>
          <a:chOff x="0" y="0"/>
          <a:chExt cx="0" cy="0"/>
        </a:xfrm>
      </p:grpSpPr>
      <p:sp>
        <p:nvSpPr>
          <p:cNvPr id="326" name="Google Shape;326;p44"/>
          <p:cNvSpPr/>
          <p:nvPr/>
        </p:nvSpPr>
        <p:spPr>
          <a:xfrm>
            <a:off x="504200" y="435696"/>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27" name="Google Shape;327;p44"/>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As we prepare ourselves for your coming O Jesus, ready our hearts and make us dare to prepare your way. </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Jesus, Son of the living God, you are the light of the world and peace of peace. Please help us to follow you and enable us to share your light and your peace, especially to the poor, deprived, oppressed, and exploited. Amen.</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28" name="Google Shape;328;p44"/>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pic>
        <p:nvPicPr>
          <p:cNvPr id="334" name="Google Shape;334;p45"/>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
        <p:nvSpPr>
          <p:cNvPr id="335" name="Google Shape;335;p45"/>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36" name="Google Shape;336;p45"/>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7" name="Google Shape;337;p45"/>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Second Sunday of Advent | Cycle B</a:t>
            </a:r>
            <a:endParaRPr b="0" i="0" sz="700" u="none" cap="none" strike="noStrike">
              <a:solidFill>
                <a:schemeClr val="lt1"/>
              </a:solidFill>
              <a:latin typeface="Arial"/>
              <a:ea typeface="Arial"/>
              <a:cs typeface="Arial"/>
              <a:sym typeface="Arial"/>
            </a:endParaRPr>
          </a:p>
        </p:txBody>
      </p:sp>
      <p:pic>
        <p:nvPicPr>
          <p:cNvPr id="338" name="Google Shape;338;p45"/>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
        <p:nvSpPr>
          <p:cNvPr id="151" name="Google Shape;151;p28"/>
          <p:cNvSpPr/>
          <p:nvPr/>
        </p:nvSpPr>
        <p:spPr>
          <a:xfrm>
            <a:off x="504200" y="985200"/>
            <a:ext cx="835532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52" name="Google Shape;152;p28"/>
          <p:cNvSpPr txBox="1"/>
          <p:nvPr/>
        </p:nvSpPr>
        <p:spPr>
          <a:xfrm>
            <a:off x="243840" y="610057"/>
            <a:ext cx="865632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800" u="none" cap="none" strike="noStrike">
                <a:solidFill>
                  <a:schemeClr val="lt1"/>
                </a:solidFill>
                <a:latin typeface="Arial"/>
                <a:ea typeface="Arial"/>
                <a:cs typeface="Arial"/>
                <a:sym typeface="Arial"/>
              </a:rPr>
              <a:t>In today’s gospel, we have seen how dedicated John the Baptist is to the voice that he heard out from the wilderness. Most of the time, if someone hears voices out of nowhere our immediate response is to run or be afraid. But instead of having that feeling towards the voice he heard, John the Baptist listens and prepares. </a:t>
            </a:r>
            <a:endParaRPr/>
          </a:p>
          <a:p>
            <a:pPr indent="0" lvl="0" marL="0" marR="0" rtl="0" algn="just">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n" sz="1800" u="none" cap="none" strike="noStrike">
                <a:solidFill>
                  <a:schemeClr val="lt1"/>
                </a:solidFill>
                <a:latin typeface="Arial"/>
                <a:ea typeface="Arial"/>
                <a:cs typeface="Arial"/>
                <a:sym typeface="Arial"/>
              </a:rPr>
              <a:t>The gospel calls us to repent and prepare for the way of the Lord, just as John the Baptist did. We must decrease and Jesus must increase in our lives. John's baptism of repentance and forgiveness is a call to the people of Judea and the city of Jerusalem to turn from their evil ways and accept God's forgiveness. And many of them trusted the call of John the Baptist. John the Baptist taught us the first preparation for the Second Coming of Jesus and it is to know and speak the truth. Especially to prepare the cradle of God in our hearts.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7" name="Shape 157"/>
        <p:cNvGrpSpPr/>
        <p:nvPr/>
      </p:nvGrpSpPr>
      <p:grpSpPr>
        <a:xfrm>
          <a:off x="0" y="0"/>
          <a:ext cx="0" cy="0"/>
          <a:chOff x="0" y="0"/>
          <a:chExt cx="0" cy="0"/>
        </a:xfrm>
      </p:grpSpPr>
      <p:sp>
        <p:nvSpPr>
          <p:cNvPr id="158" name="Google Shape;158;p29"/>
          <p:cNvSpPr/>
          <p:nvPr/>
        </p:nvSpPr>
        <p:spPr>
          <a:xfrm>
            <a:off x="-1" y="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9" name="Google Shape;159;p29"/>
          <p:cNvSpPr txBox="1"/>
          <p:nvPr/>
        </p:nvSpPr>
        <p:spPr>
          <a:xfrm>
            <a:off x="0" y="4319524"/>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accent3"/>
                </a:solidFill>
                <a:latin typeface="Arial Black"/>
                <a:ea typeface="Arial Black"/>
                <a:cs typeface="Arial Black"/>
                <a:sym typeface="Arial Black"/>
              </a:rPr>
              <a:t>Preparing the way for Jesus </a:t>
            </a:r>
            <a:endParaRPr/>
          </a:p>
        </p:txBody>
      </p:sp>
      <p:sp>
        <p:nvSpPr>
          <p:cNvPr id="160" name="Google Shape;160;p29"/>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Mark 1:1-8</a:t>
            </a:r>
            <a:endParaRPr b="0" i="0" sz="2400" u="none" cap="none" strike="noStrike">
              <a:solidFill>
                <a:schemeClr val="dk1"/>
              </a:solidFill>
              <a:latin typeface="Arial Black"/>
              <a:ea typeface="Arial Black"/>
              <a:cs typeface="Arial Black"/>
              <a:sym typeface="Arial Black"/>
            </a:endParaRPr>
          </a:p>
        </p:txBody>
      </p:sp>
      <p:pic>
        <p:nvPicPr>
          <p:cNvPr id="161" name="Google Shape;161;p29"/>
          <p:cNvPicPr preferRelativeResize="0"/>
          <p:nvPr/>
        </p:nvPicPr>
        <p:blipFill rotWithShape="1">
          <a:blip r:embed="rId3">
            <a:alphaModFix/>
          </a:blip>
          <a:srcRect b="0" l="0" r="0" t="0"/>
          <a:stretch/>
        </p:blipFill>
        <p:spPr>
          <a:xfrm>
            <a:off x="1983896" y="241144"/>
            <a:ext cx="5381864" cy="4036398"/>
          </a:xfrm>
          <a:prstGeom prst="rect">
            <a:avLst/>
          </a:prstGeom>
          <a:blipFill rotWithShape="1">
            <a:blip r:embed="rId4">
              <a:alphaModFix/>
            </a:blip>
            <a:stretch>
              <a:fillRect b="0" l="0" r="0" t="0"/>
            </a:stretch>
          </a:blip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5" name="Shape 165"/>
        <p:cNvGrpSpPr/>
        <p:nvPr/>
      </p:nvGrpSpPr>
      <p:grpSpPr>
        <a:xfrm>
          <a:off x="0" y="0"/>
          <a:ext cx="0" cy="0"/>
          <a:chOff x="0" y="0"/>
          <a:chExt cx="0" cy="0"/>
        </a:xfrm>
      </p:grpSpPr>
      <p:sp>
        <p:nvSpPr>
          <p:cNvPr id="166" name="Google Shape;166;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St. Mark.</a:t>
            </a:r>
            <a:endParaRPr b="0" i="0" sz="1100" u="none" cap="none" strike="noStrike">
              <a:solidFill>
                <a:schemeClr val="dk1"/>
              </a:solidFill>
              <a:latin typeface="Arial"/>
              <a:ea typeface="Arial"/>
              <a:cs typeface="Arial"/>
              <a:sym typeface="Arial"/>
            </a:endParaRPr>
          </a:p>
        </p:txBody>
      </p:sp>
      <p:sp>
        <p:nvSpPr>
          <p:cNvPr id="167" name="Google Shape;167;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2" name="Shape 172"/>
        <p:cNvGrpSpPr/>
        <p:nvPr/>
      </p:nvGrpSpPr>
      <p:grpSpPr>
        <a:xfrm>
          <a:off x="0" y="0"/>
          <a:ext cx="0" cy="0"/>
          <a:chOff x="0" y="0"/>
          <a:chExt cx="0" cy="0"/>
        </a:xfrm>
      </p:grpSpPr>
      <p:grpSp>
        <p:nvGrpSpPr>
          <p:cNvPr id="173" name="Google Shape;173;p31"/>
          <p:cNvGrpSpPr/>
          <p:nvPr/>
        </p:nvGrpSpPr>
        <p:grpSpPr>
          <a:xfrm>
            <a:off x="5747508" y="627415"/>
            <a:ext cx="2872614" cy="3816430"/>
            <a:chOff x="579665" y="794599"/>
            <a:chExt cx="2872614" cy="3816430"/>
          </a:xfrm>
        </p:grpSpPr>
        <p:sp>
          <p:nvSpPr>
            <p:cNvPr id="174" name="Google Shape;174;p31"/>
            <p:cNvSpPr txBox="1"/>
            <p:nvPr/>
          </p:nvSpPr>
          <p:spPr>
            <a:xfrm>
              <a:off x="579665" y="794599"/>
              <a:ext cx="642900" cy="369332"/>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chemeClr val="lt1"/>
                  </a:solidFill>
                  <a:latin typeface="Arial Black"/>
                  <a:ea typeface="Arial Black"/>
                  <a:cs typeface="Arial Black"/>
                  <a:sym typeface="Arial Black"/>
                </a:rPr>
                <a:t>1</a:t>
              </a:r>
              <a:endParaRPr b="1" i="0" sz="2400" u="none" cap="none" strike="noStrike">
                <a:solidFill>
                  <a:schemeClr val="lt1"/>
                </a:solidFill>
                <a:latin typeface="Arial Black"/>
                <a:ea typeface="Arial Black"/>
                <a:cs typeface="Arial Black"/>
                <a:sym typeface="Arial Black"/>
              </a:endParaRPr>
            </a:p>
          </p:txBody>
        </p:sp>
        <p:sp>
          <p:nvSpPr>
            <p:cNvPr id="175" name="Google Shape;175;p31"/>
            <p:cNvSpPr txBox="1"/>
            <p:nvPr/>
          </p:nvSpPr>
          <p:spPr>
            <a:xfrm>
              <a:off x="579665" y="1163931"/>
              <a:ext cx="2872614" cy="34470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Arial Black"/>
                  <a:ea typeface="Arial Black"/>
                  <a:cs typeface="Arial Black"/>
                  <a:sym typeface="Arial Black"/>
                </a:rPr>
                <a:t>The beginning of the good news about Jesus the Messiah, the Son of God,</a:t>
              </a:r>
              <a:endParaRPr b="0" i="0" sz="3200" u="none" cap="none" strike="noStrike">
                <a:solidFill>
                  <a:schemeClr val="dk1"/>
                </a:solidFill>
                <a:latin typeface="Arial Black"/>
                <a:ea typeface="Arial Black"/>
                <a:cs typeface="Arial Black"/>
                <a:sym typeface="Arial Black"/>
              </a:endParaRPr>
            </a:p>
          </p:txBody>
        </p:sp>
      </p:grpSp>
      <p:sp>
        <p:nvSpPr>
          <p:cNvPr descr="Sunset Animated Illustration by Mina FZ. for Queble on Dribbble" id="176" name="Google Shape;176;p31"/>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7" name="Google Shape;177;p31"/>
          <p:cNvPicPr preferRelativeResize="0"/>
          <p:nvPr/>
        </p:nvPicPr>
        <p:blipFill rotWithShape="1">
          <a:blip r:embed="rId3">
            <a:alphaModFix/>
          </a:blip>
          <a:srcRect b="0" l="0" r="0" t="0"/>
          <a:stretch/>
        </p:blipFill>
        <p:spPr>
          <a:xfrm>
            <a:off x="435336" y="574333"/>
            <a:ext cx="4914586" cy="3685940"/>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182" name="Shape 182"/>
        <p:cNvGrpSpPr/>
        <p:nvPr/>
      </p:nvGrpSpPr>
      <p:grpSpPr>
        <a:xfrm>
          <a:off x="0" y="0"/>
          <a:ext cx="0" cy="0"/>
          <a:chOff x="0" y="0"/>
          <a:chExt cx="0" cy="0"/>
        </a:xfrm>
      </p:grpSpPr>
      <p:sp>
        <p:nvSpPr>
          <p:cNvPr id="183" name="Google Shape;183;p32"/>
          <p:cNvSpPr txBox="1"/>
          <p:nvPr/>
        </p:nvSpPr>
        <p:spPr>
          <a:xfrm>
            <a:off x="5659000" y="470666"/>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a:t>
            </a:r>
            <a:endParaRPr b="1" i="0" sz="2500" u="none" cap="none" strike="noStrike">
              <a:solidFill>
                <a:srgbClr val="FFFFFF"/>
              </a:solidFill>
              <a:latin typeface="Arial Black"/>
              <a:ea typeface="Arial Black"/>
              <a:cs typeface="Arial Black"/>
              <a:sym typeface="Arial Black"/>
            </a:endParaRPr>
          </a:p>
        </p:txBody>
      </p:sp>
      <p:sp>
        <p:nvSpPr>
          <p:cNvPr id="184" name="Google Shape;184;p32"/>
          <p:cNvSpPr txBox="1"/>
          <p:nvPr/>
        </p:nvSpPr>
        <p:spPr>
          <a:xfrm>
            <a:off x="5659000" y="945620"/>
            <a:ext cx="3149438" cy="38779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Black"/>
                <a:ea typeface="Arial Black"/>
                <a:cs typeface="Arial Black"/>
                <a:sym typeface="Arial Black"/>
              </a:rPr>
              <a:t>as it is written in Isaiah the prophet:</a:t>
            </a:r>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Black"/>
                <a:ea typeface="Arial Black"/>
                <a:cs typeface="Arial Black"/>
                <a:sym typeface="Arial Black"/>
              </a:rPr>
              <a:t>“I will send my messenger ahead of you, who will prepare your way”</a:t>
            </a:r>
            <a:endParaRPr b="0" i="0" sz="28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5" name="Google Shape;185;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6" name="Google Shape;186;p32"/>
          <p:cNvPicPr preferRelativeResize="0"/>
          <p:nvPr/>
        </p:nvPicPr>
        <p:blipFill rotWithShape="1">
          <a:blip r:embed="rId3">
            <a:alphaModFix/>
          </a:blip>
          <a:srcRect b="0" l="0" r="0" t="0"/>
          <a:stretch/>
        </p:blipFill>
        <p:spPr>
          <a:xfrm>
            <a:off x="435336" y="574333"/>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91" name="Shape 191"/>
        <p:cNvGrpSpPr/>
        <p:nvPr/>
      </p:nvGrpSpPr>
      <p:grpSpPr>
        <a:xfrm>
          <a:off x="0" y="0"/>
          <a:ext cx="0" cy="0"/>
          <a:chOff x="0" y="0"/>
          <a:chExt cx="0" cy="0"/>
        </a:xfrm>
      </p:grpSpPr>
      <p:grpSp>
        <p:nvGrpSpPr>
          <p:cNvPr id="192" name="Google Shape;192;p33"/>
          <p:cNvGrpSpPr/>
          <p:nvPr/>
        </p:nvGrpSpPr>
        <p:grpSpPr>
          <a:xfrm>
            <a:off x="165758" y="822468"/>
            <a:ext cx="3419105" cy="3444909"/>
            <a:chOff x="1417107" y="618264"/>
            <a:chExt cx="3419105" cy="3444909"/>
          </a:xfrm>
        </p:grpSpPr>
        <p:sp>
          <p:nvSpPr>
            <p:cNvPr id="193" name="Google Shape;193;p33"/>
            <p:cNvSpPr/>
            <p:nvPr/>
          </p:nvSpPr>
          <p:spPr>
            <a:xfrm>
              <a:off x="4229012" y="618264"/>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a:t>
              </a:r>
              <a:endParaRPr b="1" i="0" sz="2500" u="none" cap="none" strike="noStrike">
                <a:solidFill>
                  <a:srgbClr val="FFFFFF"/>
                </a:solidFill>
                <a:latin typeface="Arial Black"/>
                <a:ea typeface="Arial Black"/>
                <a:cs typeface="Arial Black"/>
                <a:sym typeface="Arial Black"/>
              </a:endParaRPr>
            </a:p>
          </p:txBody>
        </p:sp>
        <p:sp>
          <p:nvSpPr>
            <p:cNvPr id="194" name="Google Shape;194;p33"/>
            <p:cNvSpPr txBox="1"/>
            <p:nvPr/>
          </p:nvSpPr>
          <p:spPr>
            <a:xfrm>
              <a:off x="1417107" y="1046963"/>
              <a:ext cx="3419105" cy="301621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“a voice of one calling in the wilderness,</a:t>
              </a:r>
              <a:endParaRPr/>
            </a:p>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‘Prepare the way for the Lord,</a:t>
              </a:r>
              <a:endParaRPr/>
            </a:p>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    make straight paths for him.”</a:t>
              </a:r>
              <a:endParaRPr b="0" i="0" sz="2800" u="none" cap="none" strike="noStrike">
                <a:solidFill>
                  <a:srgbClr val="000000"/>
                </a:solidFill>
                <a:latin typeface="Arial Black"/>
                <a:ea typeface="Arial Black"/>
                <a:cs typeface="Arial Black"/>
                <a:sym typeface="Arial Black"/>
              </a:endParaRPr>
            </a:p>
          </p:txBody>
        </p:sp>
      </p:grpSp>
      <p:pic>
        <p:nvPicPr>
          <p:cNvPr id="195" name="Google Shape;195;p33"/>
          <p:cNvPicPr preferRelativeResize="0"/>
          <p:nvPr/>
        </p:nvPicPr>
        <p:blipFill rotWithShape="1">
          <a:blip r:embed="rId3">
            <a:alphaModFix/>
          </a:blip>
          <a:srcRect b="0" l="0" r="0" t="0"/>
          <a:stretch/>
        </p:blipFill>
        <p:spPr>
          <a:xfrm>
            <a:off x="3843555" y="728780"/>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00" name="Shape 200"/>
        <p:cNvGrpSpPr/>
        <p:nvPr/>
      </p:nvGrpSpPr>
      <p:grpSpPr>
        <a:xfrm>
          <a:off x="0" y="0"/>
          <a:ext cx="0" cy="0"/>
          <a:chOff x="0" y="0"/>
          <a:chExt cx="0" cy="0"/>
        </a:xfrm>
      </p:grpSpPr>
      <p:grpSp>
        <p:nvGrpSpPr>
          <p:cNvPr id="201" name="Google Shape;201;p34"/>
          <p:cNvGrpSpPr/>
          <p:nvPr/>
        </p:nvGrpSpPr>
        <p:grpSpPr>
          <a:xfrm>
            <a:off x="516082" y="417659"/>
            <a:ext cx="3090758" cy="4308180"/>
            <a:chOff x="131618" y="958198"/>
            <a:chExt cx="3068783" cy="4293208"/>
          </a:xfrm>
        </p:grpSpPr>
        <p:sp>
          <p:nvSpPr>
            <p:cNvPr id="202" name="Google Shape;202;p34"/>
            <p:cNvSpPr/>
            <p:nvPr/>
          </p:nvSpPr>
          <p:spPr>
            <a:xfrm>
              <a:off x="2593201" y="958198"/>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4</a:t>
              </a:r>
              <a:endParaRPr b="1" i="0" sz="2500" u="none" cap="none" strike="noStrike">
                <a:solidFill>
                  <a:srgbClr val="FFFFFF"/>
                </a:solidFill>
                <a:latin typeface="Arial Black"/>
                <a:ea typeface="Arial Black"/>
                <a:cs typeface="Arial Black"/>
                <a:sym typeface="Arial Black"/>
              </a:endParaRPr>
            </a:p>
          </p:txBody>
        </p:sp>
        <p:sp>
          <p:nvSpPr>
            <p:cNvPr id="203" name="Google Shape;203;p34"/>
            <p:cNvSpPr txBox="1"/>
            <p:nvPr/>
          </p:nvSpPr>
          <p:spPr>
            <a:xfrm>
              <a:off x="131618" y="1386898"/>
              <a:ext cx="3068783" cy="3864508"/>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And so John the Baptist appeared in the wilderness, preaching a baptism of repentance for the forgiveness of sins. </a:t>
              </a:r>
              <a:endParaRPr b="0" i="0" sz="2800" u="none" cap="none" strike="noStrike">
                <a:solidFill>
                  <a:srgbClr val="000000"/>
                </a:solidFill>
                <a:latin typeface="Arial Black"/>
                <a:ea typeface="Arial Black"/>
                <a:cs typeface="Arial Black"/>
                <a:sym typeface="Arial Black"/>
              </a:endParaRPr>
            </a:p>
          </p:txBody>
        </p:sp>
      </p:grpSp>
      <p:pic>
        <p:nvPicPr>
          <p:cNvPr id="204" name="Google Shape;204;p34"/>
          <p:cNvPicPr preferRelativeResize="0"/>
          <p:nvPr/>
        </p:nvPicPr>
        <p:blipFill rotWithShape="1">
          <a:blip r:embed="rId3">
            <a:alphaModFix/>
          </a:blip>
          <a:srcRect b="0" l="0" r="0" t="0"/>
          <a:stretch/>
        </p:blipFill>
        <p:spPr>
          <a:xfrm>
            <a:off x="3892045" y="728780"/>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09" name="Shape 209"/>
        <p:cNvGrpSpPr/>
        <p:nvPr/>
      </p:nvGrpSpPr>
      <p:grpSpPr>
        <a:xfrm>
          <a:off x="0" y="0"/>
          <a:ext cx="0" cy="0"/>
          <a:chOff x="0" y="0"/>
          <a:chExt cx="0" cy="0"/>
        </a:xfrm>
      </p:grpSpPr>
      <p:grpSp>
        <p:nvGrpSpPr>
          <p:cNvPr id="210" name="Google Shape;210;p35"/>
          <p:cNvGrpSpPr/>
          <p:nvPr/>
        </p:nvGrpSpPr>
        <p:grpSpPr>
          <a:xfrm>
            <a:off x="5876995" y="313346"/>
            <a:ext cx="2903324" cy="3429838"/>
            <a:chOff x="4972969" y="618146"/>
            <a:chExt cx="3794292" cy="3429838"/>
          </a:xfrm>
        </p:grpSpPr>
        <p:sp>
          <p:nvSpPr>
            <p:cNvPr id="211" name="Google Shape;211;p35"/>
            <p:cNvSpPr txBox="1"/>
            <p:nvPr/>
          </p:nvSpPr>
          <p:spPr>
            <a:xfrm>
              <a:off x="4972969" y="618146"/>
              <a:ext cx="642901" cy="369332"/>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rgbClr val="FFFFFF"/>
                  </a:solidFill>
                  <a:latin typeface="Arial Black"/>
                  <a:ea typeface="Arial Black"/>
                  <a:cs typeface="Arial Black"/>
                  <a:sym typeface="Arial Black"/>
                </a:rPr>
                <a:t>5</a:t>
              </a:r>
              <a:endParaRPr b="1" i="0" sz="2400" u="none" cap="none" strike="noStrike">
                <a:solidFill>
                  <a:srgbClr val="FFFFFF"/>
                </a:solidFill>
                <a:latin typeface="Arial Black"/>
                <a:ea typeface="Arial Black"/>
                <a:cs typeface="Arial Black"/>
                <a:sym typeface="Arial Black"/>
              </a:endParaRPr>
            </a:p>
          </p:txBody>
        </p:sp>
        <p:sp>
          <p:nvSpPr>
            <p:cNvPr id="212" name="Google Shape;212;p35"/>
            <p:cNvSpPr txBox="1"/>
            <p:nvPr/>
          </p:nvSpPr>
          <p:spPr>
            <a:xfrm>
              <a:off x="4972969" y="1093329"/>
              <a:ext cx="3794292" cy="29546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The whole Judean countryside and all the people of Jerusalem went out to him. Confessing their sins, they were baptized by him in the Jordan River.</a:t>
              </a:r>
              <a:endParaRPr b="0" i="0" sz="2400" u="none" cap="none" strike="noStrike">
                <a:solidFill>
                  <a:srgbClr val="000000"/>
                </a:solidFill>
                <a:latin typeface="Arial Black"/>
                <a:ea typeface="Arial Black"/>
                <a:cs typeface="Arial Black"/>
                <a:sym typeface="Arial Black"/>
              </a:endParaRPr>
            </a:p>
          </p:txBody>
        </p:sp>
      </p:grpSp>
      <p:sp>
        <p:nvSpPr>
          <p:cNvPr descr="Sunset Animated Illustration by Mina FZ. for Queble on Dribbble" id="213" name="Google Shape;213;p35"/>
          <p:cNvSpPr/>
          <p:nvPr/>
        </p:nvSpPr>
        <p:spPr>
          <a:xfrm>
            <a:off x="4777154" y="25717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14" name="Google Shape;214;p35"/>
          <p:cNvPicPr preferRelativeResize="0"/>
          <p:nvPr/>
        </p:nvPicPr>
        <p:blipFill rotWithShape="1">
          <a:blip r:embed="rId3">
            <a:alphaModFix/>
          </a:blip>
          <a:srcRect b="0" l="0" r="0" t="0"/>
          <a:stretch/>
        </p:blipFill>
        <p:spPr>
          <a:xfrm>
            <a:off x="435336" y="574333"/>
            <a:ext cx="4914586" cy="3685939"/>
          </a:xfrm>
          <a:prstGeom prst="rect">
            <a:avLst/>
          </a:prstGeom>
          <a:blipFill rotWithShape="1">
            <a:blip r:embed="rId4">
              <a:alphaModFix/>
            </a:blip>
            <a:stretch>
              <a:fillRect b="0" l="0" r="0" t="0"/>
            </a:stretch>
          </a:blip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