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1" r:id="rId4"/>
    <p:sldMasterId id="2147483672" r:id="rId5"/>
    <p:sldMasterId id="214748367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11" Type="http://schemas.openxmlformats.org/officeDocument/2006/relationships/slide" Target="slides/slide4.xml"/><Relationship Id="rId22" Type="http://schemas.openxmlformats.org/officeDocument/2006/relationships/slide" Target="slides/slide15.xml"/><Relationship Id="rId10" Type="http://schemas.openxmlformats.org/officeDocument/2006/relationships/slide" Target="slides/slide3.xml"/><Relationship Id="rId21" Type="http://schemas.openxmlformats.org/officeDocument/2006/relationships/slide" Target="slides/slide14.xml"/><Relationship Id="rId13" Type="http://schemas.openxmlformats.org/officeDocument/2006/relationships/slide" Target="slides/slide6.xml"/><Relationship Id="rId24" Type="http://schemas.openxmlformats.org/officeDocument/2006/relationships/slide" Target="slides/slide17.xml"/><Relationship Id="rId12" Type="http://schemas.openxmlformats.org/officeDocument/2006/relationships/slide" Target="slides/slide5.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5" Type="http://schemas.openxmlformats.org/officeDocument/2006/relationships/slideMaster" Target="slideMasters/slideMaster2.xml"/><Relationship Id="rId19" Type="http://schemas.openxmlformats.org/officeDocument/2006/relationships/slide" Target="slides/slide12.xml"/><Relationship Id="rId6" Type="http://schemas.openxmlformats.org/officeDocument/2006/relationships/slideMaster" Target="slideMasters/slideMaster3.xml"/><Relationship Id="rId18" Type="http://schemas.openxmlformats.org/officeDocument/2006/relationships/slide" Target="slides/slide1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a0a2ac4b7b_1_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g2a0a2ac4b7b_1_7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138" name="Google Shape;138;g2a0a2ac4b7b_1_7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a0a2ac4b7b_1_1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b="0" i="0" sz="1200" u="none" cap="none" strike="noStrike">
              <a:solidFill>
                <a:schemeClr val="dk1"/>
              </a:solidFill>
              <a:latin typeface="Calibri"/>
              <a:ea typeface="Calibri"/>
              <a:cs typeface="Calibri"/>
              <a:sym typeface="Calibri"/>
            </a:endParaRPr>
          </a:p>
        </p:txBody>
      </p:sp>
      <p:sp>
        <p:nvSpPr>
          <p:cNvPr id="217" name="Google Shape;217;g2a0a2ac4b7b_1_1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a0a2ac4b7b_1_1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g2a0a2ac4b7b_1_16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
        <p:nvSpPr>
          <p:cNvPr id="224" name="Google Shape;224;g2a0a2ac4b7b_1_16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a0a2ac4b7b_1_1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g2a0a2ac4b7b_1_16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1" name="Google Shape;231;g2a0a2ac4b7b_1_16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a0a2ac4b7b_1_1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 name="Google Shape;242;g2a0a2ac4b7b_1_1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3" name="Google Shape;243;g2a0a2ac4b7b_1_17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2a0a2ac4b7b_1_1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g2a0a2ac4b7b_1_19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4" name="Google Shape;264;g2a0a2ac4b7b_1_19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2a0a2ac4b7b_1_2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1" name="Google Shape;291;g2a0a2ac4b7b_1_2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2" name="Google Shape;292;g2a0a2ac4b7b_1_2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2a0a2ac4b7b_1_2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g2a0a2ac4b7b_1_2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4" name="Google Shape;304;g2a0a2ac4b7b_1_23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2a0a2ac4b7b_1_2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 name="Google Shape;311;g2a0a2ac4b7b_1_2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312" name="Google Shape;312;g2a0a2ac4b7b_1_24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a0a2ac4b7b_1_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g2a0a2ac4b7b_1_8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8" name="Google Shape;148;g2a0a2ac4b7b_1_8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a0a2ac4b7b_1_1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g2a0a2ac4b7b_1_10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6" name="Google Shape;156;g2a0a2ac4b7b_1_10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a0a2ac4b7b_1_1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b="0" i="0" sz="1200" u="none" cap="none" strike="noStrike">
              <a:solidFill>
                <a:schemeClr val="dk1"/>
              </a:solidFill>
              <a:latin typeface="Calibri"/>
              <a:ea typeface="Calibri"/>
              <a:cs typeface="Calibri"/>
              <a:sym typeface="Calibri"/>
            </a:endParaRPr>
          </a:p>
        </p:txBody>
      </p:sp>
      <p:sp>
        <p:nvSpPr>
          <p:cNvPr id="164" name="Google Shape;164;g2a0a2ac4b7b_1_1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a0a2ac4b7b_1_1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g2a0a2ac4b7b_1_1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1" name="Google Shape;171;g2a0a2ac4b7b_1_1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a0a2ac4b7b_1_1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 name="Google Shape;180;g2a0a2ac4b7b_1_1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1" name="Google Shape;181;g2a0a2ac4b7b_1_1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a0a2ac4b7b_1_1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g2a0a2ac4b7b_1_1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0" name="Google Shape;190;g2a0a2ac4b7b_1_1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a0a2ac4b7b_1_1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g2a0a2ac4b7b_1_1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9" name="Google Shape;199;g2a0a2ac4b7b_1_1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a0a2ac4b7b_1_1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g2a0a2ac4b7b_1_1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8" name="Google Shape;208;g2a0a2ac4b7b_1_14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4"/>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58" name="Google Shape;58;p14"/>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59" name="Google Shape;59;p14"/>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0" name="Shape 60"/>
        <p:cNvGrpSpPr/>
        <p:nvPr/>
      </p:nvGrpSpPr>
      <p:grpSpPr>
        <a:xfrm>
          <a:off x="0" y="0"/>
          <a:ext cx="0" cy="0"/>
          <a:chOff x="0" y="0"/>
          <a:chExt cx="0" cy="0"/>
        </a:xfrm>
      </p:grpSpPr>
      <p:sp>
        <p:nvSpPr>
          <p:cNvPr id="61" name="Google Shape;61;p15"/>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2" name="Google Shape;62;p15"/>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285750" lvl="0" marL="457200" algn="l">
              <a:lnSpc>
                <a:spcPct val="100000"/>
              </a:lnSpc>
              <a:spcBef>
                <a:spcPts val="200"/>
              </a:spcBef>
              <a:spcAft>
                <a:spcPts val="0"/>
              </a:spcAft>
              <a:buClr>
                <a:schemeClr val="dk1"/>
              </a:buClr>
              <a:buSzPts val="900"/>
              <a:buChar char="•"/>
              <a:defRPr/>
            </a:lvl1pPr>
            <a:lvl2pPr indent="-285750" lvl="1" marL="914400" algn="l">
              <a:lnSpc>
                <a:spcPct val="100000"/>
              </a:lnSpc>
              <a:spcBef>
                <a:spcPts val="200"/>
              </a:spcBef>
              <a:spcAft>
                <a:spcPts val="0"/>
              </a:spcAft>
              <a:buClr>
                <a:schemeClr val="dk1"/>
              </a:buClr>
              <a:buSzPts val="900"/>
              <a:buChar char="–"/>
              <a:defRPr/>
            </a:lvl2pPr>
            <a:lvl3pPr indent="-285750" lvl="2" marL="1371600" algn="l">
              <a:lnSpc>
                <a:spcPct val="100000"/>
              </a:lnSpc>
              <a:spcBef>
                <a:spcPts val="200"/>
              </a:spcBef>
              <a:spcAft>
                <a:spcPts val="0"/>
              </a:spcAft>
              <a:buClr>
                <a:schemeClr val="dk1"/>
              </a:buClr>
              <a:buSzPts val="900"/>
              <a:buChar char="•"/>
              <a:defRPr/>
            </a:lvl3pPr>
            <a:lvl4pPr indent="-285750" lvl="3" marL="1828800" algn="l">
              <a:lnSpc>
                <a:spcPct val="100000"/>
              </a:lnSpc>
              <a:spcBef>
                <a:spcPts val="200"/>
              </a:spcBef>
              <a:spcAft>
                <a:spcPts val="0"/>
              </a:spcAft>
              <a:buClr>
                <a:schemeClr val="dk1"/>
              </a:buClr>
              <a:buSzPts val="900"/>
              <a:buChar char="–"/>
              <a:defRPr/>
            </a:lvl4pPr>
            <a:lvl5pPr indent="-285750" lvl="4" marL="2286000" algn="l">
              <a:lnSpc>
                <a:spcPct val="100000"/>
              </a:lnSpc>
              <a:spcBef>
                <a:spcPts val="200"/>
              </a:spcBef>
              <a:spcAft>
                <a:spcPts val="0"/>
              </a:spcAft>
              <a:buClr>
                <a:schemeClr val="dk1"/>
              </a:buClr>
              <a:buSzPts val="900"/>
              <a:buChar char="»"/>
              <a:defRPr/>
            </a:lvl5pPr>
            <a:lvl6pPr indent="-285750" lvl="5" marL="2743200" algn="l">
              <a:lnSpc>
                <a:spcPct val="100000"/>
              </a:lnSpc>
              <a:spcBef>
                <a:spcPts val="200"/>
              </a:spcBef>
              <a:spcAft>
                <a:spcPts val="0"/>
              </a:spcAft>
              <a:buClr>
                <a:schemeClr val="dk1"/>
              </a:buClr>
              <a:buSzPts val="900"/>
              <a:buChar char="•"/>
              <a:defRPr/>
            </a:lvl6pPr>
            <a:lvl7pPr indent="-285750" lvl="6" marL="3200400" algn="l">
              <a:lnSpc>
                <a:spcPct val="100000"/>
              </a:lnSpc>
              <a:spcBef>
                <a:spcPts val="200"/>
              </a:spcBef>
              <a:spcAft>
                <a:spcPts val="0"/>
              </a:spcAft>
              <a:buClr>
                <a:schemeClr val="dk1"/>
              </a:buClr>
              <a:buSzPts val="900"/>
              <a:buChar char="•"/>
              <a:defRPr/>
            </a:lvl7pPr>
            <a:lvl8pPr indent="-285750" lvl="7" marL="3657600" algn="l">
              <a:lnSpc>
                <a:spcPct val="100000"/>
              </a:lnSpc>
              <a:spcBef>
                <a:spcPts val="200"/>
              </a:spcBef>
              <a:spcAft>
                <a:spcPts val="0"/>
              </a:spcAft>
              <a:buClr>
                <a:schemeClr val="dk1"/>
              </a:buClr>
              <a:buSzPts val="900"/>
              <a:buChar char="•"/>
              <a:defRPr/>
            </a:lvl8pPr>
            <a:lvl9pPr indent="-285750" lvl="8" marL="4114800" algn="l">
              <a:lnSpc>
                <a:spcPct val="100000"/>
              </a:lnSpc>
              <a:spcBef>
                <a:spcPts val="200"/>
              </a:spcBef>
              <a:spcAft>
                <a:spcPts val="0"/>
              </a:spcAft>
              <a:buClr>
                <a:schemeClr val="dk1"/>
              </a:buClr>
              <a:buSzPts val="900"/>
              <a:buChar char="•"/>
              <a:defRPr/>
            </a:lvl9pPr>
          </a:lstStyle>
          <a:p/>
        </p:txBody>
      </p:sp>
      <p:sp>
        <p:nvSpPr>
          <p:cNvPr id="63" name="Google Shape;63;p15"/>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4" name="Google Shape;64;p15"/>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5" name="Google Shape;65;p15"/>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6" name="Shape 66"/>
        <p:cNvGrpSpPr/>
        <p:nvPr/>
      </p:nvGrpSpPr>
      <p:grpSpPr>
        <a:xfrm>
          <a:off x="0" y="0"/>
          <a:ext cx="0" cy="0"/>
          <a:chOff x="0" y="0"/>
          <a:chExt cx="0" cy="0"/>
        </a:xfrm>
      </p:grpSpPr>
      <p:sp>
        <p:nvSpPr>
          <p:cNvPr id="67" name="Google Shape;67;p16"/>
          <p:cNvSpPr txBox="1"/>
          <p:nvPr>
            <p:ph type="ctrTitle"/>
          </p:nvPr>
        </p:nvSpPr>
        <p:spPr>
          <a:xfrm>
            <a:off x="342900" y="1065213"/>
            <a:ext cx="3886200" cy="735013"/>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8" name="Google Shape;68;p16"/>
          <p:cNvSpPr txBox="1"/>
          <p:nvPr>
            <p:ph idx="1" type="subTitle"/>
          </p:nvPr>
        </p:nvSpPr>
        <p:spPr>
          <a:xfrm>
            <a:off x="685800" y="1943100"/>
            <a:ext cx="3200400" cy="876300"/>
          </a:xfrm>
          <a:prstGeom prst="rect">
            <a:avLst/>
          </a:prstGeom>
          <a:noFill/>
          <a:ln>
            <a:noFill/>
          </a:ln>
        </p:spPr>
        <p:txBody>
          <a:bodyPr anchorCtr="0" anchor="t" bIns="22850" lIns="45725" spcFirstLastPara="1" rIns="45725" wrap="square" tIns="22850">
            <a:normAutofit/>
          </a:bodyPr>
          <a:lstStyle>
            <a:lvl1pPr lvl="0" algn="ctr">
              <a:lnSpc>
                <a:spcPct val="100000"/>
              </a:lnSpc>
              <a:spcBef>
                <a:spcPts val="300"/>
              </a:spcBef>
              <a:spcAft>
                <a:spcPts val="0"/>
              </a:spcAft>
              <a:buClr>
                <a:srgbClr val="888888"/>
              </a:buClr>
              <a:buSzPts val="1600"/>
              <a:buNone/>
              <a:defRPr>
                <a:solidFill>
                  <a:srgbClr val="888888"/>
                </a:solidFill>
              </a:defRPr>
            </a:lvl1pPr>
            <a:lvl2pPr lvl="1" algn="ctr">
              <a:lnSpc>
                <a:spcPct val="100000"/>
              </a:lnSpc>
              <a:spcBef>
                <a:spcPts val="300"/>
              </a:spcBef>
              <a:spcAft>
                <a:spcPts val="0"/>
              </a:spcAft>
              <a:buClr>
                <a:srgbClr val="888888"/>
              </a:buClr>
              <a:buSzPts val="1400"/>
              <a:buNone/>
              <a:defRPr>
                <a:solidFill>
                  <a:srgbClr val="888888"/>
                </a:solidFill>
              </a:defRPr>
            </a:lvl2pPr>
            <a:lvl3pPr lvl="2" algn="ctr">
              <a:lnSpc>
                <a:spcPct val="100000"/>
              </a:lnSpc>
              <a:spcBef>
                <a:spcPts val="200"/>
              </a:spcBef>
              <a:spcAft>
                <a:spcPts val="0"/>
              </a:spcAft>
              <a:buClr>
                <a:srgbClr val="888888"/>
              </a:buClr>
              <a:buSzPts val="1200"/>
              <a:buNone/>
              <a:defRPr>
                <a:solidFill>
                  <a:srgbClr val="888888"/>
                </a:solidFill>
              </a:defRPr>
            </a:lvl3pPr>
            <a:lvl4pPr lvl="3" algn="ctr">
              <a:lnSpc>
                <a:spcPct val="100000"/>
              </a:lnSpc>
              <a:spcBef>
                <a:spcPts val="200"/>
              </a:spcBef>
              <a:spcAft>
                <a:spcPts val="0"/>
              </a:spcAft>
              <a:buClr>
                <a:srgbClr val="888888"/>
              </a:buClr>
              <a:buSzPts val="1000"/>
              <a:buNone/>
              <a:defRPr>
                <a:solidFill>
                  <a:srgbClr val="888888"/>
                </a:solidFill>
              </a:defRPr>
            </a:lvl4pPr>
            <a:lvl5pPr lvl="4" algn="ctr">
              <a:lnSpc>
                <a:spcPct val="100000"/>
              </a:lnSpc>
              <a:spcBef>
                <a:spcPts val="200"/>
              </a:spcBef>
              <a:spcAft>
                <a:spcPts val="0"/>
              </a:spcAft>
              <a:buClr>
                <a:srgbClr val="888888"/>
              </a:buClr>
              <a:buSzPts val="1000"/>
              <a:buNone/>
              <a:defRPr>
                <a:solidFill>
                  <a:srgbClr val="888888"/>
                </a:solidFill>
              </a:defRPr>
            </a:lvl5pPr>
            <a:lvl6pPr lvl="5" algn="ctr">
              <a:lnSpc>
                <a:spcPct val="100000"/>
              </a:lnSpc>
              <a:spcBef>
                <a:spcPts val="200"/>
              </a:spcBef>
              <a:spcAft>
                <a:spcPts val="0"/>
              </a:spcAft>
              <a:buClr>
                <a:srgbClr val="888888"/>
              </a:buClr>
              <a:buSzPts val="1000"/>
              <a:buNone/>
              <a:defRPr>
                <a:solidFill>
                  <a:srgbClr val="888888"/>
                </a:solidFill>
              </a:defRPr>
            </a:lvl6pPr>
            <a:lvl7pPr lvl="6" algn="ctr">
              <a:lnSpc>
                <a:spcPct val="100000"/>
              </a:lnSpc>
              <a:spcBef>
                <a:spcPts val="200"/>
              </a:spcBef>
              <a:spcAft>
                <a:spcPts val="0"/>
              </a:spcAft>
              <a:buClr>
                <a:srgbClr val="888888"/>
              </a:buClr>
              <a:buSzPts val="1000"/>
              <a:buNone/>
              <a:defRPr>
                <a:solidFill>
                  <a:srgbClr val="888888"/>
                </a:solidFill>
              </a:defRPr>
            </a:lvl7pPr>
            <a:lvl8pPr lvl="7" algn="ctr">
              <a:lnSpc>
                <a:spcPct val="100000"/>
              </a:lnSpc>
              <a:spcBef>
                <a:spcPts val="200"/>
              </a:spcBef>
              <a:spcAft>
                <a:spcPts val="0"/>
              </a:spcAft>
              <a:buClr>
                <a:srgbClr val="888888"/>
              </a:buClr>
              <a:buSzPts val="1000"/>
              <a:buNone/>
              <a:defRPr>
                <a:solidFill>
                  <a:srgbClr val="888888"/>
                </a:solidFill>
              </a:defRPr>
            </a:lvl8pPr>
            <a:lvl9pPr lvl="8" algn="ctr">
              <a:lnSpc>
                <a:spcPct val="100000"/>
              </a:lnSpc>
              <a:spcBef>
                <a:spcPts val="200"/>
              </a:spcBef>
              <a:spcAft>
                <a:spcPts val="0"/>
              </a:spcAft>
              <a:buClr>
                <a:srgbClr val="888888"/>
              </a:buClr>
              <a:buSzPts val="1000"/>
              <a:buNone/>
              <a:defRPr>
                <a:solidFill>
                  <a:srgbClr val="888888"/>
                </a:solidFill>
              </a:defRPr>
            </a:lvl9pPr>
          </a:lstStyle>
          <a:p/>
        </p:txBody>
      </p:sp>
      <p:sp>
        <p:nvSpPr>
          <p:cNvPr id="69" name="Google Shape;69;p16"/>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0" name="Google Shape;70;p16"/>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1" name="Google Shape;71;p16"/>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2" name="Shape 72"/>
        <p:cNvGrpSpPr/>
        <p:nvPr/>
      </p:nvGrpSpPr>
      <p:grpSpPr>
        <a:xfrm>
          <a:off x="0" y="0"/>
          <a:ext cx="0" cy="0"/>
          <a:chOff x="0" y="0"/>
          <a:chExt cx="0" cy="0"/>
        </a:xfrm>
      </p:grpSpPr>
      <p:sp>
        <p:nvSpPr>
          <p:cNvPr id="73" name="Google Shape;73;p17"/>
          <p:cNvSpPr txBox="1"/>
          <p:nvPr>
            <p:ph type="title"/>
          </p:nvPr>
        </p:nvSpPr>
        <p:spPr>
          <a:xfrm>
            <a:off x="361156" y="2203450"/>
            <a:ext cx="3886200" cy="681038"/>
          </a:xfrm>
          <a:prstGeom prst="rect">
            <a:avLst/>
          </a:prstGeom>
          <a:noFill/>
          <a:ln>
            <a:noFill/>
          </a:ln>
        </p:spPr>
        <p:txBody>
          <a:bodyPr anchorCtr="0" anchor="t" bIns="22850" lIns="45725" spcFirstLastPara="1" rIns="45725" wrap="square" tIns="22850">
            <a:normAutofit/>
          </a:bodyPr>
          <a:lstStyle>
            <a:lvl1pPr lvl="0" algn="l">
              <a:lnSpc>
                <a:spcPct val="100000"/>
              </a:lnSpc>
              <a:spcBef>
                <a:spcPts val="0"/>
              </a:spcBef>
              <a:spcAft>
                <a:spcPts val="0"/>
              </a:spcAft>
              <a:buClr>
                <a:schemeClr val="dk1"/>
              </a:buClr>
              <a:buSzPts val="2000"/>
              <a:buFont typeface="Calibri"/>
              <a:buNone/>
              <a:defRPr b="1" sz="2000" cap="none"/>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4" name="Google Shape;74;p17"/>
          <p:cNvSpPr txBox="1"/>
          <p:nvPr>
            <p:ph idx="1" type="body"/>
          </p:nvPr>
        </p:nvSpPr>
        <p:spPr>
          <a:xfrm>
            <a:off x="361156" y="1453357"/>
            <a:ext cx="3886200" cy="750094"/>
          </a:xfrm>
          <a:prstGeom prst="rect">
            <a:avLst/>
          </a:prstGeom>
          <a:noFill/>
          <a:ln>
            <a:noFill/>
          </a:ln>
        </p:spPr>
        <p:txBody>
          <a:bodyPr anchorCtr="0" anchor="b" bIns="22850" lIns="45725" spcFirstLastPara="1" rIns="45725" wrap="square" tIns="22850">
            <a:normAutofit/>
          </a:bodyPr>
          <a:lstStyle>
            <a:lvl1pPr indent="-228600" lvl="0" marL="457200" algn="l">
              <a:lnSpc>
                <a:spcPct val="100000"/>
              </a:lnSpc>
              <a:spcBef>
                <a:spcPts val="200"/>
              </a:spcBef>
              <a:spcAft>
                <a:spcPts val="0"/>
              </a:spcAft>
              <a:buClr>
                <a:srgbClr val="888888"/>
              </a:buClr>
              <a:buSzPts val="1000"/>
              <a:buNone/>
              <a:defRPr sz="1000">
                <a:solidFill>
                  <a:srgbClr val="888888"/>
                </a:solidFill>
              </a:defRPr>
            </a:lvl1pPr>
            <a:lvl2pPr indent="-228600" lvl="1" marL="914400" algn="l">
              <a:lnSpc>
                <a:spcPct val="100000"/>
              </a:lnSpc>
              <a:spcBef>
                <a:spcPts val="200"/>
              </a:spcBef>
              <a:spcAft>
                <a:spcPts val="0"/>
              </a:spcAft>
              <a:buClr>
                <a:srgbClr val="888888"/>
              </a:buClr>
              <a:buSzPts val="900"/>
              <a:buNone/>
              <a:defRPr sz="900">
                <a:solidFill>
                  <a:srgbClr val="888888"/>
                </a:solidFill>
              </a:defRPr>
            </a:lvl2pPr>
            <a:lvl3pPr indent="-228600" lvl="2" marL="1371600" algn="l">
              <a:lnSpc>
                <a:spcPct val="100000"/>
              </a:lnSpc>
              <a:spcBef>
                <a:spcPts val="200"/>
              </a:spcBef>
              <a:spcAft>
                <a:spcPts val="0"/>
              </a:spcAft>
              <a:buClr>
                <a:srgbClr val="888888"/>
              </a:buClr>
              <a:buSzPts val="800"/>
              <a:buNone/>
              <a:defRPr sz="800">
                <a:solidFill>
                  <a:srgbClr val="888888"/>
                </a:solidFill>
              </a:defRPr>
            </a:lvl3pPr>
            <a:lvl4pPr indent="-228600" lvl="3" marL="1828800" algn="l">
              <a:lnSpc>
                <a:spcPct val="100000"/>
              </a:lnSpc>
              <a:spcBef>
                <a:spcPts val="100"/>
              </a:spcBef>
              <a:spcAft>
                <a:spcPts val="0"/>
              </a:spcAft>
              <a:buClr>
                <a:srgbClr val="888888"/>
              </a:buClr>
              <a:buSzPts val="700"/>
              <a:buNone/>
              <a:defRPr sz="700">
                <a:solidFill>
                  <a:srgbClr val="888888"/>
                </a:solidFill>
              </a:defRPr>
            </a:lvl4pPr>
            <a:lvl5pPr indent="-228600" lvl="4" marL="2286000" algn="l">
              <a:lnSpc>
                <a:spcPct val="100000"/>
              </a:lnSpc>
              <a:spcBef>
                <a:spcPts val="100"/>
              </a:spcBef>
              <a:spcAft>
                <a:spcPts val="0"/>
              </a:spcAft>
              <a:buClr>
                <a:srgbClr val="888888"/>
              </a:buClr>
              <a:buSzPts val="700"/>
              <a:buNone/>
              <a:defRPr sz="700">
                <a:solidFill>
                  <a:srgbClr val="888888"/>
                </a:solidFill>
              </a:defRPr>
            </a:lvl5pPr>
            <a:lvl6pPr indent="-228600" lvl="5" marL="2743200" algn="l">
              <a:lnSpc>
                <a:spcPct val="100000"/>
              </a:lnSpc>
              <a:spcBef>
                <a:spcPts val="100"/>
              </a:spcBef>
              <a:spcAft>
                <a:spcPts val="0"/>
              </a:spcAft>
              <a:buClr>
                <a:srgbClr val="888888"/>
              </a:buClr>
              <a:buSzPts val="700"/>
              <a:buNone/>
              <a:defRPr sz="700">
                <a:solidFill>
                  <a:srgbClr val="888888"/>
                </a:solidFill>
              </a:defRPr>
            </a:lvl6pPr>
            <a:lvl7pPr indent="-228600" lvl="6" marL="3200400" algn="l">
              <a:lnSpc>
                <a:spcPct val="100000"/>
              </a:lnSpc>
              <a:spcBef>
                <a:spcPts val="100"/>
              </a:spcBef>
              <a:spcAft>
                <a:spcPts val="0"/>
              </a:spcAft>
              <a:buClr>
                <a:srgbClr val="888888"/>
              </a:buClr>
              <a:buSzPts val="700"/>
              <a:buNone/>
              <a:defRPr sz="700">
                <a:solidFill>
                  <a:srgbClr val="888888"/>
                </a:solidFill>
              </a:defRPr>
            </a:lvl7pPr>
            <a:lvl8pPr indent="-228600" lvl="7" marL="3657600" algn="l">
              <a:lnSpc>
                <a:spcPct val="100000"/>
              </a:lnSpc>
              <a:spcBef>
                <a:spcPts val="100"/>
              </a:spcBef>
              <a:spcAft>
                <a:spcPts val="0"/>
              </a:spcAft>
              <a:buClr>
                <a:srgbClr val="888888"/>
              </a:buClr>
              <a:buSzPts val="700"/>
              <a:buNone/>
              <a:defRPr sz="700">
                <a:solidFill>
                  <a:srgbClr val="888888"/>
                </a:solidFill>
              </a:defRPr>
            </a:lvl8pPr>
            <a:lvl9pPr indent="-228600" lvl="8" marL="4114800" algn="l">
              <a:lnSpc>
                <a:spcPct val="100000"/>
              </a:lnSpc>
              <a:spcBef>
                <a:spcPts val="100"/>
              </a:spcBef>
              <a:spcAft>
                <a:spcPts val="0"/>
              </a:spcAft>
              <a:buClr>
                <a:srgbClr val="888888"/>
              </a:buClr>
              <a:buSzPts val="700"/>
              <a:buNone/>
              <a:defRPr sz="700">
                <a:solidFill>
                  <a:srgbClr val="888888"/>
                </a:solidFill>
              </a:defRPr>
            </a:lvl9pPr>
          </a:lstStyle>
          <a:p/>
        </p:txBody>
      </p:sp>
      <p:sp>
        <p:nvSpPr>
          <p:cNvPr id="75" name="Google Shape;75;p17"/>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6" name="Google Shape;76;p17"/>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7" name="Google Shape;77;p17"/>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8" name="Shape 78"/>
        <p:cNvGrpSpPr/>
        <p:nvPr/>
      </p:nvGrpSpPr>
      <p:grpSpPr>
        <a:xfrm>
          <a:off x="0" y="0"/>
          <a:ext cx="0" cy="0"/>
          <a:chOff x="0" y="0"/>
          <a:chExt cx="0" cy="0"/>
        </a:xfrm>
      </p:grpSpPr>
      <p:sp>
        <p:nvSpPr>
          <p:cNvPr id="79" name="Google Shape;79;p18"/>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0" name="Google Shape;80;p18"/>
          <p:cNvSpPr txBox="1"/>
          <p:nvPr>
            <p:ph idx="1" type="body"/>
          </p:nvPr>
        </p:nvSpPr>
        <p:spPr>
          <a:xfrm>
            <a:off x="2286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lnSpc>
                <a:spcPct val="100000"/>
              </a:lnSpc>
              <a:spcBef>
                <a:spcPts val="300"/>
              </a:spcBef>
              <a:spcAft>
                <a:spcPts val="0"/>
              </a:spcAft>
              <a:buClr>
                <a:schemeClr val="dk1"/>
              </a:buClr>
              <a:buSzPts val="1400"/>
              <a:buChar char="•"/>
              <a:defRPr sz="1400"/>
            </a:lvl1pPr>
            <a:lvl2pPr indent="-304800" lvl="1" marL="914400" algn="l">
              <a:lnSpc>
                <a:spcPct val="100000"/>
              </a:lnSpc>
              <a:spcBef>
                <a:spcPts val="200"/>
              </a:spcBef>
              <a:spcAft>
                <a:spcPts val="0"/>
              </a:spcAft>
              <a:buClr>
                <a:schemeClr val="dk1"/>
              </a:buClr>
              <a:buSzPts val="1200"/>
              <a:buChar char="–"/>
              <a:defRPr sz="1200"/>
            </a:lvl2pPr>
            <a:lvl3pPr indent="-292100" lvl="2" marL="1371600" algn="l">
              <a:lnSpc>
                <a:spcPct val="100000"/>
              </a:lnSpc>
              <a:spcBef>
                <a:spcPts val="200"/>
              </a:spcBef>
              <a:spcAft>
                <a:spcPts val="0"/>
              </a:spcAft>
              <a:buClr>
                <a:schemeClr val="dk1"/>
              </a:buClr>
              <a:buSzPts val="1000"/>
              <a:buChar char="•"/>
              <a:defRPr sz="1000"/>
            </a:lvl3pPr>
            <a:lvl4pPr indent="-285750" lvl="3" marL="1828800" algn="l">
              <a:lnSpc>
                <a:spcPct val="100000"/>
              </a:lnSpc>
              <a:spcBef>
                <a:spcPts val="200"/>
              </a:spcBef>
              <a:spcAft>
                <a:spcPts val="0"/>
              </a:spcAft>
              <a:buClr>
                <a:schemeClr val="dk1"/>
              </a:buClr>
              <a:buSzPts val="900"/>
              <a:buChar char="–"/>
              <a:defRPr sz="900"/>
            </a:lvl4pPr>
            <a:lvl5pPr indent="-285750" lvl="4" marL="2286000" algn="l">
              <a:lnSpc>
                <a:spcPct val="100000"/>
              </a:lnSpc>
              <a:spcBef>
                <a:spcPts val="200"/>
              </a:spcBef>
              <a:spcAft>
                <a:spcPts val="0"/>
              </a:spcAft>
              <a:buClr>
                <a:schemeClr val="dk1"/>
              </a:buClr>
              <a:buSzPts val="900"/>
              <a:buChar char="»"/>
              <a:defRPr sz="900"/>
            </a:lvl5pPr>
            <a:lvl6pPr indent="-285750" lvl="5" marL="2743200" algn="l">
              <a:lnSpc>
                <a:spcPct val="100000"/>
              </a:lnSpc>
              <a:spcBef>
                <a:spcPts val="200"/>
              </a:spcBef>
              <a:spcAft>
                <a:spcPts val="0"/>
              </a:spcAft>
              <a:buClr>
                <a:schemeClr val="dk1"/>
              </a:buClr>
              <a:buSzPts val="900"/>
              <a:buChar char="•"/>
              <a:defRPr sz="900"/>
            </a:lvl6pPr>
            <a:lvl7pPr indent="-285750" lvl="6" marL="3200400" algn="l">
              <a:lnSpc>
                <a:spcPct val="100000"/>
              </a:lnSpc>
              <a:spcBef>
                <a:spcPts val="200"/>
              </a:spcBef>
              <a:spcAft>
                <a:spcPts val="0"/>
              </a:spcAft>
              <a:buClr>
                <a:schemeClr val="dk1"/>
              </a:buClr>
              <a:buSzPts val="900"/>
              <a:buChar char="•"/>
              <a:defRPr sz="900"/>
            </a:lvl7pPr>
            <a:lvl8pPr indent="-285750" lvl="7" marL="3657600" algn="l">
              <a:lnSpc>
                <a:spcPct val="100000"/>
              </a:lnSpc>
              <a:spcBef>
                <a:spcPts val="200"/>
              </a:spcBef>
              <a:spcAft>
                <a:spcPts val="0"/>
              </a:spcAft>
              <a:buClr>
                <a:schemeClr val="dk1"/>
              </a:buClr>
              <a:buSzPts val="900"/>
              <a:buChar char="•"/>
              <a:defRPr sz="900"/>
            </a:lvl8pPr>
            <a:lvl9pPr indent="-285750" lvl="8" marL="4114800" algn="l">
              <a:lnSpc>
                <a:spcPct val="100000"/>
              </a:lnSpc>
              <a:spcBef>
                <a:spcPts val="200"/>
              </a:spcBef>
              <a:spcAft>
                <a:spcPts val="0"/>
              </a:spcAft>
              <a:buClr>
                <a:schemeClr val="dk1"/>
              </a:buClr>
              <a:buSzPts val="900"/>
              <a:buChar char="•"/>
              <a:defRPr sz="900"/>
            </a:lvl9pPr>
          </a:lstStyle>
          <a:p/>
        </p:txBody>
      </p:sp>
      <p:sp>
        <p:nvSpPr>
          <p:cNvPr id="81" name="Google Shape;81;p18"/>
          <p:cNvSpPr txBox="1"/>
          <p:nvPr>
            <p:ph idx="2" type="body"/>
          </p:nvPr>
        </p:nvSpPr>
        <p:spPr>
          <a:xfrm>
            <a:off x="23241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lnSpc>
                <a:spcPct val="100000"/>
              </a:lnSpc>
              <a:spcBef>
                <a:spcPts val="300"/>
              </a:spcBef>
              <a:spcAft>
                <a:spcPts val="0"/>
              </a:spcAft>
              <a:buClr>
                <a:schemeClr val="dk1"/>
              </a:buClr>
              <a:buSzPts val="1400"/>
              <a:buChar char="•"/>
              <a:defRPr sz="1400"/>
            </a:lvl1pPr>
            <a:lvl2pPr indent="-304800" lvl="1" marL="914400" algn="l">
              <a:lnSpc>
                <a:spcPct val="100000"/>
              </a:lnSpc>
              <a:spcBef>
                <a:spcPts val="200"/>
              </a:spcBef>
              <a:spcAft>
                <a:spcPts val="0"/>
              </a:spcAft>
              <a:buClr>
                <a:schemeClr val="dk1"/>
              </a:buClr>
              <a:buSzPts val="1200"/>
              <a:buChar char="–"/>
              <a:defRPr sz="1200"/>
            </a:lvl2pPr>
            <a:lvl3pPr indent="-292100" lvl="2" marL="1371600" algn="l">
              <a:lnSpc>
                <a:spcPct val="100000"/>
              </a:lnSpc>
              <a:spcBef>
                <a:spcPts val="200"/>
              </a:spcBef>
              <a:spcAft>
                <a:spcPts val="0"/>
              </a:spcAft>
              <a:buClr>
                <a:schemeClr val="dk1"/>
              </a:buClr>
              <a:buSzPts val="1000"/>
              <a:buChar char="•"/>
              <a:defRPr sz="1000"/>
            </a:lvl3pPr>
            <a:lvl4pPr indent="-285750" lvl="3" marL="1828800" algn="l">
              <a:lnSpc>
                <a:spcPct val="100000"/>
              </a:lnSpc>
              <a:spcBef>
                <a:spcPts val="200"/>
              </a:spcBef>
              <a:spcAft>
                <a:spcPts val="0"/>
              </a:spcAft>
              <a:buClr>
                <a:schemeClr val="dk1"/>
              </a:buClr>
              <a:buSzPts val="900"/>
              <a:buChar char="–"/>
              <a:defRPr sz="900"/>
            </a:lvl4pPr>
            <a:lvl5pPr indent="-285750" lvl="4" marL="2286000" algn="l">
              <a:lnSpc>
                <a:spcPct val="100000"/>
              </a:lnSpc>
              <a:spcBef>
                <a:spcPts val="200"/>
              </a:spcBef>
              <a:spcAft>
                <a:spcPts val="0"/>
              </a:spcAft>
              <a:buClr>
                <a:schemeClr val="dk1"/>
              </a:buClr>
              <a:buSzPts val="900"/>
              <a:buChar char="»"/>
              <a:defRPr sz="900"/>
            </a:lvl5pPr>
            <a:lvl6pPr indent="-285750" lvl="5" marL="2743200" algn="l">
              <a:lnSpc>
                <a:spcPct val="100000"/>
              </a:lnSpc>
              <a:spcBef>
                <a:spcPts val="200"/>
              </a:spcBef>
              <a:spcAft>
                <a:spcPts val="0"/>
              </a:spcAft>
              <a:buClr>
                <a:schemeClr val="dk1"/>
              </a:buClr>
              <a:buSzPts val="900"/>
              <a:buChar char="•"/>
              <a:defRPr sz="900"/>
            </a:lvl6pPr>
            <a:lvl7pPr indent="-285750" lvl="6" marL="3200400" algn="l">
              <a:lnSpc>
                <a:spcPct val="100000"/>
              </a:lnSpc>
              <a:spcBef>
                <a:spcPts val="200"/>
              </a:spcBef>
              <a:spcAft>
                <a:spcPts val="0"/>
              </a:spcAft>
              <a:buClr>
                <a:schemeClr val="dk1"/>
              </a:buClr>
              <a:buSzPts val="900"/>
              <a:buChar char="•"/>
              <a:defRPr sz="900"/>
            </a:lvl7pPr>
            <a:lvl8pPr indent="-285750" lvl="7" marL="3657600" algn="l">
              <a:lnSpc>
                <a:spcPct val="100000"/>
              </a:lnSpc>
              <a:spcBef>
                <a:spcPts val="200"/>
              </a:spcBef>
              <a:spcAft>
                <a:spcPts val="0"/>
              </a:spcAft>
              <a:buClr>
                <a:schemeClr val="dk1"/>
              </a:buClr>
              <a:buSzPts val="900"/>
              <a:buChar char="•"/>
              <a:defRPr sz="900"/>
            </a:lvl8pPr>
            <a:lvl9pPr indent="-285750" lvl="8" marL="4114800" algn="l">
              <a:lnSpc>
                <a:spcPct val="100000"/>
              </a:lnSpc>
              <a:spcBef>
                <a:spcPts val="200"/>
              </a:spcBef>
              <a:spcAft>
                <a:spcPts val="0"/>
              </a:spcAft>
              <a:buClr>
                <a:schemeClr val="dk1"/>
              </a:buClr>
              <a:buSzPts val="900"/>
              <a:buChar char="•"/>
              <a:defRPr sz="900"/>
            </a:lvl9pPr>
          </a:lstStyle>
          <a:p/>
        </p:txBody>
      </p:sp>
      <p:sp>
        <p:nvSpPr>
          <p:cNvPr id="82" name="Google Shape;82;p18"/>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3" name="Google Shape;83;p18"/>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4" name="Google Shape;84;p18"/>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5" name="Shape 85"/>
        <p:cNvGrpSpPr/>
        <p:nvPr/>
      </p:nvGrpSpPr>
      <p:grpSpPr>
        <a:xfrm>
          <a:off x="0" y="0"/>
          <a:ext cx="0" cy="0"/>
          <a:chOff x="0" y="0"/>
          <a:chExt cx="0" cy="0"/>
        </a:xfrm>
      </p:grpSpPr>
      <p:sp>
        <p:nvSpPr>
          <p:cNvPr id="86" name="Google Shape;86;p19"/>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2200"/>
              <a:buFont typeface="Calibri"/>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7" name="Google Shape;87;p19"/>
          <p:cNvSpPr txBox="1"/>
          <p:nvPr>
            <p:ph idx="1" type="body"/>
          </p:nvPr>
        </p:nvSpPr>
        <p:spPr>
          <a:xfrm>
            <a:off x="228600" y="767556"/>
            <a:ext cx="2020094" cy="319881"/>
          </a:xfrm>
          <a:prstGeom prst="rect">
            <a:avLst/>
          </a:prstGeom>
          <a:noFill/>
          <a:ln>
            <a:noFill/>
          </a:ln>
        </p:spPr>
        <p:txBody>
          <a:bodyPr anchorCtr="0" anchor="b" bIns="22850" lIns="45725" spcFirstLastPara="1" rIns="45725" wrap="square" tIns="22850">
            <a:normAutofit/>
          </a:bodyPr>
          <a:lstStyle>
            <a:lvl1pPr indent="-228600" lvl="0" marL="457200" algn="l">
              <a:lnSpc>
                <a:spcPct val="100000"/>
              </a:lnSpc>
              <a:spcBef>
                <a:spcPts val="200"/>
              </a:spcBef>
              <a:spcAft>
                <a:spcPts val="0"/>
              </a:spcAft>
              <a:buClr>
                <a:schemeClr val="dk1"/>
              </a:buClr>
              <a:buSzPts val="1200"/>
              <a:buNone/>
              <a:defRPr b="1" sz="1200"/>
            </a:lvl1pPr>
            <a:lvl2pPr indent="-228600" lvl="1" marL="914400" algn="l">
              <a:lnSpc>
                <a:spcPct val="100000"/>
              </a:lnSpc>
              <a:spcBef>
                <a:spcPts val="200"/>
              </a:spcBef>
              <a:spcAft>
                <a:spcPts val="0"/>
              </a:spcAft>
              <a:buClr>
                <a:schemeClr val="dk1"/>
              </a:buClr>
              <a:buSzPts val="1000"/>
              <a:buNone/>
              <a:defRPr b="1" sz="1000"/>
            </a:lvl2pPr>
            <a:lvl3pPr indent="-228600" lvl="2" marL="1371600" algn="l">
              <a:lnSpc>
                <a:spcPct val="100000"/>
              </a:lnSpc>
              <a:spcBef>
                <a:spcPts val="200"/>
              </a:spcBef>
              <a:spcAft>
                <a:spcPts val="0"/>
              </a:spcAft>
              <a:buClr>
                <a:schemeClr val="dk1"/>
              </a:buClr>
              <a:buSzPts val="900"/>
              <a:buNone/>
              <a:defRPr b="1" sz="900"/>
            </a:lvl3pPr>
            <a:lvl4pPr indent="-228600" lvl="3" marL="1828800" algn="l">
              <a:lnSpc>
                <a:spcPct val="100000"/>
              </a:lnSpc>
              <a:spcBef>
                <a:spcPts val="200"/>
              </a:spcBef>
              <a:spcAft>
                <a:spcPts val="0"/>
              </a:spcAft>
              <a:buClr>
                <a:schemeClr val="dk1"/>
              </a:buClr>
              <a:buSzPts val="800"/>
              <a:buNone/>
              <a:defRPr b="1" sz="800"/>
            </a:lvl4pPr>
            <a:lvl5pPr indent="-228600" lvl="4" marL="2286000" algn="l">
              <a:lnSpc>
                <a:spcPct val="100000"/>
              </a:lnSpc>
              <a:spcBef>
                <a:spcPts val="200"/>
              </a:spcBef>
              <a:spcAft>
                <a:spcPts val="0"/>
              </a:spcAft>
              <a:buClr>
                <a:schemeClr val="dk1"/>
              </a:buClr>
              <a:buSzPts val="800"/>
              <a:buNone/>
              <a:defRPr b="1" sz="800"/>
            </a:lvl5pPr>
            <a:lvl6pPr indent="-228600" lvl="5" marL="2743200" algn="l">
              <a:lnSpc>
                <a:spcPct val="100000"/>
              </a:lnSpc>
              <a:spcBef>
                <a:spcPts val="200"/>
              </a:spcBef>
              <a:spcAft>
                <a:spcPts val="0"/>
              </a:spcAft>
              <a:buClr>
                <a:schemeClr val="dk1"/>
              </a:buClr>
              <a:buSzPts val="800"/>
              <a:buNone/>
              <a:defRPr b="1" sz="800"/>
            </a:lvl6pPr>
            <a:lvl7pPr indent="-228600" lvl="6" marL="3200400" algn="l">
              <a:lnSpc>
                <a:spcPct val="100000"/>
              </a:lnSpc>
              <a:spcBef>
                <a:spcPts val="200"/>
              </a:spcBef>
              <a:spcAft>
                <a:spcPts val="0"/>
              </a:spcAft>
              <a:buClr>
                <a:schemeClr val="dk1"/>
              </a:buClr>
              <a:buSzPts val="800"/>
              <a:buNone/>
              <a:defRPr b="1" sz="800"/>
            </a:lvl7pPr>
            <a:lvl8pPr indent="-228600" lvl="7" marL="3657600" algn="l">
              <a:lnSpc>
                <a:spcPct val="100000"/>
              </a:lnSpc>
              <a:spcBef>
                <a:spcPts val="200"/>
              </a:spcBef>
              <a:spcAft>
                <a:spcPts val="0"/>
              </a:spcAft>
              <a:buClr>
                <a:schemeClr val="dk1"/>
              </a:buClr>
              <a:buSzPts val="800"/>
              <a:buNone/>
              <a:defRPr b="1" sz="800"/>
            </a:lvl8pPr>
            <a:lvl9pPr indent="-228600" lvl="8" marL="4114800" algn="l">
              <a:lnSpc>
                <a:spcPct val="100000"/>
              </a:lnSpc>
              <a:spcBef>
                <a:spcPts val="200"/>
              </a:spcBef>
              <a:spcAft>
                <a:spcPts val="0"/>
              </a:spcAft>
              <a:buClr>
                <a:schemeClr val="dk1"/>
              </a:buClr>
              <a:buSzPts val="800"/>
              <a:buNone/>
              <a:defRPr b="1" sz="800"/>
            </a:lvl9pPr>
          </a:lstStyle>
          <a:p/>
        </p:txBody>
      </p:sp>
      <p:sp>
        <p:nvSpPr>
          <p:cNvPr id="88" name="Google Shape;88;p19"/>
          <p:cNvSpPr txBox="1"/>
          <p:nvPr>
            <p:ph idx="2" type="body"/>
          </p:nvPr>
        </p:nvSpPr>
        <p:spPr>
          <a:xfrm>
            <a:off x="228600" y="1087438"/>
            <a:ext cx="2020094" cy="1975644"/>
          </a:xfrm>
          <a:prstGeom prst="rect">
            <a:avLst/>
          </a:prstGeom>
          <a:noFill/>
          <a:ln>
            <a:noFill/>
          </a:ln>
        </p:spPr>
        <p:txBody>
          <a:bodyPr anchorCtr="0" anchor="t" bIns="22850" lIns="45725" spcFirstLastPara="1" rIns="45725" wrap="square" tIns="22850">
            <a:normAutofit/>
          </a:bodyPr>
          <a:lstStyle>
            <a:lvl1pPr indent="-304800" lvl="0" marL="457200" algn="l">
              <a:lnSpc>
                <a:spcPct val="100000"/>
              </a:lnSpc>
              <a:spcBef>
                <a:spcPts val="200"/>
              </a:spcBef>
              <a:spcAft>
                <a:spcPts val="0"/>
              </a:spcAft>
              <a:buClr>
                <a:schemeClr val="dk1"/>
              </a:buClr>
              <a:buSzPts val="1200"/>
              <a:buChar char="•"/>
              <a:defRPr sz="1200"/>
            </a:lvl1pPr>
            <a:lvl2pPr indent="-292100" lvl="1" marL="914400" algn="l">
              <a:lnSpc>
                <a:spcPct val="100000"/>
              </a:lnSpc>
              <a:spcBef>
                <a:spcPts val="200"/>
              </a:spcBef>
              <a:spcAft>
                <a:spcPts val="0"/>
              </a:spcAft>
              <a:buClr>
                <a:schemeClr val="dk1"/>
              </a:buClr>
              <a:buSzPts val="1000"/>
              <a:buChar char="–"/>
              <a:defRPr sz="1000"/>
            </a:lvl2pPr>
            <a:lvl3pPr indent="-285750" lvl="2" marL="1371600" algn="l">
              <a:lnSpc>
                <a:spcPct val="100000"/>
              </a:lnSpc>
              <a:spcBef>
                <a:spcPts val="200"/>
              </a:spcBef>
              <a:spcAft>
                <a:spcPts val="0"/>
              </a:spcAft>
              <a:buClr>
                <a:schemeClr val="dk1"/>
              </a:buClr>
              <a:buSzPts val="900"/>
              <a:buChar char="•"/>
              <a:defRPr sz="900"/>
            </a:lvl3pPr>
            <a:lvl4pPr indent="-279400" lvl="3" marL="1828800" algn="l">
              <a:lnSpc>
                <a:spcPct val="100000"/>
              </a:lnSpc>
              <a:spcBef>
                <a:spcPts val="200"/>
              </a:spcBef>
              <a:spcAft>
                <a:spcPts val="0"/>
              </a:spcAft>
              <a:buClr>
                <a:schemeClr val="dk1"/>
              </a:buClr>
              <a:buSzPts val="800"/>
              <a:buChar char="–"/>
              <a:defRPr sz="800"/>
            </a:lvl4pPr>
            <a:lvl5pPr indent="-279400" lvl="4" marL="2286000" algn="l">
              <a:lnSpc>
                <a:spcPct val="100000"/>
              </a:lnSpc>
              <a:spcBef>
                <a:spcPts val="200"/>
              </a:spcBef>
              <a:spcAft>
                <a:spcPts val="0"/>
              </a:spcAft>
              <a:buClr>
                <a:schemeClr val="dk1"/>
              </a:buClr>
              <a:buSzPts val="800"/>
              <a:buChar char="»"/>
              <a:defRPr sz="800"/>
            </a:lvl5pPr>
            <a:lvl6pPr indent="-279400" lvl="5" marL="2743200" algn="l">
              <a:lnSpc>
                <a:spcPct val="100000"/>
              </a:lnSpc>
              <a:spcBef>
                <a:spcPts val="200"/>
              </a:spcBef>
              <a:spcAft>
                <a:spcPts val="0"/>
              </a:spcAft>
              <a:buClr>
                <a:schemeClr val="dk1"/>
              </a:buClr>
              <a:buSzPts val="800"/>
              <a:buChar char="•"/>
              <a:defRPr sz="800"/>
            </a:lvl6pPr>
            <a:lvl7pPr indent="-279400" lvl="6" marL="3200400" algn="l">
              <a:lnSpc>
                <a:spcPct val="100000"/>
              </a:lnSpc>
              <a:spcBef>
                <a:spcPts val="200"/>
              </a:spcBef>
              <a:spcAft>
                <a:spcPts val="0"/>
              </a:spcAft>
              <a:buClr>
                <a:schemeClr val="dk1"/>
              </a:buClr>
              <a:buSzPts val="800"/>
              <a:buChar char="•"/>
              <a:defRPr sz="800"/>
            </a:lvl7pPr>
            <a:lvl8pPr indent="-279400" lvl="7" marL="3657600" algn="l">
              <a:lnSpc>
                <a:spcPct val="100000"/>
              </a:lnSpc>
              <a:spcBef>
                <a:spcPts val="200"/>
              </a:spcBef>
              <a:spcAft>
                <a:spcPts val="0"/>
              </a:spcAft>
              <a:buClr>
                <a:schemeClr val="dk1"/>
              </a:buClr>
              <a:buSzPts val="800"/>
              <a:buChar char="•"/>
              <a:defRPr sz="800"/>
            </a:lvl8pPr>
            <a:lvl9pPr indent="-279400" lvl="8" marL="4114800" algn="l">
              <a:lnSpc>
                <a:spcPct val="100000"/>
              </a:lnSpc>
              <a:spcBef>
                <a:spcPts val="200"/>
              </a:spcBef>
              <a:spcAft>
                <a:spcPts val="0"/>
              </a:spcAft>
              <a:buClr>
                <a:schemeClr val="dk1"/>
              </a:buClr>
              <a:buSzPts val="800"/>
              <a:buChar char="•"/>
              <a:defRPr sz="800"/>
            </a:lvl9pPr>
          </a:lstStyle>
          <a:p/>
        </p:txBody>
      </p:sp>
      <p:sp>
        <p:nvSpPr>
          <p:cNvPr id="89" name="Google Shape;89;p19"/>
          <p:cNvSpPr txBox="1"/>
          <p:nvPr>
            <p:ph idx="3" type="body"/>
          </p:nvPr>
        </p:nvSpPr>
        <p:spPr>
          <a:xfrm>
            <a:off x="2322513" y="767556"/>
            <a:ext cx="2020888" cy="319881"/>
          </a:xfrm>
          <a:prstGeom prst="rect">
            <a:avLst/>
          </a:prstGeom>
          <a:noFill/>
          <a:ln>
            <a:noFill/>
          </a:ln>
        </p:spPr>
        <p:txBody>
          <a:bodyPr anchorCtr="0" anchor="b" bIns="22850" lIns="45725" spcFirstLastPara="1" rIns="45725" wrap="square" tIns="22850">
            <a:normAutofit/>
          </a:bodyPr>
          <a:lstStyle>
            <a:lvl1pPr indent="-228600" lvl="0" marL="457200" algn="l">
              <a:lnSpc>
                <a:spcPct val="100000"/>
              </a:lnSpc>
              <a:spcBef>
                <a:spcPts val="200"/>
              </a:spcBef>
              <a:spcAft>
                <a:spcPts val="0"/>
              </a:spcAft>
              <a:buClr>
                <a:schemeClr val="dk1"/>
              </a:buClr>
              <a:buSzPts val="1200"/>
              <a:buNone/>
              <a:defRPr b="1" sz="1200"/>
            </a:lvl1pPr>
            <a:lvl2pPr indent="-228600" lvl="1" marL="914400" algn="l">
              <a:lnSpc>
                <a:spcPct val="100000"/>
              </a:lnSpc>
              <a:spcBef>
                <a:spcPts val="200"/>
              </a:spcBef>
              <a:spcAft>
                <a:spcPts val="0"/>
              </a:spcAft>
              <a:buClr>
                <a:schemeClr val="dk1"/>
              </a:buClr>
              <a:buSzPts val="1000"/>
              <a:buNone/>
              <a:defRPr b="1" sz="1000"/>
            </a:lvl2pPr>
            <a:lvl3pPr indent="-228600" lvl="2" marL="1371600" algn="l">
              <a:lnSpc>
                <a:spcPct val="100000"/>
              </a:lnSpc>
              <a:spcBef>
                <a:spcPts val="200"/>
              </a:spcBef>
              <a:spcAft>
                <a:spcPts val="0"/>
              </a:spcAft>
              <a:buClr>
                <a:schemeClr val="dk1"/>
              </a:buClr>
              <a:buSzPts val="900"/>
              <a:buNone/>
              <a:defRPr b="1" sz="900"/>
            </a:lvl3pPr>
            <a:lvl4pPr indent="-228600" lvl="3" marL="1828800" algn="l">
              <a:lnSpc>
                <a:spcPct val="100000"/>
              </a:lnSpc>
              <a:spcBef>
                <a:spcPts val="200"/>
              </a:spcBef>
              <a:spcAft>
                <a:spcPts val="0"/>
              </a:spcAft>
              <a:buClr>
                <a:schemeClr val="dk1"/>
              </a:buClr>
              <a:buSzPts val="800"/>
              <a:buNone/>
              <a:defRPr b="1" sz="800"/>
            </a:lvl4pPr>
            <a:lvl5pPr indent="-228600" lvl="4" marL="2286000" algn="l">
              <a:lnSpc>
                <a:spcPct val="100000"/>
              </a:lnSpc>
              <a:spcBef>
                <a:spcPts val="200"/>
              </a:spcBef>
              <a:spcAft>
                <a:spcPts val="0"/>
              </a:spcAft>
              <a:buClr>
                <a:schemeClr val="dk1"/>
              </a:buClr>
              <a:buSzPts val="800"/>
              <a:buNone/>
              <a:defRPr b="1" sz="800"/>
            </a:lvl5pPr>
            <a:lvl6pPr indent="-228600" lvl="5" marL="2743200" algn="l">
              <a:lnSpc>
                <a:spcPct val="100000"/>
              </a:lnSpc>
              <a:spcBef>
                <a:spcPts val="200"/>
              </a:spcBef>
              <a:spcAft>
                <a:spcPts val="0"/>
              </a:spcAft>
              <a:buClr>
                <a:schemeClr val="dk1"/>
              </a:buClr>
              <a:buSzPts val="800"/>
              <a:buNone/>
              <a:defRPr b="1" sz="800"/>
            </a:lvl6pPr>
            <a:lvl7pPr indent="-228600" lvl="6" marL="3200400" algn="l">
              <a:lnSpc>
                <a:spcPct val="100000"/>
              </a:lnSpc>
              <a:spcBef>
                <a:spcPts val="200"/>
              </a:spcBef>
              <a:spcAft>
                <a:spcPts val="0"/>
              </a:spcAft>
              <a:buClr>
                <a:schemeClr val="dk1"/>
              </a:buClr>
              <a:buSzPts val="800"/>
              <a:buNone/>
              <a:defRPr b="1" sz="800"/>
            </a:lvl7pPr>
            <a:lvl8pPr indent="-228600" lvl="7" marL="3657600" algn="l">
              <a:lnSpc>
                <a:spcPct val="100000"/>
              </a:lnSpc>
              <a:spcBef>
                <a:spcPts val="200"/>
              </a:spcBef>
              <a:spcAft>
                <a:spcPts val="0"/>
              </a:spcAft>
              <a:buClr>
                <a:schemeClr val="dk1"/>
              </a:buClr>
              <a:buSzPts val="800"/>
              <a:buNone/>
              <a:defRPr b="1" sz="800"/>
            </a:lvl8pPr>
            <a:lvl9pPr indent="-228600" lvl="8" marL="4114800" algn="l">
              <a:lnSpc>
                <a:spcPct val="100000"/>
              </a:lnSpc>
              <a:spcBef>
                <a:spcPts val="200"/>
              </a:spcBef>
              <a:spcAft>
                <a:spcPts val="0"/>
              </a:spcAft>
              <a:buClr>
                <a:schemeClr val="dk1"/>
              </a:buClr>
              <a:buSzPts val="800"/>
              <a:buNone/>
              <a:defRPr b="1" sz="800"/>
            </a:lvl9pPr>
          </a:lstStyle>
          <a:p/>
        </p:txBody>
      </p:sp>
      <p:sp>
        <p:nvSpPr>
          <p:cNvPr id="90" name="Google Shape;90;p19"/>
          <p:cNvSpPr txBox="1"/>
          <p:nvPr>
            <p:ph idx="4" type="body"/>
          </p:nvPr>
        </p:nvSpPr>
        <p:spPr>
          <a:xfrm>
            <a:off x="2322513" y="1087438"/>
            <a:ext cx="2020888" cy="1975644"/>
          </a:xfrm>
          <a:prstGeom prst="rect">
            <a:avLst/>
          </a:prstGeom>
          <a:noFill/>
          <a:ln>
            <a:noFill/>
          </a:ln>
        </p:spPr>
        <p:txBody>
          <a:bodyPr anchorCtr="0" anchor="t" bIns="22850" lIns="45725" spcFirstLastPara="1" rIns="45725" wrap="square" tIns="22850">
            <a:normAutofit/>
          </a:bodyPr>
          <a:lstStyle>
            <a:lvl1pPr indent="-304800" lvl="0" marL="457200" algn="l">
              <a:lnSpc>
                <a:spcPct val="100000"/>
              </a:lnSpc>
              <a:spcBef>
                <a:spcPts val="200"/>
              </a:spcBef>
              <a:spcAft>
                <a:spcPts val="0"/>
              </a:spcAft>
              <a:buClr>
                <a:schemeClr val="dk1"/>
              </a:buClr>
              <a:buSzPts val="1200"/>
              <a:buChar char="•"/>
              <a:defRPr sz="1200"/>
            </a:lvl1pPr>
            <a:lvl2pPr indent="-292100" lvl="1" marL="914400" algn="l">
              <a:lnSpc>
                <a:spcPct val="100000"/>
              </a:lnSpc>
              <a:spcBef>
                <a:spcPts val="200"/>
              </a:spcBef>
              <a:spcAft>
                <a:spcPts val="0"/>
              </a:spcAft>
              <a:buClr>
                <a:schemeClr val="dk1"/>
              </a:buClr>
              <a:buSzPts val="1000"/>
              <a:buChar char="–"/>
              <a:defRPr sz="1000"/>
            </a:lvl2pPr>
            <a:lvl3pPr indent="-285750" lvl="2" marL="1371600" algn="l">
              <a:lnSpc>
                <a:spcPct val="100000"/>
              </a:lnSpc>
              <a:spcBef>
                <a:spcPts val="200"/>
              </a:spcBef>
              <a:spcAft>
                <a:spcPts val="0"/>
              </a:spcAft>
              <a:buClr>
                <a:schemeClr val="dk1"/>
              </a:buClr>
              <a:buSzPts val="900"/>
              <a:buChar char="•"/>
              <a:defRPr sz="900"/>
            </a:lvl3pPr>
            <a:lvl4pPr indent="-279400" lvl="3" marL="1828800" algn="l">
              <a:lnSpc>
                <a:spcPct val="100000"/>
              </a:lnSpc>
              <a:spcBef>
                <a:spcPts val="200"/>
              </a:spcBef>
              <a:spcAft>
                <a:spcPts val="0"/>
              </a:spcAft>
              <a:buClr>
                <a:schemeClr val="dk1"/>
              </a:buClr>
              <a:buSzPts val="800"/>
              <a:buChar char="–"/>
              <a:defRPr sz="800"/>
            </a:lvl4pPr>
            <a:lvl5pPr indent="-279400" lvl="4" marL="2286000" algn="l">
              <a:lnSpc>
                <a:spcPct val="100000"/>
              </a:lnSpc>
              <a:spcBef>
                <a:spcPts val="200"/>
              </a:spcBef>
              <a:spcAft>
                <a:spcPts val="0"/>
              </a:spcAft>
              <a:buClr>
                <a:schemeClr val="dk1"/>
              </a:buClr>
              <a:buSzPts val="800"/>
              <a:buChar char="»"/>
              <a:defRPr sz="800"/>
            </a:lvl5pPr>
            <a:lvl6pPr indent="-279400" lvl="5" marL="2743200" algn="l">
              <a:lnSpc>
                <a:spcPct val="100000"/>
              </a:lnSpc>
              <a:spcBef>
                <a:spcPts val="200"/>
              </a:spcBef>
              <a:spcAft>
                <a:spcPts val="0"/>
              </a:spcAft>
              <a:buClr>
                <a:schemeClr val="dk1"/>
              </a:buClr>
              <a:buSzPts val="800"/>
              <a:buChar char="•"/>
              <a:defRPr sz="800"/>
            </a:lvl6pPr>
            <a:lvl7pPr indent="-279400" lvl="6" marL="3200400" algn="l">
              <a:lnSpc>
                <a:spcPct val="100000"/>
              </a:lnSpc>
              <a:spcBef>
                <a:spcPts val="200"/>
              </a:spcBef>
              <a:spcAft>
                <a:spcPts val="0"/>
              </a:spcAft>
              <a:buClr>
                <a:schemeClr val="dk1"/>
              </a:buClr>
              <a:buSzPts val="800"/>
              <a:buChar char="•"/>
              <a:defRPr sz="800"/>
            </a:lvl7pPr>
            <a:lvl8pPr indent="-279400" lvl="7" marL="3657600" algn="l">
              <a:lnSpc>
                <a:spcPct val="100000"/>
              </a:lnSpc>
              <a:spcBef>
                <a:spcPts val="200"/>
              </a:spcBef>
              <a:spcAft>
                <a:spcPts val="0"/>
              </a:spcAft>
              <a:buClr>
                <a:schemeClr val="dk1"/>
              </a:buClr>
              <a:buSzPts val="800"/>
              <a:buChar char="•"/>
              <a:defRPr sz="800"/>
            </a:lvl8pPr>
            <a:lvl9pPr indent="-279400" lvl="8" marL="4114800" algn="l">
              <a:lnSpc>
                <a:spcPct val="100000"/>
              </a:lnSpc>
              <a:spcBef>
                <a:spcPts val="200"/>
              </a:spcBef>
              <a:spcAft>
                <a:spcPts val="0"/>
              </a:spcAft>
              <a:buClr>
                <a:schemeClr val="dk1"/>
              </a:buClr>
              <a:buSzPts val="800"/>
              <a:buChar char="•"/>
              <a:defRPr sz="800"/>
            </a:lvl9pPr>
          </a:lstStyle>
          <a:p/>
        </p:txBody>
      </p:sp>
      <p:sp>
        <p:nvSpPr>
          <p:cNvPr id="91" name="Google Shape;91;p19"/>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2" name="Google Shape;92;p19"/>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3" name="Google Shape;93;p19"/>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4" name="Shape 94"/>
        <p:cNvGrpSpPr/>
        <p:nvPr/>
      </p:nvGrpSpPr>
      <p:grpSpPr>
        <a:xfrm>
          <a:off x="0" y="0"/>
          <a:ext cx="0" cy="0"/>
          <a:chOff x="0" y="0"/>
          <a:chExt cx="0" cy="0"/>
        </a:xfrm>
      </p:grpSpPr>
      <p:sp>
        <p:nvSpPr>
          <p:cNvPr id="95" name="Google Shape;95;p20"/>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6" name="Google Shape;96;p20"/>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7" name="Google Shape;97;p20"/>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8" name="Google Shape;98;p20"/>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228600" y="136525"/>
            <a:ext cx="1504157" cy="581025"/>
          </a:xfrm>
          <a:prstGeom prst="rect">
            <a:avLst/>
          </a:prstGeom>
          <a:noFill/>
          <a:ln>
            <a:noFill/>
          </a:ln>
        </p:spPr>
        <p:txBody>
          <a:bodyPr anchorCtr="0" anchor="b" bIns="22850" lIns="45725" spcFirstLastPara="1" rIns="45725" wrap="square" tIns="22850">
            <a:normAutofit/>
          </a:bodyPr>
          <a:lstStyle>
            <a:lvl1pPr lvl="0" algn="l">
              <a:lnSpc>
                <a:spcPct val="100000"/>
              </a:lnSpc>
              <a:spcBef>
                <a:spcPts val="0"/>
              </a:spcBef>
              <a:spcAft>
                <a:spcPts val="0"/>
              </a:spcAft>
              <a:buClr>
                <a:schemeClr val="dk1"/>
              </a:buClr>
              <a:buSzPts val="1000"/>
              <a:buFont typeface="Calibri"/>
              <a:buNone/>
              <a:defRPr b="1" sz="1000"/>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1" name="Google Shape;101;p21"/>
          <p:cNvSpPr txBox="1"/>
          <p:nvPr>
            <p:ph idx="1" type="body"/>
          </p:nvPr>
        </p:nvSpPr>
        <p:spPr>
          <a:xfrm>
            <a:off x="1787525" y="136525"/>
            <a:ext cx="2555875" cy="2926557"/>
          </a:xfrm>
          <a:prstGeom prst="rect">
            <a:avLst/>
          </a:prstGeom>
          <a:noFill/>
          <a:ln>
            <a:noFill/>
          </a:ln>
        </p:spPr>
        <p:txBody>
          <a:bodyPr anchorCtr="0" anchor="t" bIns="22850" lIns="45725" spcFirstLastPara="1" rIns="45725" wrap="square" tIns="22850">
            <a:normAutofit/>
          </a:bodyPr>
          <a:lstStyle>
            <a:lvl1pPr indent="-330200" lvl="0" marL="457200" algn="l">
              <a:lnSpc>
                <a:spcPct val="100000"/>
              </a:lnSpc>
              <a:spcBef>
                <a:spcPts val="300"/>
              </a:spcBef>
              <a:spcAft>
                <a:spcPts val="0"/>
              </a:spcAft>
              <a:buClr>
                <a:schemeClr val="dk1"/>
              </a:buClr>
              <a:buSzPts val="1600"/>
              <a:buChar char="•"/>
              <a:defRPr sz="1600"/>
            </a:lvl1pPr>
            <a:lvl2pPr indent="-317500" lvl="1" marL="914400" algn="l">
              <a:lnSpc>
                <a:spcPct val="100000"/>
              </a:lnSpc>
              <a:spcBef>
                <a:spcPts val="300"/>
              </a:spcBef>
              <a:spcAft>
                <a:spcPts val="0"/>
              </a:spcAft>
              <a:buClr>
                <a:schemeClr val="dk1"/>
              </a:buClr>
              <a:buSzPts val="1400"/>
              <a:buChar char="–"/>
              <a:defRPr sz="1400"/>
            </a:lvl2pPr>
            <a:lvl3pPr indent="-304800" lvl="2" marL="1371600" algn="l">
              <a:lnSpc>
                <a:spcPct val="100000"/>
              </a:lnSpc>
              <a:spcBef>
                <a:spcPts val="200"/>
              </a:spcBef>
              <a:spcAft>
                <a:spcPts val="0"/>
              </a:spcAft>
              <a:buClr>
                <a:schemeClr val="dk1"/>
              </a:buClr>
              <a:buSzPts val="1200"/>
              <a:buChar char="•"/>
              <a:defRPr sz="1200"/>
            </a:lvl3pPr>
            <a:lvl4pPr indent="-292100" lvl="3" marL="1828800" algn="l">
              <a:lnSpc>
                <a:spcPct val="100000"/>
              </a:lnSpc>
              <a:spcBef>
                <a:spcPts val="200"/>
              </a:spcBef>
              <a:spcAft>
                <a:spcPts val="0"/>
              </a:spcAft>
              <a:buClr>
                <a:schemeClr val="dk1"/>
              </a:buClr>
              <a:buSzPts val="1000"/>
              <a:buChar char="–"/>
              <a:defRPr sz="1000"/>
            </a:lvl4pPr>
            <a:lvl5pPr indent="-292100" lvl="4" marL="2286000" algn="l">
              <a:lnSpc>
                <a:spcPct val="100000"/>
              </a:lnSpc>
              <a:spcBef>
                <a:spcPts val="200"/>
              </a:spcBef>
              <a:spcAft>
                <a:spcPts val="0"/>
              </a:spcAft>
              <a:buClr>
                <a:schemeClr val="dk1"/>
              </a:buClr>
              <a:buSzPts val="1000"/>
              <a:buChar char="»"/>
              <a:defRPr sz="1000"/>
            </a:lvl5pPr>
            <a:lvl6pPr indent="-292100" lvl="5" marL="2743200" algn="l">
              <a:lnSpc>
                <a:spcPct val="100000"/>
              </a:lnSpc>
              <a:spcBef>
                <a:spcPts val="200"/>
              </a:spcBef>
              <a:spcAft>
                <a:spcPts val="0"/>
              </a:spcAft>
              <a:buClr>
                <a:schemeClr val="dk1"/>
              </a:buClr>
              <a:buSzPts val="1000"/>
              <a:buChar char="•"/>
              <a:defRPr sz="1000"/>
            </a:lvl6pPr>
            <a:lvl7pPr indent="-292100" lvl="6" marL="3200400" algn="l">
              <a:lnSpc>
                <a:spcPct val="100000"/>
              </a:lnSpc>
              <a:spcBef>
                <a:spcPts val="200"/>
              </a:spcBef>
              <a:spcAft>
                <a:spcPts val="0"/>
              </a:spcAft>
              <a:buClr>
                <a:schemeClr val="dk1"/>
              </a:buClr>
              <a:buSzPts val="1000"/>
              <a:buChar char="•"/>
              <a:defRPr sz="1000"/>
            </a:lvl7pPr>
            <a:lvl8pPr indent="-292100" lvl="7" marL="3657600" algn="l">
              <a:lnSpc>
                <a:spcPct val="100000"/>
              </a:lnSpc>
              <a:spcBef>
                <a:spcPts val="200"/>
              </a:spcBef>
              <a:spcAft>
                <a:spcPts val="0"/>
              </a:spcAft>
              <a:buClr>
                <a:schemeClr val="dk1"/>
              </a:buClr>
              <a:buSzPts val="1000"/>
              <a:buChar char="•"/>
              <a:defRPr sz="1000"/>
            </a:lvl8pPr>
            <a:lvl9pPr indent="-292100" lvl="8" marL="4114800" algn="l">
              <a:lnSpc>
                <a:spcPct val="100000"/>
              </a:lnSpc>
              <a:spcBef>
                <a:spcPts val="200"/>
              </a:spcBef>
              <a:spcAft>
                <a:spcPts val="0"/>
              </a:spcAft>
              <a:buClr>
                <a:schemeClr val="dk1"/>
              </a:buClr>
              <a:buSzPts val="1000"/>
              <a:buChar char="•"/>
              <a:defRPr sz="1000"/>
            </a:lvl9pPr>
          </a:lstStyle>
          <a:p/>
        </p:txBody>
      </p:sp>
      <p:sp>
        <p:nvSpPr>
          <p:cNvPr id="102" name="Google Shape;102;p21"/>
          <p:cNvSpPr txBox="1"/>
          <p:nvPr>
            <p:ph idx="2" type="body"/>
          </p:nvPr>
        </p:nvSpPr>
        <p:spPr>
          <a:xfrm>
            <a:off x="228600" y="717550"/>
            <a:ext cx="1504157" cy="2345532"/>
          </a:xfrm>
          <a:prstGeom prst="rect">
            <a:avLst/>
          </a:prstGeom>
          <a:noFill/>
          <a:ln>
            <a:noFill/>
          </a:ln>
        </p:spPr>
        <p:txBody>
          <a:bodyPr anchorCtr="0" anchor="t" bIns="22850" lIns="45725" spcFirstLastPara="1" rIns="45725" wrap="square" tIns="22850">
            <a:normAutofit/>
          </a:bodyPr>
          <a:lstStyle>
            <a:lvl1pPr indent="-228600" lvl="0" marL="457200" algn="l">
              <a:lnSpc>
                <a:spcPct val="100000"/>
              </a:lnSpc>
              <a:spcBef>
                <a:spcPts val="100"/>
              </a:spcBef>
              <a:spcAft>
                <a:spcPts val="0"/>
              </a:spcAft>
              <a:buClr>
                <a:schemeClr val="dk1"/>
              </a:buClr>
              <a:buSzPts val="700"/>
              <a:buNone/>
              <a:defRPr sz="700"/>
            </a:lvl1pPr>
            <a:lvl2pPr indent="-228600" lvl="1" marL="914400" algn="l">
              <a:lnSpc>
                <a:spcPct val="100000"/>
              </a:lnSpc>
              <a:spcBef>
                <a:spcPts val="100"/>
              </a:spcBef>
              <a:spcAft>
                <a:spcPts val="0"/>
              </a:spcAft>
              <a:buClr>
                <a:schemeClr val="dk1"/>
              </a:buClr>
              <a:buSzPts val="600"/>
              <a:buNone/>
              <a:defRPr sz="600"/>
            </a:lvl2pPr>
            <a:lvl3pPr indent="-228600" lvl="2" marL="1371600" algn="l">
              <a:lnSpc>
                <a:spcPct val="100000"/>
              </a:lnSpc>
              <a:spcBef>
                <a:spcPts val="100"/>
              </a:spcBef>
              <a:spcAft>
                <a:spcPts val="0"/>
              </a:spcAft>
              <a:buClr>
                <a:schemeClr val="dk1"/>
              </a:buClr>
              <a:buSzPts val="500"/>
              <a:buNone/>
              <a:defRPr sz="500"/>
            </a:lvl3pPr>
            <a:lvl4pPr indent="-228600" lvl="3" marL="1828800" algn="l">
              <a:lnSpc>
                <a:spcPct val="100000"/>
              </a:lnSpc>
              <a:spcBef>
                <a:spcPts val="100"/>
              </a:spcBef>
              <a:spcAft>
                <a:spcPts val="0"/>
              </a:spcAft>
              <a:buClr>
                <a:schemeClr val="dk1"/>
              </a:buClr>
              <a:buSzPts val="500"/>
              <a:buNone/>
              <a:defRPr sz="500"/>
            </a:lvl4pPr>
            <a:lvl5pPr indent="-228600" lvl="4" marL="2286000" algn="l">
              <a:lnSpc>
                <a:spcPct val="100000"/>
              </a:lnSpc>
              <a:spcBef>
                <a:spcPts val="100"/>
              </a:spcBef>
              <a:spcAft>
                <a:spcPts val="0"/>
              </a:spcAft>
              <a:buClr>
                <a:schemeClr val="dk1"/>
              </a:buClr>
              <a:buSzPts val="500"/>
              <a:buNone/>
              <a:defRPr sz="500"/>
            </a:lvl5pPr>
            <a:lvl6pPr indent="-228600" lvl="5" marL="2743200" algn="l">
              <a:lnSpc>
                <a:spcPct val="100000"/>
              </a:lnSpc>
              <a:spcBef>
                <a:spcPts val="100"/>
              </a:spcBef>
              <a:spcAft>
                <a:spcPts val="0"/>
              </a:spcAft>
              <a:buClr>
                <a:schemeClr val="dk1"/>
              </a:buClr>
              <a:buSzPts val="500"/>
              <a:buNone/>
              <a:defRPr sz="500"/>
            </a:lvl6pPr>
            <a:lvl7pPr indent="-228600" lvl="6" marL="3200400" algn="l">
              <a:lnSpc>
                <a:spcPct val="100000"/>
              </a:lnSpc>
              <a:spcBef>
                <a:spcPts val="100"/>
              </a:spcBef>
              <a:spcAft>
                <a:spcPts val="0"/>
              </a:spcAft>
              <a:buClr>
                <a:schemeClr val="dk1"/>
              </a:buClr>
              <a:buSzPts val="500"/>
              <a:buNone/>
              <a:defRPr sz="500"/>
            </a:lvl7pPr>
            <a:lvl8pPr indent="-228600" lvl="7" marL="3657600" algn="l">
              <a:lnSpc>
                <a:spcPct val="100000"/>
              </a:lnSpc>
              <a:spcBef>
                <a:spcPts val="100"/>
              </a:spcBef>
              <a:spcAft>
                <a:spcPts val="0"/>
              </a:spcAft>
              <a:buClr>
                <a:schemeClr val="dk1"/>
              </a:buClr>
              <a:buSzPts val="500"/>
              <a:buNone/>
              <a:defRPr sz="500"/>
            </a:lvl8pPr>
            <a:lvl9pPr indent="-228600" lvl="8" marL="4114800" algn="l">
              <a:lnSpc>
                <a:spcPct val="100000"/>
              </a:lnSpc>
              <a:spcBef>
                <a:spcPts val="100"/>
              </a:spcBef>
              <a:spcAft>
                <a:spcPts val="0"/>
              </a:spcAft>
              <a:buClr>
                <a:schemeClr val="dk1"/>
              </a:buClr>
              <a:buSzPts val="500"/>
              <a:buNone/>
              <a:defRPr sz="500"/>
            </a:lvl9pPr>
          </a:lstStyle>
          <a:p/>
        </p:txBody>
      </p:sp>
      <p:sp>
        <p:nvSpPr>
          <p:cNvPr id="103" name="Google Shape;103;p21"/>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4" name="Google Shape;104;p21"/>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5" name="Google Shape;105;p21"/>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896144" y="2400300"/>
            <a:ext cx="2743200" cy="283369"/>
          </a:xfrm>
          <a:prstGeom prst="rect">
            <a:avLst/>
          </a:prstGeom>
          <a:noFill/>
          <a:ln>
            <a:noFill/>
          </a:ln>
        </p:spPr>
        <p:txBody>
          <a:bodyPr anchorCtr="0" anchor="b" bIns="22850" lIns="45725" spcFirstLastPara="1" rIns="45725" wrap="square" tIns="22850">
            <a:normAutofit/>
          </a:bodyPr>
          <a:lstStyle>
            <a:lvl1pPr lvl="0" algn="l">
              <a:lnSpc>
                <a:spcPct val="100000"/>
              </a:lnSpc>
              <a:spcBef>
                <a:spcPts val="0"/>
              </a:spcBef>
              <a:spcAft>
                <a:spcPts val="0"/>
              </a:spcAft>
              <a:buClr>
                <a:schemeClr val="dk1"/>
              </a:buClr>
              <a:buSzPts val="1000"/>
              <a:buFont typeface="Calibri"/>
              <a:buNone/>
              <a:defRPr b="1" sz="1000"/>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8" name="Google Shape;108;p22"/>
          <p:cNvSpPr/>
          <p:nvPr>
            <p:ph idx="2" type="pic"/>
          </p:nvPr>
        </p:nvSpPr>
        <p:spPr>
          <a:xfrm>
            <a:off x="896144" y="306388"/>
            <a:ext cx="2743200" cy="2057400"/>
          </a:xfrm>
          <a:prstGeom prst="rect">
            <a:avLst/>
          </a:prstGeom>
          <a:noFill/>
          <a:ln>
            <a:noFill/>
          </a:ln>
        </p:spPr>
      </p:sp>
      <p:sp>
        <p:nvSpPr>
          <p:cNvPr id="109" name="Google Shape;109;p22"/>
          <p:cNvSpPr txBox="1"/>
          <p:nvPr>
            <p:ph idx="1" type="body"/>
          </p:nvPr>
        </p:nvSpPr>
        <p:spPr>
          <a:xfrm>
            <a:off x="896144" y="2683669"/>
            <a:ext cx="2743200" cy="402431"/>
          </a:xfrm>
          <a:prstGeom prst="rect">
            <a:avLst/>
          </a:prstGeom>
          <a:noFill/>
          <a:ln>
            <a:noFill/>
          </a:ln>
        </p:spPr>
        <p:txBody>
          <a:bodyPr anchorCtr="0" anchor="t" bIns="22850" lIns="45725" spcFirstLastPara="1" rIns="45725" wrap="square" tIns="22850">
            <a:normAutofit/>
          </a:bodyPr>
          <a:lstStyle>
            <a:lvl1pPr indent="-228600" lvl="0" marL="457200" algn="l">
              <a:lnSpc>
                <a:spcPct val="100000"/>
              </a:lnSpc>
              <a:spcBef>
                <a:spcPts val="100"/>
              </a:spcBef>
              <a:spcAft>
                <a:spcPts val="0"/>
              </a:spcAft>
              <a:buClr>
                <a:schemeClr val="dk1"/>
              </a:buClr>
              <a:buSzPts val="700"/>
              <a:buNone/>
              <a:defRPr sz="700"/>
            </a:lvl1pPr>
            <a:lvl2pPr indent="-228600" lvl="1" marL="914400" algn="l">
              <a:lnSpc>
                <a:spcPct val="100000"/>
              </a:lnSpc>
              <a:spcBef>
                <a:spcPts val="100"/>
              </a:spcBef>
              <a:spcAft>
                <a:spcPts val="0"/>
              </a:spcAft>
              <a:buClr>
                <a:schemeClr val="dk1"/>
              </a:buClr>
              <a:buSzPts val="600"/>
              <a:buNone/>
              <a:defRPr sz="600"/>
            </a:lvl2pPr>
            <a:lvl3pPr indent="-228600" lvl="2" marL="1371600" algn="l">
              <a:lnSpc>
                <a:spcPct val="100000"/>
              </a:lnSpc>
              <a:spcBef>
                <a:spcPts val="100"/>
              </a:spcBef>
              <a:spcAft>
                <a:spcPts val="0"/>
              </a:spcAft>
              <a:buClr>
                <a:schemeClr val="dk1"/>
              </a:buClr>
              <a:buSzPts val="500"/>
              <a:buNone/>
              <a:defRPr sz="500"/>
            </a:lvl3pPr>
            <a:lvl4pPr indent="-228600" lvl="3" marL="1828800" algn="l">
              <a:lnSpc>
                <a:spcPct val="100000"/>
              </a:lnSpc>
              <a:spcBef>
                <a:spcPts val="100"/>
              </a:spcBef>
              <a:spcAft>
                <a:spcPts val="0"/>
              </a:spcAft>
              <a:buClr>
                <a:schemeClr val="dk1"/>
              </a:buClr>
              <a:buSzPts val="500"/>
              <a:buNone/>
              <a:defRPr sz="500"/>
            </a:lvl4pPr>
            <a:lvl5pPr indent="-228600" lvl="4" marL="2286000" algn="l">
              <a:lnSpc>
                <a:spcPct val="100000"/>
              </a:lnSpc>
              <a:spcBef>
                <a:spcPts val="100"/>
              </a:spcBef>
              <a:spcAft>
                <a:spcPts val="0"/>
              </a:spcAft>
              <a:buClr>
                <a:schemeClr val="dk1"/>
              </a:buClr>
              <a:buSzPts val="500"/>
              <a:buNone/>
              <a:defRPr sz="500"/>
            </a:lvl5pPr>
            <a:lvl6pPr indent="-228600" lvl="5" marL="2743200" algn="l">
              <a:lnSpc>
                <a:spcPct val="100000"/>
              </a:lnSpc>
              <a:spcBef>
                <a:spcPts val="100"/>
              </a:spcBef>
              <a:spcAft>
                <a:spcPts val="0"/>
              </a:spcAft>
              <a:buClr>
                <a:schemeClr val="dk1"/>
              </a:buClr>
              <a:buSzPts val="500"/>
              <a:buNone/>
              <a:defRPr sz="500"/>
            </a:lvl6pPr>
            <a:lvl7pPr indent="-228600" lvl="6" marL="3200400" algn="l">
              <a:lnSpc>
                <a:spcPct val="100000"/>
              </a:lnSpc>
              <a:spcBef>
                <a:spcPts val="100"/>
              </a:spcBef>
              <a:spcAft>
                <a:spcPts val="0"/>
              </a:spcAft>
              <a:buClr>
                <a:schemeClr val="dk1"/>
              </a:buClr>
              <a:buSzPts val="500"/>
              <a:buNone/>
              <a:defRPr sz="500"/>
            </a:lvl7pPr>
            <a:lvl8pPr indent="-228600" lvl="7" marL="3657600" algn="l">
              <a:lnSpc>
                <a:spcPct val="100000"/>
              </a:lnSpc>
              <a:spcBef>
                <a:spcPts val="100"/>
              </a:spcBef>
              <a:spcAft>
                <a:spcPts val="0"/>
              </a:spcAft>
              <a:buClr>
                <a:schemeClr val="dk1"/>
              </a:buClr>
              <a:buSzPts val="500"/>
              <a:buNone/>
              <a:defRPr sz="500"/>
            </a:lvl8pPr>
            <a:lvl9pPr indent="-228600" lvl="8" marL="4114800" algn="l">
              <a:lnSpc>
                <a:spcPct val="100000"/>
              </a:lnSpc>
              <a:spcBef>
                <a:spcPts val="100"/>
              </a:spcBef>
              <a:spcAft>
                <a:spcPts val="0"/>
              </a:spcAft>
              <a:buClr>
                <a:schemeClr val="dk1"/>
              </a:buClr>
              <a:buSzPts val="500"/>
              <a:buNone/>
              <a:defRPr sz="500"/>
            </a:lvl9pPr>
          </a:lstStyle>
          <a:p/>
        </p:txBody>
      </p:sp>
      <p:sp>
        <p:nvSpPr>
          <p:cNvPr id="110" name="Google Shape;110;p22"/>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1" name="Google Shape;111;p22"/>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2" name="Google Shape;112;p22"/>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5" name="Google Shape;115;p23"/>
          <p:cNvSpPr txBox="1"/>
          <p:nvPr>
            <p:ph idx="1" type="body"/>
          </p:nvPr>
        </p:nvSpPr>
        <p:spPr>
          <a:xfrm rot="5400000">
            <a:off x="1154509" y="-125810"/>
            <a:ext cx="2262982" cy="4114800"/>
          </a:xfrm>
          <a:prstGeom prst="rect">
            <a:avLst/>
          </a:prstGeom>
          <a:noFill/>
          <a:ln>
            <a:noFill/>
          </a:ln>
        </p:spPr>
        <p:txBody>
          <a:bodyPr anchorCtr="0" anchor="t" bIns="22850" lIns="45725" spcFirstLastPara="1" rIns="45725" wrap="square" tIns="22850">
            <a:normAutofit/>
          </a:bodyPr>
          <a:lstStyle>
            <a:lvl1pPr indent="-285750" lvl="0" marL="457200" algn="l">
              <a:lnSpc>
                <a:spcPct val="100000"/>
              </a:lnSpc>
              <a:spcBef>
                <a:spcPts val="200"/>
              </a:spcBef>
              <a:spcAft>
                <a:spcPts val="0"/>
              </a:spcAft>
              <a:buClr>
                <a:schemeClr val="dk1"/>
              </a:buClr>
              <a:buSzPts val="900"/>
              <a:buChar char="•"/>
              <a:defRPr/>
            </a:lvl1pPr>
            <a:lvl2pPr indent="-285750" lvl="1" marL="914400" algn="l">
              <a:lnSpc>
                <a:spcPct val="100000"/>
              </a:lnSpc>
              <a:spcBef>
                <a:spcPts val="200"/>
              </a:spcBef>
              <a:spcAft>
                <a:spcPts val="0"/>
              </a:spcAft>
              <a:buClr>
                <a:schemeClr val="dk1"/>
              </a:buClr>
              <a:buSzPts val="900"/>
              <a:buChar char="–"/>
              <a:defRPr/>
            </a:lvl2pPr>
            <a:lvl3pPr indent="-285750" lvl="2" marL="1371600" algn="l">
              <a:lnSpc>
                <a:spcPct val="100000"/>
              </a:lnSpc>
              <a:spcBef>
                <a:spcPts val="200"/>
              </a:spcBef>
              <a:spcAft>
                <a:spcPts val="0"/>
              </a:spcAft>
              <a:buClr>
                <a:schemeClr val="dk1"/>
              </a:buClr>
              <a:buSzPts val="900"/>
              <a:buChar char="•"/>
              <a:defRPr/>
            </a:lvl3pPr>
            <a:lvl4pPr indent="-285750" lvl="3" marL="1828800" algn="l">
              <a:lnSpc>
                <a:spcPct val="100000"/>
              </a:lnSpc>
              <a:spcBef>
                <a:spcPts val="200"/>
              </a:spcBef>
              <a:spcAft>
                <a:spcPts val="0"/>
              </a:spcAft>
              <a:buClr>
                <a:schemeClr val="dk1"/>
              </a:buClr>
              <a:buSzPts val="900"/>
              <a:buChar char="–"/>
              <a:defRPr/>
            </a:lvl4pPr>
            <a:lvl5pPr indent="-285750" lvl="4" marL="2286000" algn="l">
              <a:lnSpc>
                <a:spcPct val="100000"/>
              </a:lnSpc>
              <a:spcBef>
                <a:spcPts val="200"/>
              </a:spcBef>
              <a:spcAft>
                <a:spcPts val="0"/>
              </a:spcAft>
              <a:buClr>
                <a:schemeClr val="dk1"/>
              </a:buClr>
              <a:buSzPts val="900"/>
              <a:buChar char="»"/>
              <a:defRPr/>
            </a:lvl5pPr>
            <a:lvl6pPr indent="-285750" lvl="5" marL="2743200" algn="l">
              <a:lnSpc>
                <a:spcPct val="100000"/>
              </a:lnSpc>
              <a:spcBef>
                <a:spcPts val="200"/>
              </a:spcBef>
              <a:spcAft>
                <a:spcPts val="0"/>
              </a:spcAft>
              <a:buClr>
                <a:schemeClr val="dk1"/>
              </a:buClr>
              <a:buSzPts val="900"/>
              <a:buChar char="•"/>
              <a:defRPr/>
            </a:lvl6pPr>
            <a:lvl7pPr indent="-285750" lvl="6" marL="3200400" algn="l">
              <a:lnSpc>
                <a:spcPct val="100000"/>
              </a:lnSpc>
              <a:spcBef>
                <a:spcPts val="200"/>
              </a:spcBef>
              <a:spcAft>
                <a:spcPts val="0"/>
              </a:spcAft>
              <a:buClr>
                <a:schemeClr val="dk1"/>
              </a:buClr>
              <a:buSzPts val="900"/>
              <a:buChar char="•"/>
              <a:defRPr/>
            </a:lvl7pPr>
            <a:lvl8pPr indent="-285750" lvl="7" marL="3657600" algn="l">
              <a:lnSpc>
                <a:spcPct val="100000"/>
              </a:lnSpc>
              <a:spcBef>
                <a:spcPts val="200"/>
              </a:spcBef>
              <a:spcAft>
                <a:spcPts val="0"/>
              </a:spcAft>
              <a:buClr>
                <a:schemeClr val="dk1"/>
              </a:buClr>
              <a:buSzPts val="900"/>
              <a:buChar char="•"/>
              <a:defRPr/>
            </a:lvl8pPr>
            <a:lvl9pPr indent="-285750" lvl="8" marL="4114800" algn="l">
              <a:lnSpc>
                <a:spcPct val="100000"/>
              </a:lnSpc>
              <a:spcBef>
                <a:spcPts val="200"/>
              </a:spcBef>
              <a:spcAft>
                <a:spcPts val="0"/>
              </a:spcAft>
              <a:buClr>
                <a:schemeClr val="dk1"/>
              </a:buClr>
              <a:buSzPts val="900"/>
              <a:buChar char="•"/>
              <a:defRPr/>
            </a:lvl9pPr>
          </a:lstStyle>
          <a:p/>
        </p:txBody>
      </p:sp>
      <p:sp>
        <p:nvSpPr>
          <p:cNvPr id="116" name="Google Shape;116;p23"/>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7" name="Google Shape;117;p23"/>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8" name="Google Shape;118;p23"/>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2366168" y="1085850"/>
            <a:ext cx="2925763" cy="10287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21" name="Google Shape;121;p24"/>
          <p:cNvSpPr txBox="1"/>
          <p:nvPr>
            <p:ph idx="1" type="body"/>
          </p:nvPr>
        </p:nvSpPr>
        <p:spPr>
          <a:xfrm rot="5400000">
            <a:off x="270669" y="95250"/>
            <a:ext cx="2925763" cy="3009900"/>
          </a:xfrm>
          <a:prstGeom prst="rect">
            <a:avLst/>
          </a:prstGeom>
          <a:noFill/>
          <a:ln>
            <a:noFill/>
          </a:ln>
        </p:spPr>
        <p:txBody>
          <a:bodyPr anchorCtr="0" anchor="t" bIns="22850" lIns="45725" spcFirstLastPara="1" rIns="45725" wrap="square" tIns="22850">
            <a:normAutofit/>
          </a:bodyPr>
          <a:lstStyle>
            <a:lvl1pPr indent="-285750" lvl="0" marL="457200" algn="l">
              <a:lnSpc>
                <a:spcPct val="100000"/>
              </a:lnSpc>
              <a:spcBef>
                <a:spcPts val="200"/>
              </a:spcBef>
              <a:spcAft>
                <a:spcPts val="0"/>
              </a:spcAft>
              <a:buClr>
                <a:schemeClr val="dk1"/>
              </a:buClr>
              <a:buSzPts val="900"/>
              <a:buChar char="•"/>
              <a:defRPr/>
            </a:lvl1pPr>
            <a:lvl2pPr indent="-285750" lvl="1" marL="914400" algn="l">
              <a:lnSpc>
                <a:spcPct val="100000"/>
              </a:lnSpc>
              <a:spcBef>
                <a:spcPts val="200"/>
              </a:spcBef>
              <a:spcAft>
                <a:spcPts val="0"/>
              </a:spcAft>
              <a:buClr>
                <a:schemeClr val="dk1"/>
              </a:buClr>
              <a:buSzPts val="900"/>
              <a:buChar char="–"/>
              <a:defRPr/>
            </a:lvl2pPr>
            <a:lvl3pPr indent="-285750" lvl="2" marL="1371600" algn="l">
              <a:lnSpc>
                <a:spcPct val="100000"/>
              </a:lnSpc>
              <a:spcBef>
                <a:spcPts val="200"/>
              </a:spcBef>
              <a:spcAft>
                <a:spcPts val="0"/>
              </a:spcAft>
              <a:buClr>
                <a:schemeClr val="dk1"/>
              </a:buClr>
              <a:buSzPts val="900"/>
              <a:buChar char="•"/>
              <a:defRPr/>
            </a:lvl3pPr>
            <a:lvl4pPr indent="-285750" lvl="3" marL="1828800" algn="l">
              <a:lnSpc>
                <a:spcPct val="100000"/>
              </a:lnSpc>
              <a:spcBef>
                <a:spcPts val="200"/>
              </a:spcBef>
              <a:spcAft>
                <a:spcPts val="0"/>
              </a:spcAft>
              <a:buClr>
                <a:schemeClr val="dk1"/>
              </a:buClr>
              <a:buSzPts val="900"/>
              <a:buChar char="–"/>
              <a:defRPr/>
            </a:lvl4pPr>
            <a:lvl5pPr indent="-285750" lvl="4" marL="2286000" algn="l">
              <a:lnSpc>
                <a:spcPct val="100000"/>
              </a:lnSpc>
              <a:spcBef>
                <a:spcPts val="200"/>
              </a:spcBef>
              <a:spcAft>
                <a:spcPts val="0"/>
              </a:spcAft>
              <a:buClr>
                <a:schemeClr val="dk1"/>
              </a:buClr>
              <a:buSzPts val="900"/>
              <a:buChar char="»"/>
              <a:defRPr/>
            </a:lvl5pPr>
            <a:lvl6pPr indent="-285750" lvl="5" marL="2743200" algn="l">
              <a:lnSpc>
                <a:spcPct val="100000"/>
              </a:lnSpc>
              <a:spcBef>
                <a:spcPts val="200"/>
              </a:spcBef>
              <a:spcAft>
                <a:spcPts val="0"/>
              </a:spcAft>
              <a:buClr>
                <a:schemeClr val="dk1"/>
              </a:buClr>
              <a:buSzPts val="900"/>
              <a:buChar char="•"/>
              <a:defRPr/>
            </a:lvl6pPr>
            <a:lvl7pPr indent="-285750" lvl="6" marL="3200400" algn="l">
              <a:lnSpc>
                <a:spcPct val="100000"/>
              </a:lnSpc>
              <a:spcBef>
                <a:spcPts val="200"/>
              </a:spcBef>
              <a:spcAft>
                <a:spcPts val="0"/>
              </a:spcAft>
              <a:buClr>
                <a:schemeClr val="dk1"/>
              </a:buClr>
              <a:buSzPts val="900"/>
              <a:buChar char="•"/>
              <a:defRPr/>
            </a:lvl7pPr>
            <a:lvl8pPr indent="-285750" lvl="7" marL="3657600" algn="l">
              <a:lnSpc>
                <a:spcPct val="100000"/>
              </a:lnSpc>
              <a:spcBef>
                <a:spcPts val="200"/>
              </a:spcBef>
              <a:spcAft>
                <a:spcPts val="0"/>
              </a:spcAft>
              <a:buClr>
                <a:schemeClr val="dk1"/>
              </a:buClr>
              <a:buSzPts val="900"/>
              <a:buChar char="•"/>
              <a:defRPr/>
            </a:lvl8pPr>
            <a:lvl9pPr indent="-285750" lvl="8" marL="4114800" algn="l">
              <a:lnSpc>
                <a:spcPct val="100000"/>
              </a:lnSpc>
              <a:spcBef>
                <a:spcPts val="200"/>
              </a:spcBef>
              <a:spcAft>
                <a:spcPts val="0"/>
              </a:spcAft>
              <a:buClr>
                <a:schemeClr val="dk1"/>
              </a:buClr>
              <a:buSzPts val="900"/>
              <a:buChar char="•"/>
              <a:defRPr/>
            </a:lvl9pPr>
          </a:lstStyle>
          <a:p/>
        </p:txBody>
      </p:sp>
      <p:sp>
        <p:nvSpPr>
          <p:cNvPr id="122" name="Google Shape;122;p24"/>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23" name="Google Shape;123;p24"/>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24" name="Google Shape;124;p24"/>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1" name="Shape 131"/>
        <p:cNvGrpSpPr/>
        <p:nvPr/>
      </p:nvGrpSpPr>
      <p:grpSpPr>
        <a:xfrm>
          <a:off x="0" y="0"/>
          <a:ext cx="0" cy="0"/>
          <a:chOff x="0" y="0"/>
          <a:chExt cx="0" cy="0"/>
        </a:xfrm>
      </p:grpSpPr>
      <p:sp>
        <p:nvSpPr>
          <p:cNvPr id="132" name="Google Shape;132;p26"/>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33" name="Google Shape;133;p26"/>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34" name="Google Shape;134;p26"/>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4.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marR="0" rtl="0" algn="ctr">
              <a:lnSpc>
                <a:spcPct val="100000"/>
              </a:lnSpc>
              <a:spcBef>
                <a:spcPts val="0"/>
              </a:spcBef>
              <a:spcAft>
                <a:spcPts val="0"/>
              </a:spcAft>
              <a:buClr>
                <a:schemeClr val="dk1"/>
              </a:buClr>
              <a:buSzPts val="2200"/>
              <a:buFont typeface="Calibri"/>
              <a:buNone/>
              <a:defRPr b="0" i="0" sz="2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9pPr>
          </a:lstStyle>
          <a:p/>
        </p:txBody>
      </p:sp>
      <p:sp>
        <p:nvSpPr>
          <p:cNvPr id="52" name="Google Shape;52;p13"/>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330200" lvl="0" marL="457200" marR="0" rtl="0" algn="l">
              <a:lnSpc>
                <a:spcPct val="100000"/>
              </a:lnSpc>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17500" lvl="1" marL="914400" marR="0" rtl="0" algn="l">
              <a:lnSpc>
                <a:spcPct val="100000"/>
              </a:lnSpc>
              <a:spcBef>
                <a:spcPts val="3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2pPr>
            <a:lvl3pPr indent="-304800" lvl="2" marL="1371600" marR="0" rtl="0" algn="l">
              <a:lnSpc>
                <a:spcPct val="100000"/>
              </a:lnSpc>
              <a:spcBef>
                <a:spcPts val="2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3pPr>
            <a:lvl4pPr indent="-292100" lvl="3" marL="18288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4pPr>
            <a:lvl5pPr indent="-292100" lvl="4" marL="22860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5pPr>
            <a:lvl6pPr indent="-292100" lvl="5" marL="27432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6pPr>
            <a:lvl7pPr indent="-292100" lvl="6" marL="32004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7pPr>
            <a:lvl8pPr indent="-292100" lvl="7" marL="36576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8pPr>
            <a:lvl9pPr indent="-292100" lvl="8" marL="41148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marR="0" rtl="0" algn="l">
              <a:lnSpc>
                <a:spcPct val="100000"/>
              </a:lnSpc>
              <a:spcBef>
                <a:spcPts val="0"/>
              </a:spcBef>
              <a:spcAft>
                <a:spcPts val="0"/>
              </a:spcAft>
              <a:buClr>
                <a:srgbClr val="000000"/>
              </a:buClr>
              <a:buSzPts val="700"/>
              <a:buFont typeface="Arial"/>
              <a:buNone/>
              <a:defRPr b="0" i="0" sz="6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marR="0" rtl="0" algn="ctr">
              <a:lnSpc>
                <a:spcPct val="100000"/>
              </a:lnSpc>
              <a:spcBef>
                <a:spcPts val="0"/>
              </a:spcBef>
              <a:spcAft>
                <a:spcPts val="0"/>
              </a:spcAft>
              <a:buClr>
                <a:srgbClr val="000000"/>
              </a:buClr>
              <a:buSzPts val="700"/>
              <a:buFont typeface="Arial"/>
              <a:buNone/>
              <a:defRPr b="0" i="0" sz="6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5" name="Shape 125"/>
        <p:cNvGrpSpPr/>
        <p:nvPr/>
      </p:nvGrpSpPr>
      <p:grpSpPr>
        <a:xfrm>
          <a:off x="0" y="0"/>
          <a:ext cx="0" cy="0"/>
          <a:chOff x="0" y="0"/>
          <a:chExt cx="0" cy="0"/>
        </a:xfrm>
      </p:grpSpPr>
      <p:sp>
        <p:nvSpPr>
          <p:cNvPr id="126" name="Google Shape;126;p25"/>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marR="0" rtl="0" algn="ctr">
              <a:lnSpc>
                <a:spcPct val="100000"/>
              </a:lnSpc>
              <a:spcBef>
                <a:spcPts val="0"/>
              </a:spcBef>
              <a:spcAft>
                <a:spcPts val="0"/>
              </a:spcAft>
              <a:buClr>
                <a:schemeClr val="lt1"/>
              </a:buClr>
              <a:buSzPts val="2200"/>
              <a:buFont typeface="Calibri"/>
              <a:buNone/>
              <a:defRPr b="0" i="0" sz="2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9pPr>
          </a:lstStyle>
          <a:p/>
        </p:txBody>
      </p:sp>
      <p:sp>
        <p:nvSpPr>
          <p:cNvPr id="127" name="Google Shape;127;p25"/>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330200" lvl="0" marL="457200" marR="0" rtl="0" algn="l">
              <a:lnSpc>
                <a:spcPct val="100000"/>
              </a:lnSpc>
              <a:spcBef>
                <a:spcPts val="30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1pPr>
            <a:lvl2pPr indent="-317500" lvl="1" marL="914400" marR="0" rtl="0" algn="l">
              <a:lnSpc>
                <a:spcPct val="100000"/>
              </a:lnSpc>
              <a:spcBef>
                <a:spcPts val="30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2pPr>
            <a:lvl3pPr indent="-304800" lvl="2" marL="1371600" marR="0" rtl="0" algn="l">
              <a:lnSpc>
                <a:spcPct val="100000"/>
              </a:lnSpc>
              <a:spcBef>
                <a:spcPts val="2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3pPr>
            <a:lvl4pPr indent="-292100" lvl="3" marL="1828800" marR="0" rtl="0" algn="l">
              <a:lnSpc>
                <a:spcPct val="100000"/>
              </a:lnSpc>
              <a:spcBef>
                <a:spcPts val="200"/>
              </a:spcBef>
              <a:spcAft>
                <a:spcPts val="0"/>
              </a:spcAft>
              <a:buClr>
                <a:schemeClr val="lt1"/>
              </a:buClr>
              <a:buSzPts val="1000"/>
              <a:buFont typeface="Arial"/>
              <a:buChar char="–"/>
              <a:defRPr b="0" i="0" sz="1000" u="none" cap="none" strike="noStrike">
                <a:solidFill>
                  <a:schemeClr val="lt1"/>
                </a:solidFill>
                <a:latin typeface="Calibri"/>
                <a:ea typeface="Calibri"/>
                <a:cs typeface="Calibri"/>
                <a:sym typeface="Calibri"/>
              </a:defRPr>
            </a:lvl4pPr>
            <a:lvl5pPr indent="-292100" lvl="4" marL="2286000" marR="0" rtl="0" algn="l">
              <a:lnSpc>
                <a:spcPct val="100000"/>
              </a:lnSpc>
              <a:spcBef>
                <a:spcPts val="200"/>
              </a:spcBef>
              <a:spcAft>
                <a:spcPts val="0"/>
              </a:spcAft>
              <a:buClr>
                <a:schemeClr val="lt1"/>
              </a:buClr>
              <a:buSzPts val="1000"/>
              <a:buFont typeface="Arial"/>
              <a:buChar char="»"/>
              <a:defRPr b="0" i="0" sz="1000" u="none" cap="none" strike="noStrike">
                <a:solidFill>
                  <a:schemeClr val="lt1"/>
                </a:solidFill>
                <a:latin typeface="Calibri"/>
                <a:ea typeface="Calibri"/>
                <a:cs typeface="Calibri"/>
                <a:sym typeface="Calibri"/>
              </a:defRPr>
            </a:lvl5pPr>
            <a:lvl6pPr indent="-292100" lvl="5" marL="2743200" marR="0" rtl="0" algn="l">
              <a:lnSpc>
                <a:spcPct val="100000"/>
              </a:lnSpc>
              <a:spcBef>
                <a:spcPts val="200"/>
              </a:spcBef>
              <a:spcAft>
                <a:spcPts val="0"/>
              </a:spcAft>
              <a:buClr>
                <a:schemeClr val="lt1"/>
              </a:buClr>
              <a:buSzPts val="1000"/>
              <a:buFont typeface="Arial"/>
              <a:buChar char="•"/>
              <a:defRPr b="0" i="0" sz="1000" u="none" cap="none" strike="noStrike">
                <a:solidFill>
                  <a:schemeClr val="lt1"/>
                </a:solidFill>
                <a:latin typeface="Calibri"/>
                <a:ea typeface="Calibri"/>
                <a:cs typeface="Calibri"/>
                <a:sym typeface="Calibri"/>
              </a:defRPr>
            </a:lvl6pPr>
            <a:lvl7pPr indent="-292100" lvl="6" marL="3200400" marR="0" rtl="0" algn="l">
              <a:lnSpc>
                <a:spcPct val="100000"/>
              </a:lnSpc>
              <a:spcBef>
                <a:spcPts val="200"/>
              </a:spcBef>
              <a:spcAft>
                <a:spcPts val="0"/>
              </a:spcAft>
              <a:buClr>
                <a:schemeClr val="lt1"/>
              </a:buClr>
              <a:buSzPts val="1000"/>
              <a:buFont typeface="Arial"/>
              <a:buChar char="•"/>
              <a:defRPr b="0" i="0" sz="1000" u="none" cap="none" strike="noStrike">
                <a:solidFill>
                  <a:schemeClr val="lt1"/>
                </a:solidFill>
                <a:latin typeface="Calibri"/>
                <a:ea typeface="Calibri"/>
                <a:cs typeface="Calibri"/>
                <a:sym typeface="Calibri"/>
              </a:defRPr>
            </a:lvl7pPr>
            <a:lvl8pPr indent="-292100" lvl="7" marL="3657600" marR="0" rtl="0" algn="l">
              <a:lnSpc>
                <a:spcPct val="100000"/>
              </a:lnSpc>
              <a:spcBef>
                <a:spcPts val="200"/>
              </a:spcBef>
              <a:spcAft>
                <a:spcPts val="0"/>
              </a:spcAft>
              <a:buClr>
                <a:schemeClr val="lt1"/>
              </a:buClr>
              <a:buSzPts val="1000"/>
              <a:buFont typeface="Arial"/>
              <a:buChar char="•"/>
              <a:defRPr b="0" i="0" sz="1000" u="none" cap="none" strike="noStrike">
                <a:solidFill>
                  <a:schemeClr val="lt1"/>
                </a:solidFill>
                <a:latin typeface="Calibri"/>
                <a:ea typeface="Calibri"/>
                <a:cs typeface="Calibri"/>
                <a:sym typeface="Calibri"/>
              </a:defRPr>
            </a:lvl8pPr>
            <a:lvl9pPr indent="-292100" lvl="8" marL="4114800" marR="0" rtl="0" algn="l">
              <a:lnSpc>
                <a:spcPct val="100000"/>
              </a:lnSpc>
              <a:spcBef>
                <a:spcPts val="200"/>
              </a:spcBef>
              <a:spcAft>
                <a:spcPts val="0"/>
              </a:spcAft>
              <a:buClr>
                <a:schemeClr val="lt1"/>
              </a:buClr>
              <a:buSzPts val="1000"/>
              <a:buFont typeface="Arial"/>
              <a:buChar char="•"/>
              <a:defRPr b="0" i="0" sz="1000" u="none" cap="none" strike="noStrike">
                <a:solidFill>
                  <a:schemeClr val="lt1"/>
                </a:solidFill>
                <a:latin typeface="Calibri"/>
                <a:ea typeface="Calibri"/>
                <a:cs typeface="Calibri"/>
                <a:sym typeface="Calibri"/>
              </a:defRPr>
            </a:lvl9pPr>
          </a:lstStyle>
          <a:p/>
        </p:txBody>
      </p:sp>
      <p:sp>
        <p:nvSpPr>
          <p:cNvPr id="128" name="Google Shape;128;p25"/>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marR="0" rtl="0" algn="l">
              <a:lnSpc>
                <a:spcPct val="100000"/>
              </a:lnSpc>
              <a:spcBef>
                <a:spcPts val="0"/>
              </a:spcBef>
              <a:spcAft>
                <a:spcPts val="0"/>
              </a:spcAft>
              <a:buClr>
                <a:srgbClr val="000000"/>
              </a:buClr>
              <a:buSzPts val="700"/>
              <a:buFont typeface="Arial"/>
              <a:buNone/>
              <a:defRPr b="0" i="0" sz="6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9pPr>
          </a:lstStyle>
          <a:p/>
        </p:txBody>
      </p:sp>
      <p:sp>
        <p:nvSpPr>
          <p:cNvPr id="129" name="Google Shape;129;p25"/>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marR="0" rtl="0" algn="ctr">
              <a:lnSpc>
                <a:spcPct val="100000"/>
              </a:lnSpc>
              <a:spcBef>
                <a:spcPts val="0"/>
              </a:spcBef>
              <a:spcAft>
                <a:spcPts val="0"/>
              </a:spcAft>
              <a:buClr>
                <a:srgbClr val="000000"/>
              </a:buClr>
              <a:buSzPts val="700"/>
              <a:buFont typeface="Arial"/>
              <a:buNone/>
              <a:defRPr b="0" i="0" sz="6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9pPr>
          </a:lstStyle>
          <a:p/>
        </p:txBody>
      </p:sp>
      <p:sp>
        <p:nvSpPr>
          <p:cNvPr id="130" name="Google Shape;130;p25"/>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0"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gif"/><Relationship Id="rId4" Type="http://schemas.openxmlformats.org/officeDocument/2006/relationships/image" Target="../media/image2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2.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hyperlink" Target="https://www.youtube.com/watch?v=DKvtEL1QpTg&amp;ab_channel=CraftClubforKids" TargetMode="Externa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22.png"/><Relationship Id="rId4" Type="http://schemas.openxmlformats.org/officeDocument/2006/relationships/image" Target="../media/image12.png"/><Relationship Id="rId5" Type="http://schemas.openxmlformats.org/officeDocument/2006/relationships/image" Target="../media/image20.png"/><Relationship Id="rId6" Type="http://schemas.openxmlformats.org/officeDocument/2006/relationships/image" Target="../media/image4.png"/><Relationship Id="rId7" Type="http://schemas.openxmlformats.org/officeDocument/2006/relationships/image" Target="../media/image18.png"/><Relationship Id="rId8"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22.pn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15.png"/><Relationship Id="rId7"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hyperlink" Target="https://www.youtube.com/watch?v=DKvtEL1QpTg&amp;ab_channel=CraftClubforKids" TargetMode="Externa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2.gif"/><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923C"/>
        </a:solidFill>
      </p:bgPr>
    </p:bg>
    <p:spTree>
      <p:nvGrpSpPr>
        <p:cNvPr id="139" name="Shape 139"/>
        <p:cNvGrpSpPr/>
        <p:nvPr/>
      </p:nvGrpSpPr>
      <p:grpSpPr>
        <a:xfrm>
          <a:off x="0" y="0"/>
          <a:ext cx="0" cy="0"/>
          <a:chOff x="0" y="0"/>
          <a:chExt cx="0" cy="0"/>
        </a:xfrm>
      </p:grpSpPr>
      <p:sp>
        <p:nvSpPr>
          <p:cNvPr id="140" name="Google Shape;140;p27"/>
          <p:cNvSpPr txBox="1"/>
          <p:nvPr/>
        </p:nvSpPr>
        <p:spPr>
          <a:xfrm>
            <a:off x="0" y="1806286"/>
            <a:ext cx="5257800" cy="1754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700"/>
              <a:buFont typeface="Arial"/>
              <a:buNone/>
            </a:pPr>
            <a:r>
              <a:rPr b="1" i="0" lang="en" sz="5700" u="none" cap="none" strike="noStrike">
                <a:solidFill>
                  <a:schemeClr val="dk1"/>
                </a:solidFill>
                <a:latin typeface="Arial"/>
                <a:ea typeface="Arial"/>
                <a:cs typeface="Arial"/>
                <a:sym typeface="Arial"/>
              </a:rPr>
              <a:t>LIVE THE WORD KIDS</a:t>
            </a:r>
            <a:endParaRPr b="0" i="0" sz="700" u="none" cap="none" strike="noStrike">
              <a:solidFill>
                <a:schemeClr val="dk1"/>
              </a:solidFill>
              <a:latin typeface="Arial"/>
              <a:ea typeface="Arial"/>
              <a:cs typeface="Arial"/>
              <a:sym typeface="Arial"/>
            </a:endParaRPr>
          </a:p>
        </p:txBody>
      </p:sp>
      <p:sp>
        <p:nvSpPr>
          <p:cNvPr id="141" name="Google Shape;141;p27"/>
          <p:cNvSpPr/>
          <p:nvPr/>
        </p:nvSpPr>
        <p:spPr>
          <a:xfrm>
            <a:off x="543790" y="3529393"/>
            <a:ext cx="4229100" cy="404089"/>
          </a:xfrm>
          <a:prstGeom prst="rect">
            <a:avLst/>
          </a:prstGeom>
          <a:solidFill>
            <a:srgbClr val="888888"/>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42" name="Google Shape;142;p27"/>
          <p:cNvSpPr txBox="1"/>
          <p:nvPr/>
        </p:nvSpPr>
        <p:spPr>
          <a:xfrm>
            <a:off x="0" y="3624157"/>
            <a:ext cx="5257800" cy="231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500"/>
              <a:buFont typeface="Arial"/>
              <a:buNone/>
            </a:pPr>
            <a:r>
              <a:rPr b="1" i="0" lang="en" sz="1500" u="none" cap="none" strike="noStrike">
                <a:solidFill>
                  <a:schemeClr val="lt1"/>
                </a:solidFill>
                <a:latin typeface="Arial"/>
                <a:ea typeface="Arial"/>
                <a:cs typeface="Arial"/>
                <a:sym typeface="Arial"/>
              </a:rPr>
              <a:t>First Sunday of Advent | Cycle B</a:t>
            </a:r>
            <a:endParaRPr b="0" i="0" sz="700" u="none" cap="none" strike="noStrike">
              <a:solidFill>
                <a:schemeClr val="lt1"/>
              </a:solidFill>
              <a:latin typeface="Arial"/>
              <a:ea typeface="Arial"/>
              <a:cs typeface="Arial"/>
              <a:sym typeface="Arial"/>
            </a:endParaRPr>
          </a:p>
        </p:txBody>
      </p:sp>
      <p:pic>
        <p:nvPicPr>
          <p:cNvPr id="143" name="Google Shape;143;p27"/>
          <p:cNvPicPr preferRelativeResize="0"/>
          <p:nvPr/>
        </p:nvPicPr>
        <p:blipFill rotWithShape="1">
          <a:blip r:embed="rId3">
            <a:alphaModFix/>
          </a:blip>
          <a:srcRect b="0" l="0" r="0" t="0"/>
          <a:stretch/>
        </p:blipFill>
        <p:spPr>
          <a:xfrm>
            <a:off x="5126182" y="971550"/>
            <a:ext cx="3505200" cy="3505200"/>
          </a:xfrm>
          <a:prstGeom prst="rect">
            <a:avLst/>
          </a:prstGeom>
          <a:noFill/>
          <a:ln>
            <a:noFill/>
          </a:ln>
        </p:spPr>
      </p:pic>
      <p:pic>
        <p:nvPicPr>
          <p:cNvPr id="144" name="Google Shape;144;p27"/>
          <p:cNvPicPr preferRelativeResize="0"/>
          <p:nvPr/>
        </p:nvPicPr>
        <p:blipFill rotWithShape="1">
          <a:blip r:embed="rId4">
            <a:alphaModFix/>
          </a:blip>
          <a:srcRect b="0" l="0" r="0" t="0"/>
          <a:stretch/>
        </p:blipFill>
        <p:spPr>
          <a:xfrm>
            <a:off x="1709064" y="1045259"/>
            <a:ext cx="1739227" cy="898601"/>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99"/>
        </a:solidFill>
      </p:bgPr>
    </p:bg>
    <p:spTree>
      <p:nvGrpSpPr>
        <p:cNvPr id="218" name="Shape 218"/>
        <p:cNvGrpSpPr/>
        <p:nvPr/>
      </p:nvGrpSpPr>
      <p:grpSpPr>
        <a:xfrm>
          <a:off x="0" y="0"/>
          <a:ext cx="0" cy="0"/>
          <a:chOff x="0" y="0"/>
          <a:chExt cx="0" cy="0"/>
        </a:xfrm>
      </p:grpSpPr>
      <p:sp>
        <p:nvSpPr>
          <p:cNvPr id="219" name="Google Shape;219;p36"/>
          <p:cNvSpPr txBox="1"/>
          <p:nvPr/>
        </p:nvSpPr>
        <p:spPr>
          <a:xfrm>
            <a:off x="717404" y="1455651"/>
            <a:ext cx="8503800" cy="623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600"/>
              <a:buFont typeface="Arial"/>
              <a:buNone/>
            </a:pPr>
            <a:r>
              <a:rPr b="1" i="1" lang="en" sz="3600" u="none" cap="none" strike="noStrike">
                <a:solidFill>
                  <a:srgbClr val="632423"/>
                </a:solidFill>
                <a:latin typeface="Arial"/>
                <a:ea typeface="Arial"/>
                <a:cs typeface="Arial"/>
                <a:sym typeface="Arial"/>
              </a:rPr>
              <a:t>Leader:</a:t>
            </a:r>
            <a:r>
              <a:rPr b="1" i="1" lang="en" sz="3600" u="none" cap="none" strike="noStrike">
                <a:solidFill>
                  <a:srgbClr val="FFC000"/>
                </a:solidFill>
                <a:latin typeface="Arial"/>
                <a:ea typeface="Arial"/>
                <a:cs typeface="Arial"/>
                <a:sym typeface="Arial"/>
              </a:rPr>
              <a:t> </a:t>
            </a:r>
            <a:r>
              <a:rPr b="1" i="0" lang="en" sz="3600" u="none" cap="none" strike="noStrike">
                <a:solidFill>
                  <a:schemeClr val="dk1"/>
                </a:solidFill>
                <a:latin typeface="Arial"/>
                <a:ea typeface="Arial"/>
                <a:cs typeface="Arial"/>
                <a:sym typeface="Arial"/>
              </a:rPr>
              <a:t>The Gospel of the Lord.</a:t>
            </a:r>
            <a:endParaRPr b="0" i="0" sz="1100" u="none" cap="none" strike="noStrike">
              <a:solidFill>
                <a:schemeClr val="dk1"/>
              </a:solidFill>
              <a:latin typeface="Arial"/>
              <a:ea typeface="Arial"/>
              <a:cs typeface="Arial"/>
              <a:sym typeface="Arial"/>
            </a:endParaRPr>
          </a:p>
        </p:txBody>
      </p:sp>
      <p:sp>
        <p:nvSpPr>
          <p:cNvPr id="220" name="Google Shape;220;p36"/>
          <p:cNvSpPr txBox="1"/>
          <p:nvPr/>
        </p:nvSpPr>
        <p:spPr>
          <a:xfrm>
            <a:off x="1531304" y="2510357"/>
            <a:ext cx="6876000" cy="1177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600"/>
              <a:buFont typeface="Arial"/>
              <a:buNone/>
            </a:pPr>
            <a:r>
              <a:rPr b="1" i="1" lang="en" sz="3600" u="none" cap="none" strike="noStrike">
                <a:solidFill>
                  <a:srgbClr val="632423"/>
                </a:solidFill>
                <a:latin typeface="Arial"/>
                <a:ea typeface="Arial"/>
                <a:cs typeface="Arial"/>
                <a:sym typeface="Arial"/>
              </a:rPr>
              <a:t>All:</a:t>
            </a:r>
            <a:r>
              <a:rPr b="1" i="1" lang="en" sz="3600" u="none" cap="none" strike="noStrike">
                <a:solidFill>
                  <a:srgbClr val="FFC000"/>
                </a:solidFill>
                <a:latin typeface="Arial"/>
                <a:ea typeface="Arial"/>
                <a:cs typeface="Arial"/>
                <a:sym typeface="Arial"/>
              </a:rPr>
              <a:t> </a:t>
            </a:r>
            <a:r>
              <a:rPr b="1" i="0" lang="en" sz="3600" u="none" cap="none" strike="noStrike">
                <a:solidFill>
                  <a:schemeClr val="dk1"/>
                </a:solidFill>
                <a:latin typeface="Arial"/>
                <a:ea typeface="Arial"/>
                <a:cs typeface="Arial"/>
                <a:sym typeface="Arial"/>
              </a:rPr>
              <a:t>Praise to You,</a:t>
            </a:r>
            <a:endParaRPr b="1" i="0" sz="3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rPr b="1" i="0" lang="en" sz="3600" u="none" cap="none" strike="noStrike">
                <a:solidFill>
                  <a:schemeClr val="dk1"/>
                </a:solidFill>
                <a:latin typeface="Arial"/>
                <a:ea typeface="Arial"/>
                <a:cs typeface="Arial"/>
                <a:sym typeface="Arial"/>
              </a:rPr>
              <a:t>		Lord Jesus Christ.</a:t>
            </a:r>
            <a:endParaRPr b="1" i="0" sz="3600" u="none" cap="none" strike="noStrik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5" name="Shape 225"/>
        <p:cNvGrpSpPr/>
        <p:nvPr/>
      </p:nvGrpSpPr>
      <p:grpSpPr>
        <a:xfrm>
          <a:off x="0" y="0"/>
          <a:ext cx="0" cy="0"/>
          <a:chOff x="0" y="0"/>
          <a:chExt cx="0" cy="0"/>
        </a:xfrm>
      </p:grpSpPr>
      <p:sp>
        <p:nvSpPr>
          <p:cNvPr id="226" name="Google Shape;226;p37"/>
          <p:cNvSpPr/>
          <p:nvPr/>
        </p:nvSpPr>
        <p:spPr>
          <a:xfrm>
            <a:off x="288032" y="1637577"/>
            <a:ext cx="4572000" cy="1701139"/>
          </a:xfrm>
          <a:prstGeom prst="rect">
            <a:avLst/>
          </a:prstGeom>
          <a:noFill/>
          <a:ln>
            <a:noFill/>
          </a:ln>
        </p:spPr>
        <p:txBody>
          <a:bodyPr anchorCtr="0" anchor="t" bIns="22850" lIns="45725" spcFirstLastPara="1" rIns="45725" wrap="square" tIns="22850">
            <a:noAutofit/>
          </a:bodyPr>
          <a:lstStyle/>
          <a:p>
            <a:pPr indent="0" lvl="0" marL="0" marR="0" rtl="0" algn="ctr">
              <a:lnSpc>
                <a:spcPct val="141000"/>
              </a:lnSpc>
              <a:spcBef>
                <a:spcPts val="0"/>
              </a:spcBef>
              <a:spcAft>
                <a:spcPts val="0"/>
              </a:spcAft>
              <a:buClr>
                <a:srgbClr val="000000"/>
              </a:buClr>
              <a:buSzPts val="4800"/>
              <a:buFont typeface="Arial"/>
              <a:buNone/>
            </a:pPr>
            <a:r>
              <a:rPr b="1" i="0" lang="en" sz="4800" u="none" cap="none" strike="noStrike">
                <a:solidFill>
                  <a:schemeClr val="dk1"/>
                </a:solidFill>
                <a:latin typeface="Arial"/>
                <a:ea typeface="Arial"/>
                <a:cs typeface="Arial"/>
                <a:sym typeface="Arial"/>
              </a:rPr>
              <a:t>GOSPEL MESSAGE</a:t>
            </a:r>
            <a:endParaRPr b="0" i="0" sz="700" u="none" cap="none" strike="noStrike">
              <a:solidFill>
                <a:schemeClr val="dk1"/>
              </a:solidFill>
              <a:latin typeface="Arial"/>
              <a:ea typeface="Arial"/>
              <a:cs typeface="Arial"/>
              <a:sym typeface="Arial"/>
            </a:endParaRPr>
          </a:p>
        </p:txBody>
      </p:sp>
      <p:pic>
        <p:nvPicPr>
          <p:cNvPr id="227" name="Google Shape;227;p37"/>
          <p:cNvPicPr preferRelativeResize="0"/>
          <p:nvPr/>
        </p:nvPicPr>
        <p:blipFill rotWithShape="1">
          <a:blip r:embed="rId3">
            <a:alphaModFix/>
          </a:blip>
          <a:srcRect b="0" l="0" r="0" t="0"/>
          <a:stretch/>
        </p:blipFill>
        <p:spPr>
          <a:xfrm>
            <a:off x="4860032" y="735546"/>
            <a:ext cx="3505200" cy="3505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232" name="Shape 232"/>
        <p:cNvGrpSpPr/>
        <p:nvPr/>
      </p:nvGrpSpPr>
      <p:grpSpPr>
        <a:xfrm>
          <a:off x="0" y="0"/>
          <a:ext cx="0" cy="0"/>
          <a:chOff x="0" y="0"/>
          <a:chExt cx="0" cy="0"/>
        </a:xfrm>
      </p:grpSpPr>
      <p:sp>
        <p:nvSpPr>
          <p:cNvPr id="233" name="Google Shape;233;p38"/>
          <p:cNvSpPr/>
          <p:nvPr/>
        </p:nvSpPr>
        <p:spPr>
          <a:xfrm>
            <a:off x="616282" y="510042"/>
            <a:ext cx="3597194" cy="698929"/>
          </a:xfrm>
          <a:prstGeom prst="rect">
            <a:avLst/>
          </a:prstGeom>
          <a:solidFill>
            <a:schemeClr val="dk2"/>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000"/>
              <a:buFont typeface="Arial"/>
              <a:buNone/>
            </a:pPr>
            <a:r>
              <a:rPr b="0" i="0" lang="en" sz="2000" u="none" cap="none" strike="noStrike">
                <a:solidFill>
                  <a:schemeClr val="lt1"/>
                </a:solidFill>
                <a:latin typeface="Arial Black"/>
                <a:ea typeface="Arial Black"/>
                <a:cs typeface="Arial Black"/>
                <a:sym typeface="Arial Black"/>
              </a:rPr>
              <a:t>Activity: </a:t>
            </a:r>
            <a:endParaRPr/>
          </a:p>
          <a:p>
            <a:pPr indent="0" lvl="0" marL="0" marR="0" rtl="0" algn="ctr">
              <a:lnSpc>
                <a:spcPct val="100000"/>
              </a:lnSpc>
              <a:spcBef>
                <a:spcPts val="0"/>
              </a:spcBef>
              <a:spcAft>
                <a:spcPts val="0"/>
              </a:spcAft>
              <a:buClr>
                <a:srgbClr val="000000"/>
              </a:buClr>
              <a:buSzPts val="2000"/>
              <a:buFont typeface="Arial"/>
              <a:buNone/>
            </a:pPr>
            <a:r>
              <a:rPr b="0" i="0" lang="en" sz="2000" u="none" cap="none" strike="noStrike">
                <a:solidFill>
                  <a:schemeClr val="lt1"/>
                </a:solidFill>
                <a:latin typeface="Arial Black"/>
                <a:ea typeface="Arial Black"/>
                <a:cs typeface="Arial Black"/>
                <a:sym typeface="Arial Black"/>
              </a:rPr>
              <a:t>Advent Wreath Craft </a:t>
            </a:r>
            <a:endParaRPr b="0" i="0" sz="2000" u="none" cap="none" strike="noStrike">
              <a:solidFill>
                <a:schemeClr val="lt1"/>
              </a:solidFill>
              <a:latin typeface="Arial Black"/>
              <a:ea typeface="Arial Black"/>
              <a:cs typeface="Arial Black"/>
              <a:sym typeface="Arial Black"/>
            </a:endParaRPr>
          </a:p>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234" name="Google Shape;234;p38"/>
          <p:cNvSpPr txBox="1"/>
          <p:nvPr/>
        </p:nvSpPr>
        <p:spPr>
          <a:xfrm>
            <a:off x="756163" y="2022558"/>
            <a:ext cx="3384450" cy="384701"/>
          </a:xfrm>
          <a:prstGeom prst="rect">
            <a:avLst/>
          </a:prstGeom>
          <a:noFill/>
          <a:ln>
            <a:noFill/>
          </a:ln>
        </p:spPr>
        <p:txBody>
          <a:bodyPr anchorCtr="0" anchor="t" bIns="22850" lIns="45725" spcFirstLastPara="1" rIns="45725" wrap="square" tIns="22850">
            <a:spAutoFit/>
          </a:bodyPr>
          <a:lstStyle/>
          <a:p>
            <a:pPr indent="-88900" lvl="0" marL="228600" marR="0" rtl="0" algn="l">
              <a:lnSpc>
                <a:spcPct val="100000"/>
              </a:lnSpc>
              <a:spcBef>
                <a:spcPts val="0"/>
              </a:spcBef>
              <a:spcAft>
                <a:spcPts val="0"/>
              </a:spcAft>
              <a:buClr>
                <a:schemeClr val="lt1"/>
              </a:buClr>
              <a:buSzPts val="2200"/>
              <a:buFont typeface="Calibri"/>
              <a:buNone/>
            </a:pPr>
            <a:r>
              <a:t/>
            </a:r>
            <a:endParaRPr b="1" i="0" sz="2200" u="none" cap="none" strike="noStrike">
              <a:solidFill>
                <a:schemeClr val="lt1"/>
              </a:solidFill>
              <a:latin typeface="Calibri"/>
              <a:ea typeface="Calibri"/>
              <a:cs typeface="Calibri"/>
              <a:sym typeface="Calibri"/>
            </a:endParaRPr>
          </a:p>
        </p:txBody>
      </p:sp>
      <p:sp>
        <p:nvSpPr>
          <p:cNvPr id="235" name="Google Shape;235;p38"/>
          <p:cNvSpPr txBox="1"/>
          <p:nvPr/>
        </p:nvSpPr>
        <p:spPr>
          <a:xfrm>
            <a:off x="209267" y="1870664"/>
            <a:ext cx="4411224" cy="1748398"/>
          </a:xfrm>
          <a:prstGeom prst="rect">
            <a:avLst/>
          </a:prstGeom>
          <a:noFill/>
          <a:ln>
            <a:noFill/>
          </a:ln>
        </p:spPr>
        <p:txBody>
          <a:bodyPr anchorCtr="0" anchor="t" bIns="121900" lIns="121900" spcFirstLastPara="1" rIns="121900" wrap="square" tIns="121900">
            <a:noAutofit/>
          </a:bodyPr>
          <a:lstStyle/>
          <a:p>
            <a:pPr indent="-285750" lvl="0" marL="285750" marR="0" rtl="0" algn="l">
              <a:lnSpc>
                <a:spcPct val="100000"/>
              </a:lnSpc>
              <a:spcBef>
                <a:spcPts val="0"/>
              </a:spcBef>
              <a:spcAft>
                <a:spcPts val="0"/>
              </a:spcAft>
              <a:buClr>
                <a:srgbClr val="3D2D2D"/>
              </a:buClr>
              <a:buSzPts val="2400"/>
              <a:buFont typeface="Arial"/>
              <a:buChar char="•"/>
            </a:pPr>
            <a:r>
              <a:rPr b="0" i="0" lang="en" sz="2400" u="none" cap="none" strike="noStrike">
                <a:solidFill>
                  <a:schemeClr val="dk1"/>
                </a:solidFill>
                <a:latin typeface="Arial Black"/>
                <a:ea typeface="Arial Black"/>
                <a:cs typeface="Arial Black"/>
                <a:sym typeface="Arial Black"/>
              </a:rPr>
              <a:t>Colored Papers:</a:t>
            </a:r>
            <a:endParaRPr/>
          </a:p>
          <a:p>
            <a:pPr indent="0" lvl="0" marL="0" marR="0" rtl="0" algn="l">
              <a:lnSpc>
                <a:spcPct val="100000"/>
              </a:lnSpc>
              <a:spcBef>
                <a:spcPts val="0"/>
              </a:spcBef>
              <a:spcAft>
                <a:spcPts val="0"/>
              </a:spcAft>
              <a:buClr>
                <a:srgbClr val="3D2D2D"/>
              </a:buClr>
              <a:buSzPts val="1400"/>
              <a:buFont typeface="Calistoga"/>
              <a:buNone/>
            </a:pPr>
            <a:r>
              <a:rPr b="0" i="1" lang="en" sz="1400" u="none" cap="none" strike="noStrike">
                <a:solidFill>
                  <a:schemeClr val="dk1"/>
                </a:solidFill>
                <a:latin typeface="Arial Black"/>
                <a:ea typeface="Arial Black"/>
                <a:cs typeface="Arial Black"/>
                <a:sym typeface="Arial Black"/>
              </a:rPr>
              <a:t>- 1 piece each: Yellow, Violet, and Pink</a:t>
            </a:r>
            <a:endParaRPr/>
          </a:p>
          <a:p>
            <a:pPr indent="0" lvl="0" marL="0" marR="0" rtl="0" algn="l">
              <a:lnSpc>
                <a:spcPct val="100000"/>
              </a:lnSpc>
              <a:spcBef>
                <a:spcPts val="0"/>
              </a:spcBef>
              <a:spcAft>
                <a:spcPts val="0"/>
              </a:spcAft>
              <a:buClr>
                <a:srgbClr val="3D2D2D"/>
              </a:buClr>
              <a:buSzPts val="1400"/>
              <a:buFont typeface="Calistoga"/>
              <a:buNone/>
            </a:pPr>
            <a:r>
              <a:rPr b="0" i="1" lang="en" sz="1400" u="none" cap="none" strike="noStrike">
                <a:solidFill>
                  <a:schemeClr val="dk1"/>
                </a:solidFill>
                <a:latin typeface="Arial Black"/>
                <a:ea typeface="Arial Black"/>
                <a:cs typeface="Arial Black"/>
                <a:sym typeface="Arial Black"/>
              </a:rPr>
              <a:t>- 2 pieces: Green</a:t>
            </a:r>
            <a:endParaRPr/>
          </a:p>
          <a:p>
            <a:pPr indent="-285750" lvl="0" marL="285750" marR="0" rtl="0" algn="l">
              <a:lnSpc>
                <a:spcPct val="100000"/>
              </a:lnSpc>
              <a:spcBef>
                <a:spcPts val="0"/>
              </a:spcBef>
              <a:spcAft>
                <a:spcPts val="0"/>
              </a:spcAft>
              <a:buClr>
                <a:srgbClr val="3D2D2D"/>
              </a:buClr>
              <a:buSzPts val="2400"/>
              <a:buFont typeface="Arial"/>
              <a:buChar char="•"/>
            </a:pPr>
            <a:r>
              <a:rPr b="0" i="0" lang="en" sz="2400" u="none" cap="none" strike="noStrike">
                <a:solidFill>
                  <a:schemeClr val="dk1"/>
                </a:solidFill>
                <a:latin typeface="Arial Black"/>
                <a:ea typeface="Arial Black"/>
                <a:cs typeface="Arial Black"/>
                <a:sym typeface="Arial Black"/>
              </a:rPr>
              <a:t>Glue</a:t>
            </a:r>
            <a:endParaRPr/>
          </a:p>
          <a:p>
            <a:pPr indent="-285750" lvl="0" marL="285750" marR="0" rtl="0" algn="l">
              <a:lnSpc>
                <a:spcPct val="100000"/>
              </a:lnSpc>
              <a:spcBef>
                <a:spcPts val="0"/>
              </a:spcBef>
              <a:spcAft>
                <a:spcPts val="0"/>
              </a:spcAft>
              <a:buClr>
                <a:srgbClr val="3D2D2D"/>
              </a:buClr>
              <a:buSzPts val="2400"/>
              <a:buFont typeface="Arial"/>
              <a:buChar char="•"/>
            </a:pPr>
            <a:r>
              <a:rPr b="0" i="0" lang="en" sz="2400" u="none" cap="none" strike="noStrike">
                <a:solidFill>
                  <a:schemeClr val="dk1"/>
                </a:solidFill>
                <a:latin typeface="Arial Black"/>
                <a:ea typeface="Arial Black"/>
                <a:cs typeface="Arial Black"/>
                <a:sym typeface="Arial Black"/>
              </a:rPr>
              <a:t>Scissors </a:t>
            </a:r>
            <a:endParaRPr/>
          </a:p>
          <a:p>
            <a:pPr indent="-285750" lvl="0" marL="285750" marR="0" rtl="0" algn="l">
              <a:lnSpc>
                <a:spcPct val="100000"/>
              </a:lnSpc>
              <a:spcBef>
                <a:spcPts val="0"/>
              </a:spcBef>
              <a:spcAft>
                <a:spcPts val="0"/>
              </a:spcAft>
              <a:buClr>
                <a:srgbClr val="3D2D2D"/>
              </a:buClr>
              <a:buSzPts val="2400"/>
              <a:buFont typeface="Arial"/>
              <a:buChar char="•"/>
            </a:pPr>
            <a:r>
              <a:rPr b="0" i="0" lang="en" sz="2400" u="none" cap="none" strike="noStrike">
                <a:solidFill>
                  <a:schemeClr val="dk1"/>
                </a:solidFill>
                <a:latin typeface="Arial Black"/>
                <a:ea typeface="Arial Black"/>
                <a:cs typeface="Arial Black"/>
                <a:sym typeface="Arial Black"/>
              </a:rPr>
              <a:t>Pencil</a:t>
            </a:r>
            <a:endParaRPr/>
          </a:p>
          <a:p>
            <a:pPr indent="-285750" lvl="0" marL="285750" marR="0" rtl="0" algn="l">
              <a:lnSpc>
                <a:spcPct val="100000"/>
              </a:lnSpc>
              <a:spcBef>
                <a:spcPts val="0"/>
              </a:spcBef>
              <a:spcAft>
                <a:spcPts val="0"/>
              </a:spcAft>
              <a:buClr>
                <a:srgbClr val="3D2D2D"/>
              </a:buClr>
              <a:buSzPts val="2400"/>
              <a:buFont typeface="Arial"/>
              <a:buChar char="•"/>
            </a:pPr>
            <a:r>
              <a:rPr b="0" i="0" lang="en" sz="2400" u="none" cap="none" strike="noStrike">
                <a:solidFill>
                  <a:schemeClr val="dk1"/>
                </a:solidFill>
                <a:latin typeface="Arial Black"/>
                <a:ea typeface="Arial Black"/>
                <a:cs typeface="Arial Black"/>
                <a:sym typeface="Arial Black"/>
              </a:rPr>
              <a:t>Marker</a:t>
            </a:r>
            <a:endParaRPr/>
          </a:p>
        </p:txBody>
      </p:sp>
      <p:sp>
        <p:nvSpPr>
          <p:cNvPr id="236" name="Google Shape;236;p38"/>
          <p:cNvSpPr txBox="1"/>
          <p:nvPr/>
        </p:nvSpPr>
        <p:spPr>
          <a:xfrm>
            <a:off x="1419527" y="1453946"/>
            <a:ext cx="1921431" cy="307777"/>
          </a:xfrm>
          <a:prstGeom prst="rect">
            <a:avLst/>
          </a:prstGeom>
          <a:solidFill>
            <a:srgbClr val="1F497D"/>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i="0" lang="en" sz="2000" u="none" cap="none" strike="noStrike">
                <a:solidFill>
                  <a:srgbClr val="FFFFFF"/>
                </a:solidFill>
                <a:latin typeface="Arial Black"/>
                <a:ea typeface="Arial Black"/>
                <a:cs typeface="Arial Black"/>
                <a:sym typeface="Arial Black"/>
              </a:rPr>
              <a:t>Materials:</a:t>
            </a:r>
            <a:endParaRPr b="1" i="0" sz="2000" u="none" cap="none" strike="noStrike">
              <a:solidFill>
                <a:srgbClr val="FFFFFF"/>
              </a:solidFill>
              <a:latin typeface="Arial Black"/>
              <a:ea typeface="Arial Black"/>
              <a:cs typeface="Arial Black"/>
              <a:sym typeface="Arial Black"/>
            </a:endParaRPr>
          </a:p>
        </p:txBody>
      </p:sp>
      <p:sp>
        <p:nvSpPr>
          <p:cNvPr id="237" name="Google Shape;237;p38"/>
          <p:cNvSpPr txBox="1"/>
          <p:nvPr/>
        </p:nvSpPr>
        <p:spPr>
          <a:xfrm>
            <a:off x="0" y="4757692"/>
            <a:ext cx="4053482"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800" u="none" cap="none" strike="noStrike">
                <a:solidFill>
                  <a:srgbClr val="000000"/>
                </a:solidFill>
                <a:latin typeface="Arial"/>
                <a:ea typeface="Arial"/>
                <a:cs typeface="Arial"/>
                <a:sym typeface="Arial"/>
              </a:rPr>
              <a:t>Craft Club for Kids </a:t>
            </a:r>
            <a:endParaRPr/>
          </a:p>
          <a:p>
            <a:pPr indent="0" lvl="0" marL="0" marR="0" rtl="0" algn="l">
              <a:lnSpc>
                <a:spcPct val="100000"/>
              </a:lnSpc>
              <a:spcBef>
                <a:spcPts val="0"/>
              </a:spcBef>
              <a:spcAft>
                <a:spcPts val="0"/>
              </a:spcAft>
              <a:buNone/>
            </a:pPr>
            <a:r>
              <a:rPr b="0" i="0" lang="en" sz="800" u="sng" cap="none" strike="noStrike">
                <a:solidFill>
                  <a:schemeClr val="hlink"/>
                </a:solidFill>
                <a:latin typeface="Arial"/>
                <a:ea typeface="Arial"/>
                <a:cs typeface="Arial"/>
                <a:sym typeface="Arial"/>
                <a:hlinkClick r:id="rId3"/>
              </a:rPr>
              <a:t>https://www.youtube.com/watch?v=DKvtEL1QpTg&amp;ab_channel=CraftClubforKids</a:t>
            </a:r>
            <a:r>
              <a:rPr b="0" i="0" lang="en" sz="800" u="none" cap="none" strike="noStrike">
                <a:solidFill>
                  <a:srgbClr val="000000"/>
                </a:solidFill>
                <a:latin typeface="Arial"/>
                <a:ea typeface="Arial"/>
                <a:cs typeface="Arial"/>
                <a:sym typeface="Arial"/>
              </a:rPr>
              <a:t> </a:t>
            </a:r>
            <a:endParaRPr/>
          </a:p>
        </p:txBody>
      </p:sp>
      <p:sp>
        <p:nvSpPr>
          <p:cNvPr id="238" name="Google Shape;238;p38"/>
          <p:cNvSpPr txBox="1"/>
          <p:nvPr/>
        </p:nvSpPr>
        <p:spPr>
          <a:xfrm>
            <a:off x="99060" y="4653857"/>
            <a:ext cx="725146" cy="123111"/>
          </a:xfrm>
          <a:prstGeom prst="rect">
            <a:avLst/>
          </a:prstGeom>
          <a:solidFill>
            <a:srgbClr val="311211"/>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i="0" lang="en" sz="800" u="none" cap="none" strike="noStrike">
                <a:solidFill>
                  <a:srgbClr val="FFFFFF"/>
                </a:solidFill>
                <a:latin typeface="Arial Black"/>
                <a:ea typeface="Arial Black"/>
                <a:cs typeface="Arial Black"/>
                <a:sym typeface="Arial Black"/>
              </a:rPr>
              <a:t>References:</a:t>
            </a:r>
            <a:endParaRPr b="1" i="0" sz="800" u="none" cap="none" strike="noStrike">
              <a:solidFill>
                <a:srgbClr val="FFFFFF"/>
              </a:solidFill>
              <a:latin typeface="Arial Black"/>
              <a:ea typeface="Arial Black"/>
              <a:cs typeface="Arial Black"/>
              <a:sym typeface="Arial Black"/>
            </a:endParaRPr>
          </a:p>
        </p:txBody>
      </p:sp>
      <p:pic>
        <p:nvPicPr>
          <p:cNvPr id="239" name="Google Shape;239;p38"/>
          <p:cNvPicPr preferRelativeResize="0"/>
          <p:nvPr/>
        </p:nvPicPr>
        <p:blipFill rotWithShape="1">
          <a:blip r:embed="rId4">
            <a:alphaModFix/>
          </a:blip>
          <a:srcRect b="0" l="27087" r="0" t="0"/>
          <a:stretch/>
        </p:blipFill>
        <p:spPr>
          <a:xfrm>
            <a:off x="4411697" y="945521"/>
            <a:ext cx="4523036" cy="325245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244" name="Shape 244"/>
        <p:cNvGrpSpPr/>
        <p:nvPr/>
      </p:nvGrpSpPr>
      <p:grpSpPr>
        <a:xfrm>
          <a:off x="0" y="0"/>
          <a:ext cx="0" cy="0"/>
          <a:chOff x="0" y="0"/>
          <a:chExt cx="0" cy="0"/>
        </a:xfrm>
      </p:grpSpPr>
      <p:sp>
        <p:nvSpPr>
          <p:cNvPr id="245" name="Google Shape;245;p39"/>
          <p:cNvSpPr/>
          <p:nvPr/>
        </p:nvSpPr>
        <p:spPr>
          <a:xfrm>
            <a:off x="3179511" y="582710"/>
            <a:ext cx="2819612" cy="4413072"/>
          </a:xfrm>
          <a:prstGeom prst="rect">
            <a:avLst/>
          </a:prstGeom>
          <a:solidFill>
            <a:srgbClr val="92CCD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46" name="Google Shape;246;p39"/>
          <p:cNvSpPr/>
          <p:nvPr/>
        </p:nvSpPr>
        <p:spPr>
          <a:xfrm>
            <a:off x="239202" y="599889"/>
            <a:ext cx="2819612" cy="4371825"/>
          </a:xfrm>
          <a:prstGeom prst="rect">
            <a:avLst/>
          </a:prstGeom>
          <a:solidFill>
            <a:srgbClr val="92CCD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47" name="Google Shape;247;p39"/>
          <p:cNvSpPr/>
          <p:nvPr/>
        </p:nvSpPr>
        <p:spPr>
          <a:xfrm>
            <a:off x="1571203" y="102993"/>
            <a:ext cx="6035040" cy="384600"/>
          </a:xfrm>
          <a:prstGeom prst="rect">
            <a:avLst/>
          </a:prstGeom>
          <a:solidFill>
            <a:schemeClr val="dk2"/>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Arial Black"/>
                <a:ea typeface="Arial Black"/>
                <a:cs typeface="Arial Black"/>
                <a:sym typeface="Arial Black"/>
              </a:rPr>
              <a:t>Procedure A: Creating of Advent Wreath Base</a:t>
            </a:r>
            <a:endParaRPr b="0" i="0" sz="600" u="none" cap="none" strike="noStrike">
              <a:solidFill>
                <a:schemeClr val="lt1"/>
              </a:solidFill>
              <a:latin typeface="Arial"/>
              <a:ea typeface="Arial"/>
              <a:cs typeface="Arial"/>
              <a:sym typeface="Arial"/>
            </a:endParaRPr>
          </a:p>
        </p:txBody>
      </p:sp>
      <p:sp>
        <p:nvSpPr>
          <p:cNvPr id="248" name="Google Shape;248;p39"/>
          <p:cNvSpPr txBox="1"/>
          <p:nvPr/>
        </p:nvSpPr>
        <p:spPr>
          <a:xfrm>
            <a:off x="253384" y="3542760"/>
            <a:ext cx="2764218" cy="939148"/>
          </a:xfrm>
          <a:prstGeom prst="rect">
            <a:avLst/>
          </a:prstGeom>
          <a:solidFill>
            <a:srgbClr val="92CCDC"/>
          </a:solidFill>
          <a:ln>
            <a:noFill/>
          </a:ln>
        </p:spPr>
        <p:txBody>
          <a:bodyPr anchorCtr="0" anchor="t" bIns="22850" lIns="45725" spcFirstLastPara="1" rIns="45725" wrap="square" tIns="22850">
            <a:spAutoFit/>
          </a:bodyPr>
          <a:lstStyle/>
          <a:p>
            <a:pPr indent="0" lvl="0" marL="0" marR="0" rtl="0" algn="ctr">
              <a:lnSpc>
                <a:spcPct val="107000"/>
              </a:lnSpc>
              <a:spcBef>
                <a:spcPts val="0"/>
              </a:spcBef>
              <a:spcAft>
                <a:spcPts val="800"/>
              </a:spcAft>
              <a:buNone/>
            </a:pPr>
            <a:r>
              <a:rPr b="1" i="0" lang="en" sz="1600" u="none" cap="none" strike="noStrike">
                <a:solidFill>
                  <a:srgbClr val="000000"/>
                </a:solidFill>
                <a:latin typeface="Arial Black"/>
                <a:ea typeface="Arial Black"/>
                <a:cs typeface="Arial Black"/>
                <a:sym typeface="Arial Black"/>
              </a:rPr>
              <a:t>Prepare your Glue, Green colored papers, Scissors, and Pencil. </a:t>
            </a:r>
            <a:endParaRPr/>
          </a:p>
        </p:txBody>
      </p:sp>
      <p:sp>
        <p:nvSpPr>
          <p:cNvPr id="249" name="Google Shape;249;p39"/>
          <p:cNvSpPr txBox="1"/>
          <p:nvPr/>
        </p:nvSpPr>
        <p:spPr>
          <a:xfrm>
            <a:off x="363229" y="3210772"/>
            <a:ext cx="702589" cy="307777"/>
          </a:xfrm>
          <a:prstGeom prst="rect">
            <a:avLst/>
          </a:prstGeom>
          <a:solidFill>
            <a:srgbClr val="1F497D"/>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i="0" lang="en" sz="2000" u="none" cap="none" strike="noStrike">
                <a:solidFill>
                  <a:srgbClr val="FFFFFF"/>
                </a:solidFill>
                <a:latin typeface="Arial Black"/>
                <a:ea typeface="Arial Black"/>
                <a:cs typeface="Arial Black"/>
                <a:sym typeface="Arial Black"/>
              </a:rPr>
              <a:t>1</a:t>
            </a:r>
            <a:endParaRPr b="1" i="0" sz="2000" u="none" cap="none" strike="noStrike">
              <a:solidFill>
                <a:srgbClr val="FFFFFF"/>
              </a:solidFill>
              <a:latin typeface="Arial Black"/>
              <a:ea typeface="Arial Black"/>
              <a:cs typeface="Arial Black"/>
              <a:sym typeface="Arial Black"/>
            </a:endParaRPr>
          </a:p>
        </p:txBody>
      </p:sp>
      <p:sp>
        <p:nvSpPr>
          <p:cNvPr id="250" name="Google Shape;250;p39"/>
          <p:cNvSpPr txBox="1"/>
          <p:nvPr/>
        </p:nvSpPr>
        <p:spPr>
          <a:xfrm>
            <a:off x="3276800" y="3532559"/>
            <a:ext cx="2623847" cy="939148"/>
          </a:xfrm>
          <a:prstGeom prst="rect">
            <a:avLst/>
          </a:prstGeom>
          <a:solidFill>
            <a:srgbClr val="92CCDC"/>
          </a:solidFill>
          <a:ln>
            <a:noFill/>
          </a:ln>
        </p:spPr>
        <p:txBody>
          <a:bodyPr anchorCtr="0" anchor="t" bIns="22850" lIns="45725" spcFirstLastPara="1" rIns="45725" wrap="square" tIns="22850">
            <a:spAutoFit/>
          </a:bodyPr>
          <a:lstStyle/>
          <a:p>
            <a:pPr indent="0" lvl="0" marL="0" marR="0" rtl="0" algn="ctr">
              <a:lnSpc>
                <a:spcPct val="107000"/>
              </a:lnSpc>
              <a:spcBef>
                <a:spcPts val="0"/>
              </a:spcBef>
              <a:spcAft>
                <a:spcPts val="800"/>
              </a:spcAft>
              <a:buNone/>
            </a:pPr>
            <a:r>
              <a:rPr b="1" i="0" lang="en" sz="1600" u="none" cap="none" strike="noStrike">
                <a:solidFill>
                  <a:srgbClr val="000000"/>
                </a:solidFill>
                <a:latin typeface="Arial Black"/>
                <a:ea typeface="Arial Black"/>
                <a:cs typeface="Arial Black"/>
                <a:sym typeface="Arial Black"/>
              </a:rPr>
              <a:t>Fold your Green colored paper into half and paste both edges.</a:t>
            </a:r>
            <a:endParaRPr/>
          </a:p>
        </p:txBody>
      </p:sp>
      <p:sp>
        <p:nvSpPr>
          <p:cNvPr id="251" name="Google Shape;251;p39"/>
          <p:cNvSpPr txBox="1"/>
          <p:nvPr/>
        </p:nvSpPr>
        <p:spPr>
          <a:xfrm>
            <a:off x="3342049" y="3208824"/>
            <a:ext cx="702589" cy="307777"/>
          </a:xfrm>
          <a:prstGeom prst="rect">
            <a:avLst/>
          </a:prstGeom>
          <a:solidFill>
            <a:srgbClr val="1F497D"/>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i="0" lang="en" sz="2000" u="none" cap="none" strike="noStrike">
                <a:solidFill>
                  <a:srgbClr val="FFFFFF"/>
                </a:solidFill>
                <a:latin typeface="Arial Black"/>
                <a:ea typeface="Arial Black"/>
                <a:cs typeface="Arial Black"/>
                <a:sym typeface="Arial Black"/>
              </a:rPr>
              <a:t>2</a:t>
            </a:r>
            <a:endParaRPr b="1" i="0" sz="2000" u="none" cap="none" strike="noStrike">
              <a:solidFill>
                <a:srgbClr val="FFFFFF"/>
              </a:solidFill>
              <a:latin typeface="Arial Black"/>
              <a:ea typeface="Arial Black"/>
              <a:cs typeface="Arial Black"/>
              <a:sym typeface="Arial Black"/>
            </a:endParaRPr>
          </a:p>
        </p:txBody>
      </p:sp>
      <p:sp>
        <p:nvSpPr>
          <p:cNvPr id="252" name="Google Shape;252;p39"/>
          <p:cNvSpPr/>
          <p:nvPr/>
        </p:nvSpPr>
        <p:spPr>
          <a:xfrm>
            <a:off x="6089862" y="603687"/>
            <a:ext cx="2819612" cy="4413072"/>
          </a:xfrm>
          <a:prstGeom prst="rect">
            <a:avLst/>
          </a:prstGeom>
          <a:solidFill>
            <a:srgbClr val="92CCD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53" name="Google Shape;253;p39"/>
          <p:cNvSpPr txBox="1"/>
          <p:nvPr/>
        </p:nvSpPr>
        <p:spPr>
          <a:xfrm>
            <a:off x="6159334" y="3439905"/>
            <a:ext cx="2680667" cy="1531809"/>
          </a:xfrm>
          <a:prstGeom prst="rect">
            <a:avLst/>
          </a:prstGeom>
          <a:solidFill>
            <a:srgbClr val="92CCDC"/>
          </a:solidFill>
          <a:ln>
            <a:noFill/>
          </a:ln>
        </p:spPr>
        <p:txBody>
          <a:bodyPr anchorCtr="0" anchor="t" bIns="22850" lIns="45725" spcFirstLastPara="1" rIns="45725" wrap="square" tIns="22850">
            <a:spAutoFit/>
          </a:bodyPr>
          <a:lstStyle/>
          <a:p>
            <a:pPr indent="0" lvl="0" marL="0" marR="0" rtl="0" algn="ctr">
              <a:lnSpc>
                <a:spcPct val="107000"/>
              </a:lnSpc>
              <a:spcBef>
                <a:spcPts val="0"/>
              </a:spcBef>
              <a:spcAft>
                <a:spcPts val="800"/>
              </a:spcAft>
              <a:buNone/>
            </a:pPr>
            <a:r>
              <a:rPr b="1" i="0" lang="en" sz="1400" u="none" cap="none" strike="noStrike">
                <a:solidFill>
                  <a:srgbClr val="000000"/>
                </a:solidFill>
                <a:latin typeface="Arial Black"/>
                <a:ea typeface="Arial Black"/>
                <a:cs typeface="Arial Black"/>
                <a:sym typeface="Arial Black"/>
              </a:rPr>
              <a:t>Using your other green-colored papers, draw and cut some advent leaves. Paste it to the upper part of your green Base wreath you created. </a:t>
            </a:r>
            <a:endParaRPr/>
          </a:p>
        </p:txBody>
      </p:sp>
      <p:sp>
        <p:nvSpPr>
          <p:cNvPr id="254" name="Google Shape;254;p39"/>
          <p:cNvSpPr txBox="1"/>
          <p:nvPr/>
        </p:nvSpPr>
        <p:spPr>
          <a:xfrm>
            <a:off x="6218558" y="3064847"/>
            <a:ext cx="702589" cy="307777"/>
          </a:xfrm>
          <a:prstGeom prst="rect">
            <a:avLst/>
          </a:prstGeom>
          <a:solidFill>
            <a:srgbClr val="1F497D"/>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i="0" lang="en" sz="2000" u="none" cap="none" strike="noStrike">
                <a:solidFill>
                  <a:srgbClr val="FFFFFF"/>
                </a:solidFill>
                <a:latin typeface="Arial Black"/>
                <a:ea typeface="Arial Black"/>
                <a:cs typeface="Arial Black"/>
                <a:sym typeface="Arial Black"/>
              </a:rPr>
              <a:t>3</a:t>
            </a:r>
            <a:endParaRPr b="1" i="0" sz="2000" u="none" cap="none" strike="noStrike">
              <a:solidFill>
                <a:srgbClr val="FFFFFF"/>
              </a:solidFill>
              <a:latin typeface="Arial Black"/>
              <a:ea typeface="Arial Black"/>
              <a:cs typeface="Arial Black"/>
              <a:sym typeface="Arial Black"/>
            </a:endParaRPr>
          </a:p>
        </p:txBody>
      </p:sp>
      <p:pic>
        <p:nvPicPr>
          <p:cNvPr id="255" name="Google Shape;255;p39"/>
          <p:cNvPicPr preferRelativeResize="0"/>
          <p:nvPr/>
        </p:nvPicPr>
        <p:blipFill rotWithShape="1">
          <a:blip r:embed="rId3">
            <a:alphaModFix/>
          </a:blip>
          <a:srcRect b="0" l="11888" r="10847" t="0"/>
          <a:stretch/>
        </p:blipFill>
        <p:spPr>
          <a:xfrm>
            <a:off x="474741" y="1421910"/>
            <a:ext cx="2348533" cy="1630818"/>
          </a:xfrm>
          <a:prstGeom prst="rect">
            <a:avLst/>
          </a:prstGeom>
          <a:noFill/>
          <a:ln>
            <a:noFill/>
          </a:ln>
          <a:effectLst>
            <a:outerShdw blurRad="50800" rotWithShape="0" algn="tl" dir="2700000" dist="38100">
              <a:srgbClr val="000000">
                <a:alpha val="40000"/>
              </a:srgbClr>
            </a:outerShdw>
          </a:effectLst>
        </p:spPr>
      </p:pic>
      <p:pic>
        <p:nvPicPr>
          <p:cNvPr id="256" name="Google Shape;256;p39"/>
          <p:cNvPicPr preferRelativeResize="0"/>
          <p:nvPr/>
        </p:nvPicPr>
        <p:blipFill rotWithShape="1">
          <a:blip r:embed="rId4">
            <a:alphaModFix/>
          </a:blip>
          <a:srcRect b="0" l="0" r="0" t="0"/>
          <a:stretch/>
        </p:blipFill>
        <p:spPr>
          <a:xfrm>
            <a:off x="3258597" y="950330"/>
            <a:ext cx="1268860" cy="710239"/>
          </a:xfrm>
          <a:prstGeom prst="rect">
            <a:avLst/>
          </a:prstGeom>
          <a:noFill/>
          <a:ln>
            <a:noFill/>
          </a:ln>
          <a:effectLst>
            <a:outerShdw blurRad="50800" rotWithShape="0" algn="tl" dir="2700000" dist="38100">
              <a:srgbClr val="000000">
                <a:alpha val="40000"/>
              </a:srgbClr>
            </a:outerShdw>
          </a:effectLst>
        </p:spPr>
      </p:pic>
      <p:pic>
        <p:nvPicPr>
          <p:cNvPr id="257" name="Google Shape;257;p39"/>
          <p:cNvPicPr preferRelativeResize="0"/>
          <p:nvPr/>
        </p:nvPicPr>
        <p:blipFill rotWithShape="1">
          <a:blip r:embed="rId5">
            <a:alphaModFix/>
          </a:blip>
          <a:srcRect b="0" l="0" r="0" t="0"/>
          <a:stretch/>
        </p:blipFill>
        <p:spPr>
          <a:xfrm>
            <a:off x="4642299" y="956722"/>
            <a:ext cx="1234547" cy="716631"/>
          </a:xfrm>
          <a:prstGeom prst="rect">
            <a:avLst/>
          </a:prstGeom>
          <a:noFill/>
          <a:ln>
            <a:noFill/>
          </a:ln>
          <a:effectLst>
            <a:outerShdw blurRad="50800" rotWithShape="0" algn="tl" dir="2700000" dist="38100">
              <a:srgbClr val="000000">
                <a:alpha val="40000"/>
              </a:srgbClr>
            </a:outerShdw>
          </a:effectLst>
        </p:spPr>
      </p:pic>
      <p:pic>
        <p:nvPicPr>
          <p:cNvPr id="258" name="Google Shape;258;p39"/>
          <p:cNvPicPr preferRelativeResize="0"/>
          <p:nvPr/>
        </p:nvPicPr>
        <p:blipFill rotWithShape="1">
          <a:blip r:embed="rId6">
            <a:alphaModFix/>
          </a:blip>
          <a:srcRect b="0" l="0" r="0" t="0"/>
          <a:stretch/>
        </p:blipFill>
        <p:spPr>
          <a:xfrm>
            <a:off x="3713397" y="1782888"/>
            <a:ext cx="1857804" cy="1272349"/>
          </a:xfrm>
          <a:prstGeom prst="rect">
            <a:avLst/>
          </a:prstGeom>
          <a:noFill/>
          <a:ln>
            <a:noFill/>
          </a:ln>
          <a:effectLst>
            <a:outerShdw blurRad="50800" rotWithShape="0" algn="tl" dir="2700000" dist="38100">
              <a:srgbClr val="000000">
                <a:alpha val="40000"/>
              </a:srgbClr>
            </a:outerShdw>
          </a:effectLst>
        </p:spPr>
      </p:pic>
      <p:pic>
        <p:nvPicPr>
          <p:cNvPr id="259" name="Google Shape;259;p39"/>
          <p:cNvPicPr preferRelativeResize="0"/>
          <p:nvPr/>
        </p:nvPicPr>
        <p:blipFill rotWithShape="1">
          <a:blip r:embed="rId7">
            <a:alphaModFix/>
          </a:blip>
          <a:srcRect b="0" l="0" r="0" t="0"/>
          <a:stretch/>
        </p:blipFill>
        <p:spPr>
          <a:xfrm>
            <a:off x="6218558" y="849472"/>
            <a:ext cx="1616615" cy="1640540"/>
          </a:xfrm>
          <a:prstGeom prst="rect">
            <a:avLst/>
          </a:prstGeom>
          <a:noFill/>
          <a:ln>
            <a:noFill/>
          </a:ln>
          <a:effectLst>
            <a:outerShdw blurRad="50800" rotWithShape="0" algn="tl" dir="2700000" dist="38100">
              <a:srgbClr val="000000">
                <a:alpha val="40000"/>
              </a:srgbClr>
            </a:outerShdw>
          </a:effectLst>
        </p:spPr>
      </p:pic>
      <p:pic>
        <p:nvPicPr>
          <p:cNvPr id="260" name="Google Shape;260;p39"/>
          <p:cNvPicPr preferRelativeResize="0"/>
          <p:nvPr/>
        </p:nvPicPr>
        <p:blipFill rotWithShape="1">
          <a:blip r:embed="rId8">
            <a:alphaModFix/>
          </a:blip>
          <a:srcRect b="0" l="0" r="0" t="0"/>
          <a:stretch/>
        </p:blipFill>
        <p:spPr>
          <a:xfrm>
            <a:off x="7404676" y="1883419"/>
            <a:ext cx="1264583" cy="1397877"/>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5DFEC"/>
        </a:solidFill>
      </p:bgPr>
    </p:bg>
    <p:spTree>
      <p:nvGrpSpPr>
        <p:cNvPr id="265" name="Shape 265"/>
        <p:cNvGrpSpPr/>
        <p:nvPr/>
      </p:nvGrpSpPr>
      <p:grpSpPr>
        <a:xfrm>
          <a:off x="0" y="0"/>
          <a:ext cx="0" cy="0"/>
          <a:chOff x="0" y="0"/>
          <a:chExt cx="0" cy="0"/>
        </a:xfrm>
      </p:grpSpPr>
      <p:sp>
        <p:nvSpPr>
          <p:cNvPr id="266" name="Google Shape;266;p40"/>
          <p:cNvSpPr/>
          <p:nvPr/>
        </p:nvSpPr>
        <p:spPr>
          <a:xfrm>
            <a:off x="3228452" y="582711"/>
            <a:ext cx="2819612" cy="2035629"/>
          </a:xfrm>
          <a:prstGeom prst="rect">
            <a:avLst/>
          </a:prstGeom>
          <a:solidFill>
            <a:srgbClr val="B2A0C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67" name="Google Shape;267;p40"/>
          <p:cNvSpPr/>
          <p:nvPr/>
        </p:nvSpPr>
        <p:spPr>
          <a:xfrm>
            <a:off x="253384" y="582709"/>
            <a:ext cx="2819612" cy="2264279"/>
          </a:xfrm>
          <a:prstGeom prst="rect">
            <a:avLst/>
          </a:prstGeom>
          <a:solidFill>
            <a:srgbClr val="B2A0C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68" name="Google Shape;268;p40"/>
          <p:cNvSpPr/>
          <p:nvPr/>
        </p:nvSpPr>
        <p:spPr>
          <a:xfrm>
            <a:off x="1424940" y="118806"/>
            <a:ext cx="6294120" cy="384600"/>
          </a:xfrm>
          <a:prstGeom prst="rect">
            <a:avLst/>
          </a:prstGeom>
          <a:solidFill>
            <a:srgbClr val="3F3151"/>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FFFFFF"/>
                </a:solidFill>
                <a:latin typeface="Arial Black"/>
                <a:ea typeface="Arial Black"/>
                <a:cs typeface="Arial Black"/>
                <a:sym typeface="Arial Black"/>
              </a:rPr>
              <a:t>Procedure B: Creating of Advent Wreath Candles</a:t>
            </a:r>
            <a:endParaRPr b="0" i="0" sz="600" u="none" cap="none" strike="noStrike">
              <a:solidFill>
                <a:srgbClr val="FFFFFF"/>
              </a:solidFill>
              <a:latin typeface="Arial"/>
              <a:ea typeface="Arial"/>
              <a:cs typeface="Arial"/>
              <a:sym typeface="Arial"/>
            </a:endParaRPr>
          </a:p>
        </p:txBody>
      </p:sp>
      <p:sp>
        <p:nvSpPr>
          <p:cNvPr id="269" name="Google Shape;269;p40"/>
          <p:cNvSpPr txBox="1"/>
          <p:nvPr/>
        </p:nvSpPr>
        <p:spPr>
          <a:xfrm>
            <a:off x="366498" y="1667738"/>
            <a:ext cx="2593384" cy="840274"/>
          </a:xfrm>
          <a:prstGeom prst="rect">
            <a:avLst/>
          </a:prstGeom>
          <a:solidFill>
            <a:srgbClr val="B2A0C7"/>
          </a:solidFill>
          <a:ln>
            <a:noFill/>
          </a:ln>
        </p:spPr>
        <p:txBody>
          <a:bodyPr anchorCtr="0" anchor="t" bIns="22850" lIns="45725" spcFirstLastPara="1" rIns="45725" wrap="square" tIns="22850">
            <a:spAutoFit/>
          </a:bodyPr>
          <a:lstStyle/>
          <a:p>
            <a:pPr indent="0" lvl="0" marL="0" marR="0" rtl="0" algn="ctr">
              <a:lnSpc>
                <a:spcPct val="107000"/>
              </a:lnSpc>
              <a:spcBef>
                <a:spcPts val="0"/>
              </a:spcBef>
              <a:spcAft>
                <a:spcPts val="800"/>
              </a:spcAft>
              <a:buClr>
                <a:srgbClr val="000000"/>
              </a:buClr>
              <a:buSzPts val="1400"/>
              <a:buFont typeface="Arial"/>
              <a:buNone/>
            </a:pPr>
            <a:r>
              <a:rPr b="1" i="0" lang="en" sz="1400" u="none" cap="none" strike="noStrike">
                <a:solidFill>
                  <a:srgbClr val="000000"/>
                </a:solidFill>
                <a:latin typeface="Arial Black"/>
                <a:ea typeface="Arial Black"/>
                <a:cs typeface="Arial Black"/>
                <a:sym typeface="Arial Black"/>
              </a:rPr>
              <a:t>Prepare your Glue, other colored papers, Scissors, and Pencil. </a:t>
            </a:r>
            <a:endParaRPr/>
          </a:p>
        </p:txBody>
      </p:sp>
      <p:sp>
        <p:nvSpPr>
          <p:cNvPr id="270" name="Google Shape;270;p40"/>
          <p:cNvSpPr txBox="1"/>
          <p:nvPr/>
        </p:nvSpPr>
        <p:spPr>
          <a:xfrm>
            <a:off x="399265" y="1346758"/>
            <a:ext cx="702589" cy="307777"/>
          </a:xfrm>
          <a:prstGeom prst="rect">
            <a:avLst/>
          </a:prstGeom>
          <a:solidFill>
            <a:srgbClr val="3F3151"/>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i="0" lang="en" sz="2000" u="none" cap="none" strike="noStrike">
                <a:solidFill>
                  <a:srgbClr val="FFFFFF"/>
                </a:solidFill>
                <a:latin typeface="Arial Black"/>
                <a:ea typeface="Arial Black"/>
                <a:cs typeface="Arial Black"/>
                <a:sym typeface="Arial Black"/>
              </a:rPr>
              <a:t>1</a:t>
            </a:r>
            <a:endParaRPr b="1" i="0" sz="2000" u="none" cap="none" strike="noStrike">
              <a:solidFill>
                <a:srgbClr val="FFFFFF"/>
              </a:solidFill>
              <a:latin typeface="Arial Black"/>
              <a:ea typeface="Arial Black"/>
              <a:cs typeface="Arial Black"/>
              <a:sym typeface="Arial Black"/>
            </a:endParaRPr>
          </a:p>
        </p:txBody>
      </p:sp>
      <p:sp>
        <p:nvSpPr>
          <p:cNvPr id="271" name="Google Shape;271;p40"/>
          <p:cNvSpPr/>
          <p:nvPr/>
        </p:nvSpPr>
        <p:spPr>
          <a:xfrm>
            <a:off x="6165829" y="582710"/>
            <a:ext cx="2819612" cy="2264278"/>
          </a:xfrm>
          <a:prstGeom prst="rect">
            <a:avLst/>
          </a:prstGeom>
          <a:solidFill>
            <a:srgbClr val="B2A0C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72" name="Google Shape;272;p40"/>
          <p:cNvSpPr txBox="1"/>
          <p:nvPr/>
        </p:nvSpPr>
        <p:spPr>
          <a:xfrm>
            <a:off x="6275990" y="1817267"/>
            <a:ext cx="2680667" cy="1004870"/>
          </a:xfrm>
          <a:prstGeom prst="rect">
            <a:avLst/>
          </a:prstGeom>
          <a:solidFill>
            <a:srgbClr val="B2A0C7"/>
          </a:solidFill>
          <a:ln>
            <a:noFill/>
          </a:ln>
        </p:spPr>
        <p:txBody>
          <a:bodyPr anchorCtr="0" anchor="t" bIns="22850" lIns="45725" spcFirstLastPara="1" rIns="45725" wrap="square" tIns="22850">
            <a:spAutoFit/>
          </a:bodyPr>
          <a:lstStyle/>
          <a:p>
            <a:pPr indent="0" lvl="0" marL="0" marR="0" rtl="0" algn="ctr">
              <a:lnSpc>
                <a:spcPct val="107000"/>
              </a:lnSpc>
              <a:spcBef>
                <a:spcPts val="0"/>
              </a:spcBef>
              <a:spcAft>
                <a:spcPts val="800"/>
              </a:spcAft>
              <a:buClr>
                <a:srgbClr val="000000"/>
              </a:buClr>
              <a:buSzPts val="1300"/>
              <a:buFont typeface="Arial"/>
              <a:buNone/>
            </a:pPr>
            <a:r>
              <a:rPr b="1" i="0" lang="en" sz="1300" u="none" cap="none" strike="noStrike">
                <a:solidFill>
                  <a:srgbClr val="000000"/>
                </a:solidFill>
                <a:latin typeface="Arial Black"/>
                <a:ea typeface="Arial Black"/>
                <a:cs typeface="Arial Black"/>
                <a:sym typeface="Arial Black"/>
              </a:rPr>
              <a:t>Draw and cut medium-sized tear drop-like. It will serve as the flame in your candle. Set it aside. </a:t>
            </a:r>
            <a:endParaRPr/>
          </a:p>
        </p:txBody>
      </p:sp>
      <p:sp>
        <p:nvSpPr>
          <p:cNvPr id="273" name="Google Shape;273;p40"/>
          <p:cNvSpPr txBox="1"/>
          <p:nvPr/>
        </p:nvSpPr>
        <p:spPr>
          <a:xfrm>
            <a:off x="6335214" y="1442209"/>
            <a:ext cx="702589" cy="307777"/>
          </a:xfrm>
          <a:prstGeom prst="rect">
            <a:avLst/>
          </a:prstGeom>
          <a:solidFill>
            <a:srgbClr val="3F3151"/>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i="0" lang="en" sz="2000" u="none" cap="none" strike="noStrike">
                <a:solidFill>
                  <a:srgbClr val="FFFFFF"/>
                </a:solidFill>
                <a:latin typeface="Arial Black"/>
                <a:ea typeface="Arial Black"/>
                <a:cs typeface="Arial Black"/>
                <a:sym typeface="Arial Black"/>
              </a:rPr>
              <a:t>3</a:t>
            </a:r>
            <a:endParaRPr b="1" i="0" sz="2000" u="none" cap="none" strike="noStrike">
              <a:solidFill>
                <a:srgbClr val="FFFFFF"/>
              </a:solidFill>
              <a:latin typeface="Arial Black"/>
              <a:ea typeface="Arial Black"/>
              <a:cs typeface="Arial Black"/>
              <a:sym typeface="Arial Black"/>
            </a:endParaRPr>
          </a:p>
        </p:txBody>
      </p:sp>
      <p:pic>
        <p:nvPicPr>
          <p:cNvPr id="274" name="Google Shape;274;p40"/>
          <p:cNvPicPr preferRelativeResize="0"/>
          <p:nvPr/>
        </p:nvPicPr>
        <p:blipFill rotWithShape="1">
          <a:blip r:embed="rId3">
            <a:alphaModFix/>
          </a:blip>
          <a:srcRect b="0" l="11888" r="10847" t="0"/>
          <a:stretch/>
        </p:blipFill>
        <p:spPr>
          <a:xfrm>
            <a:off x="1377515" y="682538"/>
            <a:ext cx="1361679" cy="945548"/>
          </a:xfrm>
          <a:prstGeom prst="rect">
            <a:avLst/>
          </a:prstGeom>
          <a:noFill/>
          <a:ln>
            <a:noFill/>
          </a:ln>
          <a:effectLst>
            <a:outerShdw blurRad="50800" rotWithShape="0" algn="tl" dir="2700000" dist="38100">
              <a:srgbClr val="000000">
                <a:alpha val="40000"/>
              </a:srgbClr>
            </a:outerShdw>
          </a:effectLst>
        </p:spPr>
      </p:pic>
      <p:sp>
        <p:nvSpPr>
          <p:cNvPr id="275" name="Google Shape;275;p40"/>
          <p:cNvSpPr txBox="1"/>
          <p:nvPr/>
        </p:nvSpPr>
        <p:spPr>
          <a:xfrm>
            <a:off x="3239923" y="1628086"/>
            <a:ext cx="2819612" cy="1218903"/>
          </a:xfrm>
          <a:prstGeom prst="rect">
            <a:avLst/>
          </a:prstGeom>
          <a:solidFill>
            <a:srgbClr val="B2A0C7"/>
          </a:solidFill>
          <a:ln>
            <a:noFill/>
          </a:ln>
        </p:spPr>
        <p:txBody>
          <a:bodyPr anchorCtr="0" anchor="t" bIns="22850" lIns="45725" spcFirstLastPara="1" rIns="45725" wrap="square" tIns="22850">
            <a:spAutoFit/>
          </a:bodyPr>
          <a:lstStyle/>
          <a:p>
            <a:pPr indent="0" lvl="0" marL="0" marR="0" rtl="0" algn="ctr">
              <a:lnSpc>
                <a:spcPct val="107000"/>
              </a:lnSpc>
              <a:spcBef>
                <a:spcPts val="0"/>
              </a:spcBef>
              <a:spcAft>
                <a:spcPts val="800"/>
              </a:spcAft>
              <a:buClr>
                <a:srgbClr val="000000"/>
              </a:buClr>
              <a:buSzPts val="1300"/>
              <a:buFont typeface="Arial"/>
              <a:buNone/>
            </a:pPr>
            <a:r>
              <a:rPr b="1" i="0" lang="en" sz="1300" u="none" cap="none" strike="noStrike">
                <a:solidFill>
                  <a:srgbClr val="000000"/>
                </a:solidFill>
                <a:latin typeface="Arial Black"/>
                <a:ea typeface="Arial Black"/>
                <a:cs typeface="Arial Black"/>
                <a:sym typeface="Arial Black"/>
              </a:rPr>
              <a:t>Cut out three pieces of </a:t>
            </a:r>
            <a:r>
              <a:rPr b="1" i="0" lang="en" sz="1300" u="none" cap="none" strike="noStrike">
                <a:solidFill>
                  <a:srgbClr val="000000"/>
                </a:solidFill>
                <a:latin typeface="Arial Black"/>
                <a:ea typeface="Arial Black"/>
                <a:cs typeface="Arial Black"/>
                <a:sym typeface="Arial Black"/>
              </a:rPr>
              <a:t>same-sized </a:t>
            </a:r>
            <a:r>
              <a:rPr b="1" i="0" lang="en" sz="1300" u="none" cap="none" strike="noStrike">
                <a:solidFill>
                  <a:srgbClr val="000000"/>
                </a:solidFill>
                <a:latin typeface="Arial Black"/>
                <a:ea typeface="Arial Black"/>
                <a:cs typeface="Arial Black"/>
                <a:sym typeface="Arial Black"/>
              </a:rPr>
              <a:t>rectangles using violet-colored paper and one piece of a rectangle using pink-colored paper. Set it aside.</a:t>
            </a:r>
            <a:endParaRPr/>
          </a:p>
        </p:txBody>
      </p:sp>
      <p:sp>
        <p:nvSpPr>
          <p:cNvPr id="276" name="Google Shape;276;p40"/>
          <p:cNvSpPr txBox="1"/>
          <p:nvPr/>
        </p:nvSpPr>
        <p:spPr>
          <a:xfrm>
            <a:off x="3385803" y="1276099"/>
            <a:ext cx="702589" cy="307777"/>
          </a:xfrm>
          <a:prstGeom prst="rect">
            <a:avLst/>
          </a:prstGeom>
          <a:solidFill>
            <a:srgbClr val="3F3151"/>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i="0" lang="en" sz="2000" u="none" cap="none" strike="noStrike">
                <a:solidFill>
                  <a:srgbClr val="FFFFFF"/>
                </a:solidFill>
                <a:latin typeface="Arial Black"/>
                <a:ea typeface="Arial Black"/>
                <a:cs typeface="Arial Black"/>
                <a:sym typeface="Arial Black"/>
              </a:rPr>
              <a:t>2</a:t>
            </a:r>
            <a:endParaRPr b="1" i="0" sz="2000" u="none" cap="none" strike="noStrike">
              <a:solidFill>
                <a:srgbClr val="FFFFFF"/>
              </a:solidFill>
              <a:latin typeface="Arial Black"/>
              <a:ea typeface="Arial Black"/>
              <a:cs typeface="Arial Black"/>
              <a:sym typeface="Arial Black"/>
            </a:endParaRPr>
          </a:p>
        </p:txBody>
      </p:sp>
      <p:pic>
        <p:nvPicPr>
          <p:cNvPr id="277" name="Google Shape;277;p40"/>
          <p:cNvPicPr preferRelativeResize="0"/>
          <p:nvPr/>
        </p:nvPicPr>
        <p:blipFill rotWithShape="1">
          <a:blip r:embed="rId4">
            <a:alphaModFix/>
          </a:blip>
          <a:srcRect b="0" l="0" r="0" t="0"/>
          <a:stretch/>
        </p:blipFill>
        <p:spPr>
          <a:xfrm>
            <a:off x="4502919" y="630439"/>
            <a:ext cx="1443502" cy="869687"/>
          </a:xfrm>
          <a:prstGeom prst="rect">
            <a:avLst/>
          </a:prstGeom>
          <a:noFill/>
          <a:ln>
            <a:noFill/>
          </a:ln>
          <a:effectLst>
            <a:outerShdw blurRad="50800" rotWithShape="0" algn="tl" dir="2700000" dist="38100">
              <a:srgbClr val="000000">
                <a:alpha val="40000"/>
              </a:srgbClr>
            </a:outerShdw>
          </a:effectLst>
        </p:spPr>
      </p:pic>
      <p:pic>
        <p:nvPicPr>
          <p:cNvPr id="278" name="Google Shape;278;p40"/>
          <p:cNvPicPr preferRelativeResize="0"/>
          <p:nvPr/>
        </p:nvPicPr>
        <p:blipFill rotWithShape="1">
          <a:blip r:embed="rId5">
            <a:alphaModFix/>
          </a:blip>
          <a:srcRect b="12821" l="13947" r="15547" t="24581"/>
          <a:stretch/>
        </p:blipFill>
        <p:spPr>
          <a:xfrm>
            <a:off x="7334002" y="704474"/>
            <a:ext cx="1289813" cy="1045511"/>
          </a:xfrm>
          <a:prstGeom prst="rect">
            <a:avLst/>
          </a:prstGeom>
          <a:noFill/>
          <a:ln>
            <a:noFill/>
          </a:ln>
          <a:effectLst>
            <a:outerShdw blurRad="50800" rotWithShape="0" algn="tl" dir="2700000" dist="38100">
              <a:srgbClr val="000000">
                <a:alpha val="40000"/>
              </a:srgbClr>
            </a:outerShdw>
          </a:effectLst>
        </p:spPr>
      </p:pic>
      <p:sp>
        <p:nvSpPr>
          <p:cNvPr id="279" name="Google Shape;279;p40"/>
          <p:cNvSpPr/>
          <p:nvPr/>
        </p:nvSpPr>
        <p:spPr>
          <a:xfrm>
            <a:off x="253383" y="2922466"/>
            <a:ext cx="4829157" cy="2098403"/>
          </a:xfrm>
          <a:prstGeom prst="rect">
            <a:avLst/>
          </a:prstGeom>
          <a:solidFill>
            <a:srgbClr val="B2A0C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80" name="Google Shape;280;p40"/>
          <p:cNvSpPr txBox="1"/>
          <p:nvPr/>
        </p:nvSpPr>
        <p:spPr>
          <a:xfrm>
            <a:off x="492616" y="3311728"/>
            <a:ext cx="2242759" cy="1330344"/>
          </a:xfrm>
          <a:prstGeom prst="rect">
            <a:avLst/>
          </a:prstGeom>
          <a:solidFill>
            <a:srgbClr val="B2A0C7"/>
          </a:solidFill>
          <a:ln>
            <a:noFill/>
          </a:ln>
        </p:spPr>
        <p:txBody>
          <a:bodyPr anchorCtr="0" anchor="t" bIns="22850" lIns="45725" spcFirstLastPara="1" rIns="45725" wrap="square" tIns="22850">
            <a:spAutoFit/>
          </a:bodyPr>
          <a:lstStyle/>
          <a:p>
            <a:pPr indent="0" lvl="0" marL="0" marR="0" rtl="0" algn="ctr">
              <a:lnSpc>
                <a:spcPct val="107000"/>
              </a:lnSpc>
              <a:spcBef>
                <a:spcPts val="0"/>
              </a:spcBef>
              <a:spcAft>
                <a:spcPts val="0"/>
              </a:spcAft>
              <a:buClr>
                <a:srgbClr val="000000"/>
              </a:buClr>
              <a:buSzPts val="1300"/>
              <a:buFont typeface="Arial"/>
              <a:buNone/>
            </a:pPr>
            <a:r>
              <a:rPr b="1" i="0" lang="en" sz="1300" u="none" cap="none" strike="noStrike">
                <a:solidFill>
                  <a:srgbClr val="000000"/>
                </a:solidFill>
                <a:latin typeface="Arial Black"/>
                <a:ea typeface="Arial Black"/>
                <a:cs typeface="Arial Black"/>
                <a:sym typeface="Arial Black"/>
              </a:rPr>
              <a:t>In your Violet rectangle papers, write:</a:t>
            </a:r>
            <a:endParaRPr/>
          </a:p>
          <a:p>
            <a:pPr indent="0" lvl="0" marL="0" marR="0" rtl="0" algn="ctr">
              <a:lnSpc>
                <a:spcPct val="107000"/>
              </a:lnSpc>
              <a:spcBef>
                <a:spcPts val="0"/>
              </a:spcBef>
              <a:spcAft>
                <a:spcPts val="0"/>
              </a:spcAft>
              <a:buClr>
                <a:srgbClr val="000000"/>
              </a:buClr>
              <a:buSzPts val="1300"/>
              <a:buFont typeface="Arial"/>
              <a:buNone/>
            </a:pPr>
            <a:r>
              <a:rPr b="1" i="0" lang="en" sz="1300" u="none" cap="none" strike="noStrike">
                <a:solidFill>
                  <a:srgbClr val="000000"/>
                </a:solidFill>
                <a:latin typeface="Arial Black"/>
                <a:ea typeface="Arial Black"/>
                <a:cs typeface="Arial Black"/>
                <a:sym typeface="Arial Black"/>
              </a:rPr>
              <a:t>Rectangle #1: </a:t>
            </a:r>
            <a:r>
              <a:rPr b="1" i="0" lang="en" sz="1300" u="none" cap="none" strike="noStrike">
                <a:solidFill>
                  <a:srgbClr val="000000"/>
                </a:solidFill>
                <a:latin typeface="Arial Black"/>
                <a:ea typeface="Arial Black"/>
                <a:cs typeface="Arial Black"/>
                <a:sym typeface="Arial Black"/>
              </a:rPr>
              <a:t>Hope</a:t>
            </a:r>
            <a:endParaRPr b="1" i="0" sz="1300" u="none" cap="none" strike="noStrike">
              <a:solidFill>
                <a:srgbClr val="000000"/>
              </a:solidFill>
              <a:latin typeface="Arial Black"/>
              <a:ea typeface="Arial Black"/>
              <a:cs typeface="Arial Black"/>
              <a:sym typeface="Arial Black"/>
            </a:endParaRPr>
          </a:p>
          <a:p>
            <a:pPr indent="0" lvl="0" marL="0" marR="0" rtl="0" algn="ctr">
              <a:lnSpc>
                <a:spcPct val="107000"/>
              </a:lnSpc>
              <a:spcBef>
                <a:spcPts val="0"/>
              </a:spcBef>
              <a:spcAft>
                <a:spcPts val="0"/>
              </a:spcAft>
              <a:buClr>
                <a:srgbClr val="000000"/>
              </a:buClr>
              <a:buSzPts val="1300"/>
              <a:buFont typeface="Arial"/>
              <a:buNone/>
            </a:pPr>
            <a:r>
              <a:rPr b="1" i="0" lang="en" sz="1300" u="none" cap="none" strike="noStrike">
                <a:solidFill>
                  <a:srgbClr val="000000"/>
                </a:solidFill>
                <a:latin typeface="Arial Black"/>
                <a:ea typeface="Arial Black"/>
                <a:cs typeface="Arial Black"/>
                <a:sym typeface="Arial Black"/>
              </a:rPr>
              <a:t>Rectangle #2: </a:t>
            </a:r>
            <a:r>
              <a:rPr b="1" i="0" lang="en" sz="1300" u="none" cap="none" strike="noStrike">
                <a:solidFill>
                  <a:srgbClr val="000000"/>
                </a:solidFill>
                <a:latin typeface="Arial Black"/>
                <a:ea typeface="Arial Black"/>
                <a:cs typeface="Arial Black"/>
                <a:sym typeface="Arial Black"/>
              </a:rPr>
              <a:t>Peace</a:t>
            </a:r>
            <a:endParaRPr/>
          </a:p>
          <a:p>
            <a:pPr indent="0" lvl="0" marL="0" marR="0" rtl="0" algn="ctr">
              <a:lnSpc>
                <a:spcPct val="107000"/>
              </a:lnSpc>
              <a:spcBef>
                <a:spcPts val="0"/>
              </a:spcBef>
              <a:spcAft>
                <a:spcPts val="0"/>
              </a:spcAft>
              <a:buClr>
                <a:srgbClr val="000000"/>
              </a:buClr>
              <a:buSzPts val="1300"/>
              <a:buFont typeface="Arial"/>
              <a:buNone/>
            </a:pPr>
            <a:r>
              <a:rPr b="1" i="0" lang="en" sz="1300" u="none" cap="none" strike="noStrike">
                <a:solidFill>
                  <a:srgbClr val="000000"/>
                </a:solidFill>
                <a:latin typeface="Arial Black"/>
                <a:ea typeface="Arial Black"/>
                <a:cs typeface="Arial Black"/>
                <a:sym typeface="Arial Black"/>
              </a:rPr>
              <a:t>Rectangle #3: Love </a:t>
            </a:r>
            <a:endParaRPr/>
          </a:p>
          <a:p>
            <a:pPr indent="0" lvl="0" marL="0" marR="0" rtl="0" algn="ctr">
              <a:lnSpc>
                <a:spcPct val="107000"/>
              </a:lnSpc>
              <a:spcBef>
                <a:spcPts val="0"/>
              </a:spcBef>
              <a:spcAft>
                <a:spcPts val="0"/>
              </a:spcAft>
              <a:buClr>
                <a:srgbClr val="000000"/>
              </a:buClr>
              <a:buSzPts val="1300"/>
              <a:buFont typeface="Arial"/>
              <a:buNone/>
            </a:pPr>
            <a:r>
              <a:rPr b="1" i="0" lang="en" sz="1300" u="none" cap="none" strike="noStrike">
                <a:solidFill>
                  <a:srgbClr val="000000"/>
                </a:solidFill>
                <a:latin typeface="Arial Black"/>
                <a:ea typeface="Arial Black"/>
                <a:cs typeface="Arial Black"/>
                <a:sym typeface="Arial Black"/>
              </a:rPr>
              <a:t> </a:t>
            </a:r>
            <a:endParaRPr/>
          </a:p>
        </p:txBody>
      </p:sp>
      <p:sp>
        <p:nvSpPr>
          <p:cNvPr id="281" name="Google Shape;281;p40"/>
          <p:cNvSpPr txBox="1"/>
          <p:nvPr/>
        </p:nvSpPr>
        <p:spPr>
          <a:xfrm>
            <a:off x="366498" y="2983146"/>
            <a:ext cx="702589" cy="307777"/>
          </a:xfrm>
          <a:prstGeom prst="rect">
            <a:avLst/>
          </a:prstGeom>
          <a:solidFill>
            <a:srgbClr val="3F3151"/>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i="0" lang="en" sz="2000" u="none" cap="none" strike="noStrike">
                <a:solidFill>
                  <a:srgbClr val="FFFFFF"/>
                </a:solidFill>
                <a:latin typeface="Arial Black"/>
                <a:ea typeface="Arial Black"/>
                <a:cs typeface="Arial Black"/>
                <a:sym typeface="Arial Black"/>
              </a:rPr>
              <a:t>4</a:t>
            </a:r>
            <a:endParaRPr b="1" i="0" sz="2000" u="none" cap="none" strike="noStrike">
              <a:solidFill>
                <a:srgbClr val="FFFFFF"/>
              </a:solidFill>
              <a:latin typeface="Arial Black"/>
              <a:ea typeface="Arial Black"/>
              <a:cs typeface="Arial Black"/>
              <a:sym typeface="Arial Black"/>
            </a:endParaRPr>
          </a:p>
        </p:txBody>
      </p:sp>
      <p:pic>
        <p:nvPicPr>
          <p:cNvPr id="282" name="Google Shape;282;p40"/>
          <p:cNvPicPr preferRelativeResize="0"/>
          <p:nvPr/>
        </p:nvPicPr>
        <p:blipFill rotWithShape="1">
          <a:blip r:embed="rId6">
            <a:alphaModFix/>
          </a:blip>
          <a:srcRect b="0" l="0" r="0" t="0"/>
          <a:stretch/>
        </p:blipFill>
        <p:spPr>
          <a:xfrm>
            <a:off x="2959882" y="3045290"/>
            <a:ext cx="1961566" cy="1523957"/>
          </a:xfrm>
          <a:prstGeom prst="rect">
            <a:avLst/>
          </a:prstGeom>
          <a:noFill/>
          <a:ln>
            <a:noFill/>
          </a:ln>
          <a:effectLst>
            <a:outerShdw blurRad="50800" rotWithShape="0" algn="tl" dir="2700000" dist="38100">
              <a:srgbClr val="000000">
                <a:alpha val="40000"/>
              </a:srgbClr>
            </a:outerShdw>
          </a:effectLst>
        </p:spPr>
      </p:pic>
      <p:sp>
        <p:nvSpPr>
          <p:cNvPr id="283" name="Google Shape;283;p40"/>
          <p:cNvSpPr txBox="1"/>
          <p:nvPr/>
        </p:nvSpPr>
        <p:spPr>
          <a:xfrm>
            <a:off x="461322" y="4404966"/>
            <a:ext cx="2242759" cy="474212"/>
          </a:xfrm>
          <a:prstGeom prst="rect">
            <a:avLst/>
          </a:prstGeom>
          <a:solidFill>
            <a:srgbClr val="B2A0C7"/>
          </a:solidFill>
          <a:ln>
            <a:noFill/>
          </a:ln>
        </p:spPr>
        <p:txBody>
          <a:bodyPr anchorCtr="0" anchor="t" bIns="22850" lIns="45725" spcFirstLastPara="1" rIns="45725" wrap="square" tIns="22850">
            <a:spAutoFit/>
          </a:bodyPr>
          <a:lstStyle/>
          <a:p>
            <a:pPr indent="0" lvl="0" marL="0" marR="0" rtl="0" algn="ctr">
              <a:lnSpc>
                <a:spcPct val="107000"/>
              </a:lnSpc>
              <a:spcBef>
                <a:spcPts val="0"/>
              </a:spcBef>
              <a:spcAft>
                <a:spcPts val="0"/>
              </a:spcAft>
              <a:buClr>
                <a:srgbClr val="000000"/>
              </a:buClr>
              <a:buSzPts val="1300"/>
              <a:buFont typeface="Arial"/>
              <a:buNone/>
            </a:pPr>
            <a:r>
              <a:rPr b="1" i="0" lang="en" sz="1300" u="none" cap="none" strike="noStrike">
                <a:solidFill>
                  <a:srgbClr val="000000"/>
                </a:solidFill>
                <a:latin typeface="Arial Black"/>
                <a:ea typeface="Arial Black"/>
                <a:cs typeface="Arial Black"/>
                <a:sym typeface="Arial Black"/>
              </a:rPr>
              <a:t>In your Pink rectangle paper, write</a:t>
            </a:r>
            <a:r>
              <a:rPr b="1" i="0" lang="en" sz="1300" u="none" cap="none" strike="noStrike">
                <a:solidFill>
                  <a:srgbClr val="000000"/>
                </a:solidFill>
                <a:latin typeface="Arial Black"/>
                <a:ea typeface="Arial Black"/>
                <a:cs typeface="Arial Black"/>
                <a:sym typeface="Arial Black"/>
              </a:rPr>
              <a:t> Joy</a:t>
            </a:r>
            <a:endParaRPr b="1" i="0" sz="1300" u="none" cap="none" strike="noStrike">
              <a:solidFill>
                <a:srgbClr val="000000"/>
              </a:solidFill>
              <a:latin typeface="Arial Black"/>
              <a:ea typeface="Arial Black"/>
              <a:cs typeface="Arial Black"/>
              <a:sym typeface="Arial Black"/>
            </a:endParaRPr>
          </a:p>
        </p:txBody>
      </p:sp>
      <p:sp>
        <p:nvSpPr>
          <p:cNvPr id="284" name="Google Shape;284;p40"/>
          <p:cNvSpPr/>
          <p:nvPr/>
        </p:nvSpPr>
        <p:spPr>
          <a:xfrm>
            <a:off x="5152247" y="2937538"/>
            <a:ext cx="3833194" cy="2083331"/>
          </a:xfrm>
          <a:prstGeom prst="rect">
            <a:avLst/>
          </a:prstGeom>
          <a:solidFill>
            <a:srgbClr val="B2A0C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85" name="Google Shape;285;p40"/>
          <p:cNvSpPr txBox="1"/>
          <p:nvPr/>
        </p:nvSpPr>
        <p:spPr>
          <a:xfrm>
            <a:off x="5192353" y="3378141"/>
            <a:ext cx="2100089" cy="1532066"/>
          </a:xfrm>
          <a:prstGeom prst="rect">
            <a:avLst/>
          </a:prstGeom>
          <a:solidFill>
            <a:srgbClr val="B2A0C7"/>
          </a:solidFill>
          <a:ln>
            <a:noFill/>
          </a:ln>
        </p:spPr>
        <p:txBody>
          <a:bodyPr anchorCtr="0" anchor="t" bIns="22850" lIns="45725" spcFirstLastPara="1" rIns="45725" wrap="square" tIns="22850">
            <a:spAutoFit/>
          </a:bodyPr>
          <a:lstStyle/>
          <a:p>
            <a:pPr indent="0" lvl="0" marL="0" marR="0" rtl="0" algn="ctr">
              <a:lnSpc>
                <a:spcPct val="107000"/>
              </a:lnSpc>
              <a:spcBef>
                <a:spcPts val="0"/>
              </a:spcBef>
              <a:spcAft>
                <a:spcPts val="800"/>
              </a:spcAft>
              <a:buClr>
                <a:srgbClr val="000000"/>
              </a:buClr>
              <a:buSzPts val="1200"/>
              <a:buFont typeface="Arial"/>
              <a:buNone/>
            </a:pPr>
            <a:r>
              <a:rPr b="1" i="0" lang="en" sz="1200" u="none" cap="none" strike="noStrike">
                <a:solidFill>
                  <a:srgbClr val="000000"/>
                </a:solidFill>
                <a:latin typeface="Arial Black"/>
                <a:ea typeface="Arial Black"/>
                <a:cs typeface="Arial Black"/>
                <a:sym typeface="Arial Black"/>
              </a:rPr>
              <a:t>Paste your flame in the top of your candle. Then, attach the lower part of the candle inside the </a:t>
            </a:r>
            <a:r>
              <a:rPr b="1" i="0" lang="en" sz="1200" u="none" cap="none" strike="noStrike">
                <a:solidFill>
                  <a:srgbClr val="000000"/>
                </a:solidFill>
                <a:latin typeface="Arial Black"/>
                <a:ea typeface="Arial Black"/>
                <a:cs typeface="Arial Black"/>
                <a:sym typeface="Arial Black"/>
              </a:rPr>
              <a:t>Green wreath and add your Christmas designs.</a:t>
            </a:r>
            <a:endParaRPr b="1" i="0" sz="1200" u="none" cap="none" strike="noStrike">
              <a:solidFill>
                <a:srgbClr val="000000"/>
              </a:solidFill>
              <a:latin typeface="Arial Black"/>
              <a:ea typeface="Arial Black"/>
              <a:cs typeface="Arial Black"/>
              <a:sym typeface="Arial Black"/>
            </a:endParaRPr>
          </a:p>
        </p:txBody>
      </p:sp>
      <p:sp>
        <p:nvSpPr>
          <p:cNvPr id="286" name="Google Shape;286;p40"/>
          <p:cNvSpPr txBox="1"/>
          <p:nvPr/>
        </p:nvSpPr>
        <p:spPr>
          <a:xfrm>
            <a:off x="5262408" y="3003951"/>
            <a:ext cx="702589" cy="307777"/>
          </a:xfrm>
          <a:prstGeom prst="rect">
            <a:avLst/>
          </a:prstGeom>
          <a:solidFill>
            <a:srgbClr val="3F3151"/>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i="0" lang="en" sz="2000" u="none" cap="none" strike="noStrike">
                <a:solidFill>
                  <a:srgbClr val="FFFFFF"/>
                </a:solidFill>
                <a:latin typeface="Arial Black"/>
                <a:ea typeface="Arial Black"/>
                <a:cs typeface="Arial Black"/>
                <a:sym typeface="Arial Black"/>
              </a:rPr>
              <a:t>5</a:t>
            </a:r>
            <a:endParaRPr b="1" i="0" sz="2000" u="none" cap="none" strike="noStrike">
              <a:solidFill>
                <a:srgbClr val="FFFFFF"/>
              </a:solidFill>
              <a:latin typeface="Arial Black"/>
              <a:ea typeface="Arial Black"/>
              <a:cs typeface="Arial Black"/>
              <a:sym typeface="Arial Black"/>
            </a:endParaRPr>
          </a:p>
        </p:txBody>
      </p:sp>
      <p:sp>
        <p:nvSpPr>
          <p:cNvPr id="287" name="Google Shape;287;p40"/>
          <p:cNvSpPr txBox="1"/>
          <p:nvPr/>
        </p:nvSpPr>
        <p:spPr>
          <a:xfrm>
            <a:off x="2766669" y="4569247"/>
            <a:ext cx="2330497"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 sz="1000" u="none" cap="none" strike="noStrike">
                <a:solidFill>
                  <a:srgbClr val="000000"/>
                </a:solidFill>
                <a:latin typeface="Arial Black"/>
                <a:ea typeface="Arial Black"/>
                <a:cs typeface="Arial Black"/>
                <a:sym typeface="Arial Black"/>
              </a:rPr>
              <a:t>This will serve as your candle in your Advent wreath.</a:t>
            </a:r>
            <a:endParaRPr b="0" i="0" sz="1000" u="none" cap="none" strike="noStrike">
              <a:solidFill>
                <a:srgbClr val="000000"/>
              </a:solidFill>
              <a:latin typeface="Arial"/>
              <a:ea typeface="Arial"/>
              <a:cs typeface="Arial"/>
              <a:sym typeface="Arial"/>
            </a:endParaRPr>
          </a:p>
        </p:txBody>
      </p:sp>
      <p:pic>
        <p:nvPicPr>
          <p:cNvPr id="288" name="Google Shape;288;p40"/>
          <p:cNvPicPr preferRelativeResize="0"/>
          <p:nvPr/>
        </p:nvPicPr>
        <p:blipFill rotWithShape="1">
          <a:blip r:embed="rId7">
            <a:alphaModFix/>
          </a:blip>
          <a:srcRect b="0" l="0" r="0" t="0"/>
          <a:stretch/>
        </p:blipFill>
        <p:spPr>
          <a:xfrm>
            <a:off x="7292443" y="3045290"/>
            <a:ext cx="1564937" cy="1807086"/>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293" name="Shape 293"/>
        <p:cNvGrpSpPr/>
        <p:nvPr/>
      </p:nvGrpSpPr>
      <p:grpSpPr>
        <a:xfrm>
          <a:off x="0" y="0"/>
          <a:ext cx="0" cy="0"/>
          <a:chOff x="0" y="0"/>
          <a:chExt cx="0" cy="0"/>
        </a:xfrm>
      </p:grpSpPr>
      <p:sp>
        <p:nvSpPr>
          <p:cNvPr id="294" name="Google Shape;294;p41"/>
          <p:cNvSpPr/>
          <p:nvPr/>
        </p:nvSpPr>
        <p:spPr>
          <a:xfrm>
            <a:off x="511885" y="942283"/>
            <a:ext cx="3597194" cy="698929"/>
          </a:xfrm>
          <a:prstGeom prst="rect">
            <a:avLst/>
          </a:prstGeom>
          <a:solidFill>
            <a:schemeClr val="dk2"/>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000"/>
              <a:buFont typeface="Arial"/>
              <a:buNone/>
            </a:pPr>
            <a:r>
              <a:rPr b="0" i="0" lang="en" sz="2000" u="none" cap="none" strike="noStrike">
                <a:solidFill>
                  <a:srgbClr val="FFFFFF"/>
                </a:solidFill>
                <a:latin typeface="Arial Black"/>
                <a:ea typeface="Arial Black"/>
                <a:cs typeface="Arial Black"/>
                <a:sym typeface="Arial Black"/>
              </a:rPr>
              <a:t>Activity: </a:t>
            </a:r>
            <a:endParaRPr/>
          </a:p>
          <a:p>
            <a:pPr indent="0" lvl="0" marL="0" marR="0" rtl="0" algn="ctr">
              <a:lnSpc>
                <a:spcPct val="100000"/>
              </a:lnSpc>
              <a:spcBef>
                <a:spcPts val="0"/>
              </a:spcBef>
              <a:spcAft>
                <a:spcPts val="0"/>
              </a:spcAft>
              <a:buClr>
                <a:srgbClr val="000000"/>
              </a:buClr>
              <a:buSzPts val="2000"/>
              <a:buFont typeface="Arial"/>
              <a:buNone/>
            </a:pPr>
            <a:r>
              <a:rPr b="0" i="0" lang="en" sz="2000" u="none" cap="none" strike="noStrike">
                <a:solidFill>
                  <a:srgbClr val="FFFFFF"/>
                </a:solidFill>
                <a:latin typeface="Arial Black"/>
                <a:ea typeface="Arial Black"/>
                <a:cs typeface="Arial Black"/>
                <a:sym typeface="Arial Black"/>
              </a:rPr>
              <a:t>Advent Wreath Craft </a:t>
            </a:r>
            <a:endParaRPr b="0" i="0" sz="2000" u="none" cap="none" strike="noStrike">
              <a:solidFill>
                <a:srgbClr val="FFFFFF"/>
              </a:solidFill>
              <a:latin typeface="Arial Black"/>
              <a:ea typeface="Arial Black"/>
              <a:cs typeface="Arial Black"/>
              <a:sym typeface="Arial Black"/>
            </a:endParaRPr>
          </a:p>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FFFFFF"/>
              </a:solidFill>
              <a:latin typeface="Arial"/>
              <a:ea typeface="Arial"/>
              <a:cs typeface="Arial"/>
              <a:sym typeface="Arial"/>
            </a:endParaRPr>
          </a:p>
        </p:txBody>
      </p:sp>
      <p:sp>
        <p:nvSpPr>
          <p:cNvPr id="295" name="Google Shape;295;p41"/>
          <p:cNvSpPr txBox="1"/>
          <p:nvPr/>
        </p:nvSpPr>
        <p:spPr>
          <a:xfrm>
            <a:off x="756163" y="2022558"/>
            <a:ext cx="3384450" cy="384701"/>
          </a:xfrm>
          <a:prstGeom prst="rect">
            <a:avLst/>
          </a:prstGeom>
          <a:noFill/>
          <a:ln>
            <a:noFill/>
          </a:ln>
        </p:spPr>
        <p:txBody>
          <a:bodyPr anchorCtr="0" anchor="t" bIns="22850" lIns="45725" spcFirstLastPara="1" rIns="45725" wrap="square" tIns="22850">
            <a:spAutoFit/>
          </a:bodyPr>
          <a:lstStyle/>
          <a:p>
            <a:pPr indent="-88900" lvl="0" marL="228600" marR="0" rtl="0" algn="l">
              <a:lnSpc>
                <a:spcPct val="100000"/>
              </a:lnSpc>
              <a:spcBef>
                <a:spcPts val="0"/>
              </a:spcBef>
              <a:spcAft>
                <a:spcPts val="0"/>
              </a:spcAft>
              <a:buClr>
                <a:srgbClr val="FFFFFF"/>
              </a:buClr>
              <a:buSzPts val="2200"/>
              <a:buFont typeface="Calibri"/>
              <a:buNone/>
            </a:pPr>
            <a:r>
              <a:t/>
            </a:r>
            <a:endParaRPr b="1" i="0" sz="2200" u="none" cap="none" strike="noStrike">
              <a:solidFill>
                <a:srgbClr val="FFFFFF"/>
              </a:solidFill>
              <a:latin typeface="Calibri"/>
              <a:ea typeface="Calibri"/>
              <a:cs typeface="Calibri"/>
              <a:sym typeface="Calibri"/>
            </a:endParaRPr>
          </a:p>
        </p:txBody>
      </p:sp>
      <p:sp>
        <p:nvSpPr>
          <p:cNvPr id="296" name="Google Shape;296;p41"/>
          <p:cNvSpPr txBox="1"/>
          <p:nvPr/>
        </p:nvSpPr>
        <p:spPr>
          <a:xfrm>
            <a:off x="209267" y="1870664"/>
            <a:ext cx="4411224" cy="1748398"/>
          </a:xfrm>
          <a:prstGeom prst="rect">
            <a:avLst/>
          </a:prstGeom>
          <a:noFill/>
          <a:ln>
            <a:noFill/>
          </a:ln>
        </p:spPr>
        <p:txBody>
          <a:bodyPr anchorCtr="0" anchor="t" bIns="121900" lIns="121900" spcFirstLastPara="1" rIns="121900" wrap="square" tIns="121900">
            <a:noAutofit/>
          </a:bodyPr>
          <a:lstStyle/>
          <a:p>
            <a:pPr indent="-133350" lvl="0" marL="285750" marR="0" rtl="0" algn="l">
              <a:lnSpc>
                <a:spcPct val="100000"/>
              </a:lnSpc>
              <a:spcBef>
                <a:spcPts val="0"/>
              </a:spcBef>
              <a:spcAft>
                <a:spcPts val="0"/>
              </a:spcAft>
              <a:buClr>
                <a:srgbClr val="3D2D2D"/>
              </a:buClr>
              <a:buSzPts val="2400"/>
              <a:buFont typeface="Arial"/>
              <a:buNone/>
            </a:pPr>
            <a:r>
              <a:t/>
            </a:r>
            <a:endParaRPr b="0" i="0" sz="2400" u="none" cap="none" strike="noStrike">
              <a:solidFill>
                <a:srgbClr val="000000"/>
              </a:solidFill>
              <a:latin typeface="Arial Black"/>
              <a:ea typeface="Arial Black"/>
              <a:cs typeface="Arial Black"/>
              <a:sym typeface="Arial Black"/>
            </a:endParaRPr>
          </a:p>
        </p:txBody>
      </p:sp>
      <p:sp>
        <p:nvSpPr>
          <p:cNvPr id="297" name="Google Shape;297;p41"/>
          <p:cNvSpPr txBox="1"/>
          <p:nvPr/>
        </p:nvSpPr>
        <p:spPr>
          <a:xfrm>
            <a:off x="0" y="4757692"/>
            <a:ext cx="4053482"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Arial"/>
                <a:ea typeface="Arial"/>
                <a:cs typeface="Arial"/>
                <a:sym typeface="Arial"/>
              </a:rPr>
              <a:t>Craft Club for Kids </a:t>
            </a:r>
            <a:endParaRPr/>
          </a:p>
          <a:p>
            <a:pPr indent="0" lvl="0" marL="0" marR="0" rtl="0" algn="l">
              <a:lnSpc>
                <a:spcPct val="100000"/>
              </a:lnSpc>
              <a:spcBef>
                <a:spcPts val="0"/>
              </a:spcBef>
              <a:spcAft>
                <a:spcPts val="0"/>
              </a:spcAft>
              <a:buClr>
                <a:srgbClr val="000000"/>
              </a:buClr>
              <a:buSzPts val="800"/>
              <a:buFont typeface="Arial"/>
              <a:buNone/>
            </a:pPr>
            <a:r>
              <a:rPr b="0" i="0" lang="en" sz="800" u="sng" cap="none" strike="noStrike">
                <a:solidFill>
                  <a:schemeClr val="hlink"/>
                </a:solidFill>
                <a:latin typeface="Arial"/>
                <a:ea typeface="Arial"/>
                <a:cs typeface="Arial"/>
                <a:sym typeface="Arial"/>
                <a:hlinkClick r:id="rId3"/>
              </a:rPr>
              <a:t>https://www.youtube.com/watch?v=DKvtEL1QpTg&amp;ab_channel=CraftClubforKids</a:t>
            </a:r>
            <a:r>
              <a:rPr b="0" i="0" lang="en" sz="800" u="none" cap="none" strike="noStrike">
                <a:solidFill>
                  <a:srgbClr val="000000"/>
                </a:solidFill>
                <a:latin typeface="Arial"/>
                <a:ea typeface="Arial"/>
                <a:cs typeface="Arial"/>
                <a:sym typeface="Arial"/>
              </a:rPr>
              <a:t> </a:t>
            </a:r>
            <a:endParaRPr/>
          </a:p>
        </p:txBody>
      </p:sp>
      <p:sp>
        <p:nvSpPr>
          <p:cNvPr id="298" name="Google Shape;298;p41"/>
          <p:cNvSpPr txBox="1"/>
          <p:nvPr/>
        </p:nvSpPr>
        <p:spPr>
          <a:xfrm>
            <a:off x="99060" y="4653857"/>
            <a:ext cx="725146" cy="123111"/>
          </a:xfrm>
          <a:prstGeom prst="rect">
            <a:avLst/>
          </a:prstGeom>
          <a:solidFill>
            <a:srgbClr val="311211"/>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i="0" lang="en" sz="800" u="none" cap="none" strike="noStrike">
                <a:solidFill>
                  <a:srgbClr val="FFFFFF"/>
                </a:solidFill>
                <a:latin typeface="Arial Black"/>
                <a:ea typeface="Arial Black"/>
                <a:cs typeface="Arial Black"/>
                <a:sym typeface="Arial Black"/>
              </a:rPr>
              <a:t>References:</a:t>
            </a:r>
            <a:endParaRPr b="1" i="0" sz="800" u="none" cap="none" strike="noStrike">
              <a:solidFill>
                <a:srgbClr val="FFFFFF"/>
              </a:solidFill>
              <a:latin typeface="Arial Black"/>
              <a:ea typeface="Arial Black"/>
              <a:cs typeface="Arial Black"/>
              <a:sym typeface="Arial Black"/>
            </a:endParaRPr>
          </a:p>
        </p:txBody>
      </p:sp>
      <p:pic>
        <p:nvPicPr>
          <p:cNvPr id="299" name="Google Shape;299;p41"/>
          <p:cNvPicPr preferRelativeResize="0"/>
          <p:nvPr/>
        </p:nvPicPr>
        <p:blipFill rotWithShape="1">
          <a:blip r:embed="rId4">
            <a:alphaModFix/>
          </a:blip>
          <a:srcRect b="0" l="27087" r="0" t="0"/>
          <a:stretch/>
        </p:blipFill>
        <p:spPr>
          <a:xfrm>
            <a:off x="4411697" y="945521"/>
            <a:ext cx="4523036" cy="3252457"/>
          </a:xfrm>
          <a:prstGeom prst="rect">
            <a:avLst/>
          </a:prstGeom>
          <a:noFill/>
          <a:ln>
            <a:noFill/>
          </a:ln>
        </p:spPr>
      </p:pic>
      <p:sp>
        <p:nvSpPr>
          <p:cNvPr id="300" name="Google Shape;300;p41"/>
          <p:cNvSpPr txBox="1"/>
          <p:nvPr/>
        </p:nvSpPr>
        <p:spPr>
          <a:xfrm>
            <a:off x="485079" y="1800450"/>
            <a:ext cx="3705921" cy="2172690"/>
          </a:xfrm>
          <a:prstGeom prst="rect">
            <a:avLst/>
          </a:prstGeom>
          <a:solidFill>
            <a:srgbClr val="92CCDC"/>
          </a:solidFill>
          <a:ln>
            <a:noFill/>
          </a:ln>
        </p:spPr>
        <p:txBody>
          <a:bodyPr anchorCtr="0" anchor="t" bIns="22850" lIns="45725" spcFirstLastPara="1" rIns="45725" wrap="square" tIns="22850">
            <a:spAutoFit/>
          </a:bodyPr>
          <a:lstStyle/>
          <a:p>
            <a:pPr indent="0" lvl="0" marL="0" marR="0" rtl="0" algn="ctr">
              <a:lnSpc>
                <a:spcPct val="107000"/>
              </a:lnSpc>
              <a:spcBef>
                <a:spcPts val="0"/>
              </a:spcBef>
              <a:spcAft>
                <a:spcPts val="0"/>
              </a:spcAft>
              <a:buNone/>
            </a:pPr>
            <a:r>
              <a:rPr b="1" i="0" lang="en" sz="1400" u="none" cap="none" strike="noStrike">
                <a:solidFill>
                  <a:srgbClr val="000000"/>
                </a:solidFill>
                <a:latin typeface="Arial Black"/>
                <a:ea typeface="Arial Black"/>
                <a:cs typeface="Arial Black"/>
                <a:sym typeface="Arial Black"/>
              </a:rPr>
              <a:t>Just make sure the following candles are attached in an orderly manner. </a:t>
            </a:r>
            <a:endParaRPr/>
          </a:p>
          <a:p>
            <a:pPr indent="0" lvl="0" marL="0" marR="0" rtl="0" algn="ctr">
              <a:lnSpc>
                <a:spcPct val="107000"/>
              </a:lnSpc>
              <a:spcBef>
                <a:spcPts val="800"/>
              </a:spcBef>
              <a:spcAft>
                <a:spcPts val="0"/>
              </a:spcAft>
              <a:buNone/>
            </a:pPr>
            <a:r>
              <a:rPr b="1" i="0" lang="en" sz="1400" u="none" cap="none" strike="noStrike">
                <a:solidFill>
                  <a:srgbClr val="000000"/>
                </a:solidFill>
                <a:latin typeface="Arial Black"/>
                <a:ea typeface="Arial Black"/>
                <a:cs typeface="Arial Black"/>
                <a:sym typeface="Arial Black"/>
              </a:rPr>
              <a:t>Violet Candle #1 Hope</a:t>
            </a:r>
            <a:endParaRPr/>
          </a:p>
          <a:p>
            <a:pPr indent="0" lvl="0" marL="0" marR="0" rtl="0" algn="ctr">
              <a:lnSpc>
                <a:spcPct val="107000"/>
              </a:lnSpc>
              <a:spcBef>
                <a:spcPts val="800"/>
              </a:spcBef>
              <a:spcAft>
                <a:spcPts val="0"/>
              </a:spcAft>
              <a:buNone/>
            </a:pPr>
            <a:r>
              <a:rPr b="1" i="0" lang="en" sz="1400" u="none" cap="none" strike="noStrike">
                <a:solidFill>
                  <a:srgbClr val="000000"/>
                </a:solidFill>
                <a:latin typeface="Arial Black"/>
                <a:ea typeface="Arial Black"/>
                <a:cs typeface="Arial Black"/>
                <a:sym typeface="Arial Black"/>
              </a:rPr>
              <a:t>Violet Candle #2 Peace</a:t>
            </a:r>
            <a:endParaRPr/>
          </a:p>
          <a:p>
            <a:pPr indent="0" lvl="0" marL="0" marR="0" rtl="0" algn="ctr">
              <a:lnSpc>
                <a:spcPct val="107000"/>
              </a:lnSpc>
              <a:spcBef>
                <a:spcPts val="800"/>
              </a:spcBef>
              <a:spcAft>
                <a:spcPts val="0"/>
              </a:spcAft>
              <a:buNone/>
            </a:pPr>
            <a:r>
              <a:rPr b="1" i="0" lang="en" sz="1400" u="none" cap="none" strike="noStrike">
                <a:solidFill>
                  <a:srgbClr val="000000"/>
                </a:solidFill>
                <a:latin typeface="Arial Black"/>
                <a:ea typeface="Arial Black"/>
                <a:cs typeface="Arial Black"/>
                <a:sym typeface="Arial Black"/>
              </a:rPr>
              <a:t>Pink Candle #3 Joy</a:t>
            </a:r>
            <a:endParaRPr/>
          </a:p>
          <a:p>
            <a:pPr indent="0" lvl="0" marL="0" marR="0" rtl="0" algn="ctr">
              <a:lnSpc>
                <a:spcPct val="107000"/>
              </a:lnSpc>
              <a:spcBef>
                <a:spcPts val="800"/>
              </a:spcBef>
              <a:spcAft>
                <a:spcPts val="800"/>
              </a:spcAft>
              <a:buNone/>
            </a:pPr>
            <a:r>
              <a:rPr b="1" i="0" lang="en" sz="1400" u="none" cap="none" strike="noStrike">
                <a:solidFill>
                  <a:srgbClr val="000000"/>
                </a:solidFill>
                <a:latin typeface="Arial Black"/>
                <a:ea typeface="Arial Black"/>
                <a:cs typeface="Arial Black"/>
                <a:sym typeface="Arial Black"/>
              </a:rPr>
              <a:t>Violet Candle #4 Love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66666"/>
        </a:solidFill>
      </p:bgPr>
    </p:bg>
    <p:spTree>
      <p:nvGrpSpPr>
        <p:cNvPr id="305" name="Shape 305"/>
        <p:cNvGrpSpPr/>
        <p:nvPr/>
      </p:nvGrpSpPr>
      <p:grpSpPr>
        <a:xfrm>
          <a:off x="0" y="0"/>
          <a:ext cx="0" cy="0"/>
          <a:chOff x="0" y="0"/>
          <a:chExt cx="0" cy="0"/>
        </a:xfrm>
      </p:grpSpPr>
      <p:sp>
        <p:nvSpPr>
          <p:cNvPr id="306" name="Google Shape;306;p42"/>
          <p:cNvSpPr/>
          <p:nvPr/>
        </p:nvSpPr>
        <p:spPr>
          <a:xfrm>
            <a:off x="504200" y="435696"/>
            <a:ext cx="2928900" cy="372900"/>
          </a:xfrm>
          <a:prstGeom prst="rect">
            <a:avLst/>
          </a:prstGeom>
          <a:solidFill>
            <a:schemeClr val="lt1"/>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200"/>
              <a:buFont typeface="Arial"/>
              <a:buNone/>
            </a:pPr>
            <a:r>
              <a:rPr b="0" i="0" lang="en" sz="2200" u="none" cap="none" strike="noStrike">
                <a:solidFill>
                  <a:schemeClr val="dk1"/>
                </a:solidFill>
                <a:latin typeface="Arial Black"/>
                <a:ea typeface="Arial Black"/>
                <a:cs typeface="Arial Black"/>
                <a:sym typeface="Arial Black"/>
              </a:rPr>
              <a:t>Closing Prayer</a:t>
            </a:r>
            <a:endParaRPr b="0" i="0" sz="700" u="none" cap="none" strike="noStrike">
              <a:solidFill>
                <a:schemeClr val="dk1"/>
              </a:solidFill>
              <a:latin typeface="Arial"/>
              <a:ea typeface="Arial"/>
              <a:cs typeface="Arial"/>
              <a:sym typeface="Arial"/>
            </a:endParaRPr>
          </a:p>
        </p:txBody>
      </p:sp>
      <p:sp>
        <p:nvSpPr>
          <p:cNvPr id="307" name="Google Shape;307;p42"/>
          <p:cNvSpPr/>
          <p:nvPr/>
        </p:nvSpPr>
        <p:spPr>
          <a:xfrm>
            <a:off x="504200" y="985200"/>
            <a:ext cx="4619100" cy="3446100"/>
          </a:xfrm>
          <a:prstGeom prst="rect">
            <a:avLst/>
          </a:prstGeom>
          <a:no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1700"/>
              <a:buFont typeface="Arial"/>
              <a:buNone/>
            </a:pPr>
            <a:r>
              <a:rPr b="0" i="0" lang="en" sz="1700" u="none" cap="none" strike="noStrike">
                <a:solidFill>
                  <a:schemeClr val="lt1"/>
                </a:solidFill>
                <a:latin typeface="Arial"/>
                <a:ea typeface="Arial"/>
                <a:cs typeface="Arial"/>
                <a:sym typeface="Arial"/>
              </a:rPr>
              <a:t>Dear God, </a:t>
            </a:r>
            <a:endParaRPr/>
          </a:p>
          <a:p>
            <a:pPr indent="0" lvl="0" marL="0" marR="0" rtl="0" algn="l">
              <a:lnSpc>
                <a:spcPct val="100000"/>
              </a:lnSpc>
              <a:spcBef>
                <a:spcPts val="0"/>
              </a:spcBef>
              <a:spcAft>
                <a:spcPts val="0"/>
              </a:spcAft>
              <a:buClr>
                <a:srgbClr val="000000"/>
              </a:buClr>
              <a:buSzPts val="1700"/>
              <a:buFont typeface="Arial"/>
              <a:buNone/>
            </a:pPr>
            <a:br>
              <a:rPr b="0" i="0" lang="en" sz="1700" u="none" cap="none" strike="noStrike">
                <a:solidFill>
                  <a:schemeClr val="lt1"/>
                </a:solidFill>
                <a:latin typeface="Arial"/>
                <a:ea typeface="Arial"/>
                <a:cs typeface="Arial"/>
                <a:sym typeface="Arial"/>
              </a:rPr>
            </a:br>
            <a:r>
              <a:rPr b="0" i="0" lang="en" sz="1700" u="none" cap="none" strike="noStrike">
                <a:solidFill>
                  <a:schemeClr val="lt1"/>
                </a:solidFill>
                <a:latin typeface="Arial"/>
                <a:ea typeface="Arial"/>
                <a:cs typeface="Arial"/>
                <a:sym typeface="Arial"/>
              </a:rPr>
              <a:t>As we prepare </a:t>
            </a:r>
            <a:r>
              <a:rPr lang="en" sz="1700">
                <a:solidFill>
                  <a:schemeClr val="lt1"/>
                </a:solidFill>
              </a:rPr>
              <a:t>ourselves</a:t>
            </a:r>
            <a:r>
              <a:rPr b="0" i="0" lang="en" sz="1700" u="none" cap="none" strike="noStrike">
                <a:solidFill>
                  <a:schemeClr val="lt1"/>
                </a:solidFill>
                <a:latin typeface="Arial"/>
                <a:ea typeface="Arial"/>
                <a:cs typeface="Arial"/>
                <a:sym typeface="Arial"/>
              </a:rPr>
              <a:t> to your coming O Jesus, ready our hearts and make us dare to watch your coming. </a:t>
            </a:r>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rPr b="0" i="0" lang="en" sz="1700" u="none" cap="none" strike="noStrike">
                <a:solidFill>
                  <a:schemeClr val="lt1"/>
                </a:solidFill>
                <a:latin typeface="Arial"/>
                <a:ea typeface="Arial"/>
                <a:cs typeface="Arial"/>
                <a:sym typeface="Arial"/>
              </a:rPr>
              <a:t>Gracious God, all around us people are getting ready for Christmas. We eagerly wait for the coming of Your Son, Jesus. Help us to get ready in our hearts to celebrate His coming into the world. May Advent be a time of hope for all of us. Amen.</a:t>
            </a:r>
            <a:endParaRPr b="0" i="0" sz="17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rPr b="0" i="0" lang="en" sz="1700" u="none" cap="none" strike="noStrike">
                <a:solidFill>
                  <a:schemeClr val="lt1"/>
                </a:solidFill>
                <a:latin typeface="Arial"/>
                <a:ea typeface="Arial"/>
                <a:cs typeface="Arial"/>
                <a:sym typeface="Arial"/>
              </a:rPr>
              <a:t>Amen.</a:t>
            </a:r>
            <a:endParaRPr b="0" i="0" sz="1700" u="none" cap="none" strike="noStrike">
              <a:solidFill>
                <a:schemeClr val="lt1"/>
              </a:solidFill>
              <a:latin typeface="Arial"/>
              <a:ea typeface="Arial"/>
              <a:cs typeface="Arial"/>
              <a:sym typeface="Arial"/>
            </a:endParaRPr>
          </a:p>
        </p:txBody>
      </p:sp>
      <p:pic>
        <p:nvPicPr>
          <p:cNvPr descr="Image result for animated kid praying transparent background" id="308" name="Google Shape;308;p42"/>
          <p:cNvPicPr preferRelativeResize="0"/>
          <p:nvPr/>
        </p:nvPicPr>
        <p:blipFill rotWithShape="1">
          <a:blip r:embed="rId3">
            <a:alphaModFix/>
          </a:blip>
          <a:srcRect b="0" l="0" r="0" t="0"/>
          <a:stretch/>
        </p:blipFill>
        <p:spPr>
          <a:xfrm>
            <a:off x="5580112" y="560361"/>
            <a:ext cx="3276364" cy="402277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3" name="Shape 313"/>
        <p:cNvGrpSpPr/>
        <p:nvPr/>
      </p:nvGrpSpPr>
      <p:grpSpPr>
        <a:xfrm>
          <a:off x="0" y="0"/>
          <a:ext cx="0" cy="0"/>
          <a:chOff x="0" y="0"/>
          <a:chExt cx="0" cy="0"/>
        </a:xfrm>
      </p:grpSpPr>
      <p:pic>
        <p:nvPicPr>
          <p:cNvPr id="314" name="Google Shape;314;p43"/>
          <p:cNvPicPr preferRelativeResize="0"/>
          <p:nvPr/>
        </p:nvPicPr>
        <p:blipFill rotWithShape="1">
          <a:blip r:embed="rId3">
            <a:alphaModFix/>
          </a:blip>
          <a:srcRect b="0" l="0" r="0" t="0"/>
          <a:stretch/>
        </p:blipFill>
        <p:spPr>
          <a:xfrm>
            <a:off x="4932040" y="819150"/>
            <a:ext cx="3505200" cy="3505200"/>
          </a:xfrm>
          <a:prstGeom prst="rect">
            <a:avLst/>
          </a:prstGeom>
          <a:noFill/>
          <a:ln>
            <a:noFill/>
          </a:ln>
        </p:spPr>
      </p:pic>
      <p:sp>
        <p:nvSpPr>
          <p:cNvPr id="315" name="Google Shape;315;p43"/>
          <p:cNvSpPr txBox="1"/>
          <p:nvPr/>
        </p:nvSpPr>
        <p:spPr>
          <a:xfrm>
            <a:off x="0" y="1806286"/>
            <a:ext cx="5257800" cy="1754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700"/>
              <a:buFont typeface="Arial"/>
              <a:buNone/>
            </a:pPr>
            <a:r>
              <a:rPr b="1" i="0" lang="en" sz="5700" u="none" cap="none" strike="noStrike">
                <a:solidFill>
                  <a:schemeClr val="dk1"/>
                </a:solidFill>
                <a:latin typeface="Arial"/>
                <a:ea typeface="Arial"/>
                <a:cs typeface="Arial"/>
                <a:sym typeface="Arial"/>
              </a:rPr>
              <a:t>LIVE THE WORD KIDS</a:t>
            </a:r>
            <a:endParaRPr b="0" i="0" sz="700" u="none" cap="none" strike="noStrike">
              <a:solidFill>
                <a:schemeClr val="dk1"/>
              </a:solidFill>
              <a:latin typeface="Arial"/>
              <a:ea typeface="Arial"/>
              <a:cs typeface="Arial"/>
              <a:sym typeface="Arial"/>
            </a:endParaRPr>
          </a:p>
        </p:txBody>
      </p:sp>
      <p:sp>
        <p:nvSpPr>
          <p:cNvPr id="316" name="Google Shape;316;p43"/>
          <p:cNvSpPr/>
          <p:nvPr/>
        </p:nvSpPr>
        <p:spPr>
          <a:xfrm>
            <a:off x="543790" y="3529393"/>
            <a:ext cx="4229100" cy="404089"/>
          </a:xfrm>
          <a:prstGeom prst="rect">
            <a:avLst/>
          </a:prstGeom>
          <a:solidFill>
            <a:srgbClr val="888888"/>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17" name="Google Shape;317;p43"/>
          <p:cNvSpPr txBox="1"/>
          <p:nvPr/>
        </p:nvSpPr>
        <p:spPr>
          <a:xfrm>
            <a:off x="0" y="3624157"/>
            <a:ext cx="5257800" cy="231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500"/>
              <a:buFont typeface="Arial"/>
              <a:buNone/>
            </a:pPr>
            <a:r>
              <a:rPr b="1" i="0" lang="en" sz="1500" u="none" cap="none" strike="noStrike">
                <a:solidFill>
                  <a:schemeClr val="lt1"/>
                </a:solidFill>
                <a:latin typeface="Arial"/>
                <a:ea typeface="Arial"/>
                <a:cs typeface="Arial"/>
                <a:sym typeface="Arial"/>
              </a:rPr>
              <a:t>First Sunday of Advent | Cycle B</a:t>
            </a:r>
            <a:endParaRPr b="0" i="0" sz="700" u="none" cap="none" strike="noStrike">
              <a:solidFill>
                <a:schemeClr val="lt1"/>
              </a:solidFill>
              <a:latin typeface="Arial"/>
              <a:ea typeface="Arial"/>
              <a:cs typeface="Arial"/>
              <a:sym typeface="Arial"/>
            </a:endParaRPr>
          </a:p>
        </p:txBody>
      </p:sp>
      <p:pic>
        <p:nvPicPr>
          <p:cNvPr id="318" name="Google Shape;318;p43"/>
          <p:cNvPicPr preferRelativeResize="0"/>
          <p:nvPr/>
        </p:nvPicPr>
        <p:blipFill rotWithShape="1">
          <a:blip r:embed="rId4">
            <a:alphaModFix/>
          </a:blip>
          <a:srcRect b="0" l="0" r="0" t="0"/>
          <a:stretch/>
        </p:blipFill>
        <p:spPr>
          <a:xfrm>
            <a:off x="1709064" y="1045259"/>
            <a:ext cx="1739227" cy="898601"/>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434343"/>
        </a:solidFill>
      </p:bgPr>
    </p:bg>
    <p:spTree>
      <p:nvGrpSpPr>
        <p:cNvPr id="149" name="Shape 149"/>
        <p:cNvGrpSpPr/>
        <p:nvPr/>
      </p:nvGrpSpPr>
      <p:grpSpPr>
        <a:xfrm>
          <a:off x="0" y="0"/>
          <a:ext cx="0" cy="0"/>
          <a:chOff x="0" y="0"/>
          <a:chExt cx="0" cy="0"/>
        </a:xfrm>
      </p:grpSpPr>
      <p:sp>
        <p:nvSpPr>
          <p:cNvPr id="150" name="Google Shape;150;p28"/>
          <p:cNvSpPr txBox="1"/>
          <p:nvPr/>
        </p:nvSpPr>
        <p:spPr>
          <a:xfrm>
            <a:off x="280500" y="271503"/>
            <a:ext cx="6161019" cy="33855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500"/>
              <a:buFont typeface="Arial"/>
              <a:buNone/>
            </a:pPr>
            <a:r>
              <a:rPr b="1" i="0" lang="en" sz="2200" u="sng" cap="none" strike="noStrike">
                <a:solidFill>
                  <a:schemeClr val="lt1"/>
                </a:solidFill>
                <a:latin typeface="Arial"/>
                <a:ea typeface="Arial"/>
                <a:cs typeface="Arial"/>
                <a:sym typeface="Arial"/>
              </a:rPr>
              <a:t>GOSPEL REFLECTION</a:t>
            </a:r>
            <a:endParaRPr b="0" i="0" sz="2200" u="sng" cap="none" strike="noStrike">
              <a:solidFill>
                <a:schemeClr val="lt1"/>
              </a:solidFill>
              <a:latin typeface="Arial"/>
              <a:ea typeface="Arial"/>
              <a:cs typeface="Arial"/>
              <a:sym typeface="Arial"/>
            </a:endParaRPr>
          </a:p>
        </p:txBody>
      </p:sp>
      <p:sp>
        <p:nvSpPr>
          <p:cNvPr id="151" name="Google Shape;151;p28"/>
          <p:cNvSpPr/>
          <p:nvPr/>
        </p:nvSpPr>
        <p:spPr>
          <a:xfrm>
            <a:off x="504200" y="985200"/>
            <a:ext cx="8355320" cy="3446100"/>
          </a:xfrm>
          <a:prstGeom prst="rect">
            <a:avLst/>
          </a:prstGeom>
          <a:no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chemeClr val="lt1"/>
              </a:solidFill>
              <a:latin typeface="Arial"/>
              <a:ea typeface="Arial"/>
              <a:cs typeface="Arial"/>
              <a:sym typeface="Arial"/>
            </a:endParaRPr>
          </a:p>
        </p:txBody>
      </p:sp>
      <p:sp>
        <p:nvSpPr>
          <p:cNvPr id="152" name="Google Shape;152;p28"/>
          <p:cNvSpPr txBox="1"/>
          <p:nvPr/>
        </p:nvSpPr>
        <p:spPr>
          <a:xfrm>
            <a:off x="-70610" y="744807"/>
            <a:ext cx="8656200" cy="35403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 sz="1600" u="none" cap="none" strike="noStrike">
                <a:solidFill>
                  <a:schemeClr val="lt1"/>
                </a:solidFill>
                <a:latin typeface="Arial"/>
                <a:ea typeface="Arial"/>
                <a:cs typeface="Arial"/>
                <a:sym typeface="Arial"/>
              </a:rPr>
              <a:t>Advent begins today. We spend this time preparing for the coming of Christ to our world. Of course he already exist in our lives and in our history, but we wanted Him to come again and prepare our lives for that. Let us be one of his entrances by staying awake and answering when he knocks at our door. Jesus was like a householder who went abroad. He gave His servants, you and me, His work, and each one did his own work. We all have our roles in this world. Then, what is our role? We need to fulfill the duties given to us by the Lord. Let us all be ready and stay awake because you never know when Jesus will return. Let us all stay awake.</a:t>
            </a:r>
            <a:endParaRPr/>
          </a:p>
          <a:p>
            <a:pPr indent="0" lvl="0" marL="0" marR="0" rtl="0" algn="just">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a:p>
            <a:pPr indent="0" lvl="0" marL="0" marR="0" rtl="0" algn="just">
              <a:lnSpc>
                <a:spcPct val="100000"/>
              </a:lnSpc>
              <a:spcBef>
                <a:spcPts val="0"/>
              </a:spcBef>
              <a:spcAft>
                <a:spcPts val="0"/>
              </a:spcAft>
              <a:buNone/>
            </a:pPr>
            <a:r>
              <a:rPr b="0" i="0" lang="en" sz="1600" u="none" cap="none" strike="noStrike">
                <a:solidFill>
                  <a:schemeClr val="lt1"/>
                </a:solidFill>
                <a:latin typeface="Arial"/>
                <a:ea typeface="Arial"/>
                <a:cs typeface="Arial"/>
                <a:sym typeface="Arial"/>
              </a:rPr>
              <a:t>As St. Paul tells us in the reading, “God is the source of all our hope.” He keeps His promises to us. He sent Jesus, His only Son to us. We must be a people of hope as the Israelites were, who waited thousands of years for Jesus. We must also share that hope in God with others during the Advent season and always. Let us be hopeful as we are experiencing different struggles in this year, we will overcome these things and start a new beginning.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57" name="Shape 157"/>
        <p:cNvGrpSpPr/>
        <p:nvPr/>
      </p:nvGrpSpPr>
      <p:grpSpPr>
        <a:xfrm>
          <a:off x="0" y="0"/>
          <a:ext cx="0" cy="0"/>
          <a:chOff x="0" y="0"/>
          <a:chExt cx="0" cy="0"/>
        </a:xfrm>
      </p:grpSpPr>
      <p:sp>
        <p:nvSpPr>
          <p:cNvPr id="158" name="Google Shape;158;p29"/>
          <p:cNvSpPr/>
          <p:nvPr/>
        </p:nvSpPr>
        <p:spPr>
          <a:xfrm>
            <a:off x="-1" y="0"/>
            <a:ext cx="9144000" cy="5330400"/>
          </a:xfrm>
          <a:prstGeom prst="rect">
            <a:avLst/>
          </a:prstGeom>
          <a:solidFill>
            <a:schemeClr val="lt1"/>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159" name="Google Shape;159;p29"/>
          <p:cNvSpPr txBox="1"/>
          <p:nvPr/>
        </p:nvSpPr>
        <p:spPr>
          <a:xfrm>
            <a:off x="0" y="4319524"/>
            <a:ext cx="9144000" cy="384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i="0" lang="en" sz="2500" u="none" cap="none" strike="noStrike">
                <a:solidFill>
                  <a:schemeClr val="accent3"/>
                </a:solidFill>
                <a:latin typeface="Arial Black"/>
                <a:ea typeface="Arial Black"/>
                <a:cs typeface="Arial Black"/>
                <a:sym typeface="Arial Black"/>
              </a:rPr>
              <a:t>Be watchful, be alert! </a:t>
            </a:r>
            <a:endParaRPr/>
          </a:p>
        </p:txBody>
      </p:sp>
      <p:sp>
        <p:nvSpPr>
          <p:cNvPr id="160" name="Google Shape;160;p29"/>
          <p:cNvSpPr txBox="1"/>
          <p:nvPr/>
        </p:nvSpPr>
        <p:spPr>
          <a:xfrm>
            <a:off x="0" y="4746406"/>
            <a:ext cx="9144000" cy="369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400"/>
              <a:buFont typeface="Arial"/>
              <a:buNone/>
            </a:pPr>
            <a:r>
              <a:rPr b="0" i="0" lang="en" sz="2400" u="none" cap="none" strike="noStrike">
                <a:solidFill>
                  <a:schemeClr val="dk1"/>
                </a:solidFill>
                <a:latin typeface="Arial Black"/>
                <a:ea typeface="Arial Black"/>
                <a:cs typeface="Arial Black"/>
                <a:sym typeface="Arial Black"/>
              </a:rPr>
              <a:t>Mark 13:33-37</a:t>
            </a:r>
            <a:endParaRPr b="0" i="0" sz="2400" u="none" cap="none" strike="noStrike">
              <a:solidFill>
                <a:schemeClr val="dk1"/>
              </a:solidFill>
              <a:latin typeface="Arial Black"/>
              <a:ea typeface="Arial Black"/>
              <a:cs typeface="Arial Black"/>
              <a:sym typeface="Arial Black"/>
            </a:endParaRPr>
          </a:p>
        </p:txBody>
      </p:sp>
      <p:pic>
        <p:nvPicPr>
          <p:cNvPr id="161" name="Google Shape;161;p29"/>
          <p:cNvPicPr preferRelativeResize="0"/>
          <p:nvPr/>
        </p:nvPicPr>
        <p:blipFill rotWithShape="1">
          <a:blip r:embed="rId3">
            <a:alphaModFix/>
          </a:blip>
          <a:srcRect b="0" l="0" r="0" t="0"/>
          <a:stretch/>
        </p:blipFill>
        <p:spPr>
          <a:xfrm>
            <a:off x="1930546" y="241144"/>
            <a:ext cx="5488564" cy="403639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99"/>
        </a:solidFill>
      </p:bgPr>
    </p:bg>
    <p:spTree>
      <p:nvGrpSpPr>
        <p:cNvPr id="165" name="Shape 165"/>
        <p:cNvGrpSpPr/>
        <p:nvPr/>
      </p:nvGrpSpPr>
      <p:grpSpPr>
        <a:xfrm>
          <a:off x="0" y="0"/>
          <a:ext cx="0" cy="0"/>
          <a:chOff x="0" y="0"/>
          <a:chExt cx="0" cy="0"/>
        </a:xfrm>
      </p:grpSpPr>
      <p:sp>
        <p:nvSpPr>
          <p:cNvPr id="166" name="Google Shape;166;p30"/>
          <p:cNvSpPr txBox="1"/>
          <p:nvPr/>
        </p:nvSpPr>
        <p:spPr>
          <a:xfrm>
            <a:off x="717404" y="1054851"/>
            <a:ext cx="8503800" cy="17316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600"/>
              <a:buFont typeface="Arial"/>
              <a:buNone/>
            </a:pPr>
            <a:r>
              <a:rPr b="1" i="1" lang="en" sz="3600" u="none" cap="none" strike="noStrike">
                <a:solidFill>
                  <a:srgbClr val="632423"/>
                </a:solidFill>
                <a:latin typeface="Arial"/>
                <a:ea typeface="Arial"/>
                <a:cs typeface="Arial"/>
                <a:sym typeface="Arial"/>
              </a:rPr>
              <a:t>Leader:</a:t>
            </a:r>
            <a:r>
              <a:rPr b="1" i="1" lang="en" sz="3600" u="none" cap="none" strike="noStrike">
                <a:solidFill>
                  <a:srgbClr val="FFC000"/>
                </a:solidFill>
                <a:latin typeface="Arial"/>
                <a:ea typeface="Arial"/>
                <a:cs typeface="Arial"/>
                <a:sym typeface="Arial"/>
              </a:rPr>
              <a:t> </a:t>
            </a:r>
            <a:r>
              <a:rPr b="1" i="0" lang="en" sz="3600" u="none" cap="none" strike="noStrike">
                <a:solidFill>
                  <a:schemeClr val="dk1"/>
                </a:solidFill>
                <a:latin typeface="Arial"/>
                <a:ea typeface="Arial"/>
                <a:cs typeface="Arial"/>
                <a:sym typeface="Arial"/>
              </a:rPr>
              <a:t>A reading from</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rPr b="1" i="0" lang="en" sz="3600" u="none" cap="none" strike="noStrike">
                <a:solidFill>
                  <a:schemeClr val="dk1"/>
                </a:solidFill>
                <a:latin typeface="Arial"/>
                <a:ea typeface="Arial"/>
                <a:cs typeface="Arial"/>
                <a:sym typeface="Arial"/>
              </a:rPr>
              <a:t>              the Holy Gospel</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rPr b="1" i="0" lang="en" sz="3600" u="none" cap="none" strike="noStrike">
                <a:solidFill>
                  <a:schemeClr val="dk1"/>
                </a:solidFill>
                <a:latin typeface="Arial"/>
                <a:ea typeface="Arial"/>
                <a:cs typeface="Arial"/>
                <a:sym typeface="Arial"/>
              </a:rPr>
              <a:t>              according to St. Mark.</a:t>
            </a:r>
            <a:endParaRPr b="0" i="0" sz="1100" u="none" cap="none" strike="noStrike">
              <a:solidFill>
                <a:schemeClr val="dk1"/>
              </a:solidFill>
              <a:latin typeface="Arial"/>
              <a:ea typeface="Arial"/>
              <a:cs typeface="Arial"/>
              <a:sym typeface="Arial"/>
            </a:endParaRPr>
          </a:p>
        </p:txBody>
      </p:sp>
      <p:sp>
        <p:nvSpPr>
          <p:cNvPr id="167" name="Google Shape;167;p30"/>
          <p:cNvSpPr txBox="1"/>
          <p:nvPr/>
        </p:nvSpPr>
        <p:spPr>
          <a:xfrm>
            <a:off x="1531379" y="3128732"/>
            <a:ext cx="6876000" cy="623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600"/>
              <a:buFont typeface="Arial"/>
              <a:buNone/>
            </a:pPr>
            <a:r>
              <a:rPr b="1" i="1" lang="en" sz="3600" u="none" cap="none" strike="noStrike">
                <a:solidFill>
                  <a:srgbClr val="632423"/>
                </a:solidFill>
                <a:latin typeface="Arial"/>
                <a:ea typeface="Arial"/>
                <a:cs typeface="Arial"/>
                <a:sym typeface="Arial"/>
              </a:rPr>
              <a:t>All:</a:t>
            </a:r>
            <a:r>
              <a:rPr b="1" i="1" lang="en" sz="3600" u="none" cap="none" strike="noStrike">
                <a:solidFill>
                  <a:srgbClr val="FFC000"/>
                </a:solidFill>
                <a:latin typeface="Arial"/>
                <a:ea typeface="Arial"/>
                <a:cs typeface="Arial"/>
                <a:sym typeface="Arial"/>
              </a:rPr>
              <a:t> </a:t>
            </a:r>
            <a:r>
              <a:rPr b="1" i="0" lang="en" sz="3600" u="none" cap="none" strike="noStrike">
                <a:solidFill>
                  <a:schemeClr val="dk1"/>
                </a:solidFill>
                <a:latin typeface="Arial"/>
                <a:ea typeface="Arial"/>
                <a:cs typeface="Arial"/>
                <a:sym typeface="Arial"/>
              </a:rPr>
              <a:t>Glory to You, Oh Lord.</a:t>
            </a:r>
            <a:endParaRPr b="0" i="0" sz="1100" u="none" cap="none" strike="noStrik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4BD97"/>
        </a:solidFill>
      </p:bgPr>
    </p:bg>
    <p:spTree>
      <p:nvGrpSpPr>
        <p:cNvPr id="172" name="Shape 172"/>
        <p:cNvGrpSpPr/>
        <p:nvPr/>
      </p:nvGrpSpPr>
      <p:grpSpPr>
        <a:xfrm>
          <a:off x="0" y="0"/>
          <a:ext cx="0" cy="0"/>
          <a:chOff x="0" y="0"/>
          <a:chExt cx="0" cy="0"/>
        </a:xfrm>
      </p:grpSpPr>
      <p:grpSp>
        <p:nvGrpSpPr>
          <p:cNvPr id="173" name="Google Shape;173;p31"/>
          <p:cNvGrpSpPr/>
          <p:nvPr/>
        </p:nvGrpSpPr>
        <p:grpSpPr>
          <a:xfrm>
            <a:off x="5747508" y="909756"/>
            <a:ext cx="2872614" cy="3323987"/>
            <a:chOff x="579665" y="794599"/>
            <a:chExt cx="2872614" cy="3323987"/>
          </a:xfrm>
        </p:grpSpPr>
        <p:sp>
          <p:nvSpPr>
            <p:cNvPr id="174" name="Google Shape;174;p31"/>
            <p:cNvSpPr txBox="1"/>
            <p:nvPr/>
          </p:nvSpPr>
          <p:spPr>
            <a:xfrm>
              <a:off x="579665" y="794599"/>
              <a:ext cx="642900" cy="369332"/>
            </a:xfrm>
            <a:prstGeom prst="rect">
              <a:avLst/>
            </a:prstGeom>
            <a:solidFill>
              <a:srgbClr val="953734"/>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i="0" lang="en" sz="2400" u="none" cap="none" strike="noStrike">
                  <a:solidFill>
                    <a:schemeClr val="lt1"/>
                  </a:solidFill>
                  <a:latin typeface="Arial Black"/>
                  <a:ea typeface="Arial Black"/>
                  <a:cs typeface="Arial Black"/>
                  <a:sym typeface="Arial Black"/>
                </a:rPr>
                <a:t>33</a:t>
              </a:r>
              <a:endParaRPr b="1" i="0" sz="2400" u="none" cap="none" strike="noStrike">
                <a:solidFill>
                  <a:schemeClr val="lt1"/>
                </a:solidFill>
                <a:latin typeface="Arial Black"/>
                <a:ea typeface="Arial Black"/>
                <a:cs typeface="Arial Black"/>
                <a:sym typeface="Arial Black"/>
              </a:endParaRPr>
            </a:p>
          </p:txBody>
        </p:sp>
        <p:sp>
          <p:nvSpPr>
            <p:cNvPr id="175" name="Google Shape;175;p31"/>
            <p:cNvSpPr txBox="1"/>
            <p:nvPr/>
          </p:nvSpPr>
          <p:spPr>
            <a:xfrm>
              <a:off x="579665" y="1163931"/>
              <a:ext cx="2872614" cy="295465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200"/>
                <a:buFont typeface="Arial"/>
                <a:buNone/>
              </a:pPr>
              <a:r>
                <a:rPr b="0" i="0" lang="en" sz="3200" u="none" cap="none" strike="noStrike">
                  <a:solidFill>
                    <a:schemeClr val="dk1"/>
                  </a:solidFill>
                  <a:latin typeface="Arial Black"/>
                  <a:ea typeface="Arial Black"/>
                  <a:cs typeface="Arial Black"/>
                  <a:sym typeface="Arial Black"/>
                </a:rPr>
                <a:t>Be on guard! Be alert! You do not know when that time will come. </a:t>
              </a:r>
              <a:endParaRPr b="0" i="0" sz="3200" u="none" cap="none" strike="noStrike">
                <a:solidFill>
                  <a:schemeClr val="dk1"/>
                </a:solidFill>
                <a:latin typeface="Arial Black"/>
                <a:ea typeface="Arial Black"/>
                <a:cs typeface="Arial Black"/>
                <a:sym typeface="Arial Black"/>
              </a:endParaRPr>
            </a:p>
          </p:txBody>
        </p:sp>
      </p:grpSp>
      <p:sp>
        <p:nvSpPr>
          <p:cNvPr descr="Sunset Animated Illustration by Mina FZ. for Queble on Dribbble" id="176" name="Google Shape;176;p31"/>
          <p:cNvSpPr/>
          <p:nvPr/>
        </p:nvSpPr>
        <p:spPr>
          <a:xfrm>
            <a:off x="4364675" y="2825925"/>
            <a:ext cx="152400" cy="152400"/>
          </a:xfrm>
          <a:prstGeom prst="rect">
            <a:avLst/>
          </a:prstGeom>
          <a:no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pic>
        <p:nvPicPr>
          <p:cNvPr id="177" name="Google Shape;177;p31"/>
          <p:cNvPicPr preferRelativeResize="0"/>
          <p:nvPr/>
        </p:nvPicPr>
        <p:blipFill rotWithShape="1">
          <a:blip r:embed="rId3">
            <a:alphaModFix/>
          </a:blip>
          <a:srcRect b="0" l="0" r="0" t="0"/>
          <a:stretch/>
        </p:blipFill>
        <p:spPr>
          <a:xfrm>
            <a:off x="261628" y="471054"/>
            <a:ext cx="5249234" cy="3972791"/>
          </a:xfrm>
          <a:prstGeom prst="rect">
            <a:avLst/>
          </a:prstGeom>
          <a:noFill/>
          <a:ln>
            <a:noFill/>
          </a:ln>
          <a:effectLst>
            <a:outerShdw blurRad="50800" rotWithShape="0" algn="tr" dir="8100000" dist="38100">
              <a:srgbClr val="000000">
                <a:alpha val="4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BF8E"/>
        </a:solidFill>
      </p:bgPr>
    </p:bg>
    <p:spTree>
      <p:nvGrpSpPr>
        <p:cNvPr id="182" name="Shape 182"/>
        <p:cNvGrpSpPr/>
        <p:nvPr/>
      </p:nvGrpSpPr>
      <p:grpSpPr>
        <a:xfrm>
          <a:off x="0" y="0"/>
          <a:ext cx="0" cy="0"/>
          <a:chOff x="0" y="0"/>
          <a:chExt cx="0" cy="0"/>
        </a:xfrm>
      </p:grpSpPr>
      <p:sp>
        <p:nvSpPr>
          <p:cNvPr id="183" name="Google Shape;183;p32"/>
          <p:cNvSpPr txBox="1"/>
          <p:nvPr/>
        </p:nvSpPr>
        <p:spPr>
          <a:xfrm>
            <a:off x="5659000" y="470666"/>
            <a:ext cx="642900" cy="384900"/>
          </a:xfrm>
          <a:prstGeom prst="rect">
            <a:avLst/>
          </a:prstGeom>
          <a:solidFill>
            <a:srgbClr val="31859B"/>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i="0" lang="en" sz="2500" u="none" cap="none" strike="noStrike">
                <a:solidFill>
                  <a:srgbClr val="FFFFFF"/>
                </a:solidFill>
                <a:latin typeface="Arial Black"/>
                <a:ea typeface="Arial Black"/>
                <a:cs typeface="Arial Black"/>
                <a:sym typeface="Arial Black"/>
              </a:rPr>
              <a:t>34</a:t>
            </a:r>
            <a:endParaRPr b="1" i="0" sz="2500" u="none" cap="none" strike="noStrike">
              <a:solidFill>
                <a:srgbClr val="FFFFFF"/>
              </a:solidFill>
              <a:latin typeface="Arial Black"/>
              <a:ea typeface="Arial Black"/>
              <a:cs typeface="Arial Black"/>
              <a:sym typeface="Arial Black"/>
            </a:endParaRPr>
          </a:p>
        </p:txBody>
      </p:sp>
      <p:sp>
        <p:nvSpPr>
          <p:cNvPr id="184" name="Google Shape;184;p32"/>
          <p:cNvSpPr txBox="1"/>
          <p:nvPr/>
        </p:nvSpPr>
        <p:spPr>
          <a:xfrm>
            <a:off x="5659000" y="945620"/>
            <a:ext cx="3149438" cy="369331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chemeClr val="dk1"/>
                </a:solidFill>
                <a:latin typeface="Arial Black"/>
                <a:ea typeface="Arial Black"/>
                <a:cs typeface="Arial Black"/>
                <a:sym typeface="Arial Black"/>
              </a:rPr>
              <a:t>It’s like a man going away: He leaves his house and puts his servants in charge, each with their assigned task, and tells the one at the door to keep watch.</a:t>
            </a:r>
            <a:endParaRPr b="0" i="0" sz="2400" u="none" cap="none" strike="noStrike">
              <a:solidFill>
                <a:schemeClr val="dk1"/>
              </a:solidFill>
              <a:latin typeface="Arial Black"/>
              <a:ea typeface="Arial Black"/>
              <a:cs typeface="Arial Black"/>
              <a:sym typeface="Arial Black"/>
            </a:endParaRPr>
          </a:p>
        </p:txBody>
      </p:sp>
      <p:sp>
        <p:nvSpPr>
          <p:cNvPr descr="Sunset Animated Illustration by Mina FZ. for Queble on Dribbble" id="185" name="Google Shape;185;p32"/>
          <p:cNvSpPr/>
          <p:nvPr/>
        </p:nvSpPr>
        <p:spPr>
          <a:xfrm>
            <a:off x="4495800" y="2495550"/>
            <a:ext cx="152400" cy="152400"/>
          </a:xfrm>
          <a:prstGeom prst="rect">
            <a:avLst/>
          </a:prstGeom>
          <a:no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pic>
        <p:nvPicPr>
          <p:cNvPr id="186" name="Google Shape;186;p32"/>
          <p:cNvPicPr preferRelativeResize="0"/>
          <p:nvPr/>
        </p:nvPicPr>
        <p:blipFill rotWithShape="1">
          <a:blip r:embed="rId3">
            <a:alphaModFix/>
          </a:blip>
          <a:srcRect b="0" l="0" r="0" t="0"/>
          <a:stretch/>
        </p:blipFill>
        <p:spPr>
          <a:xfrm>
            <a:off x="533399" y="945620"/>
            <a:ext cx="4809690" cy="3537141"/>
          </a:xfrm>
          <a:prstGeom prst="rect">
            <a:avLst/>
          </a:prstGeom>
          <a:noFill/>
          <a:ln>
            <a:noFill/>
          </a:ln>
          <a:effectLst>
            <a:outerShdw blurRad="50800" rotWithShape="0" algn="tr" dir="8100000" dist="38100">
              <a:srgbClr val="000000">
                <a:alpha val="4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2CCDC"/>
        </a:solidFill>
      </p:bgPr>
    </p:bg>
    <p:spTree>
      <p:nvGrpSpPr>
        <p:cNvPr id="191" name="Shape 191"/>
        <p:cNvGrpSpPr/>
        <p:nvPr/>
      </p:nvGrpSpPr>
      <p:grpSpPr>
        <a:xfrm>
          <a:off x="0" y="0"/>
          <a:ext cx="0" cy="0"/>
          <a:chOff x="0" y="0"/>
          <a:chExt cx="0" cy="0"/>
        </a:xfrm>
      </p:grpSpPr>
      <p:grpSp>
        <p:nvGrpSpPr>
          <p:cNvPr id="192" name="Google Shape;192;p33"/>
          <p:cNvGrpSpPr/>
          <p:nvPr/>
        </p:nvGrpSpPr>
        <p:grpSpPr>
          <a:xfrm>
            <a:off x="196931" y="510741"/>
            <a:ext cx="3419105" cy="4122018"/>
            <a:chOff x="1448280" y="306537"/>
            <a:chExt cx="3419105" cy="4122018"/>
          </a:xfrm>
        </p:grpSpPr>
        <p:sp>
          <p:nvSpPr>
            <p:cNvPr id="193" name="Google Shape;193;p33"/>
            <p:cNvSpPr/>
            <p:nvPr/>
          </p:nvSpPr>
          <p:spPr>
            <a:xfrm>
              <a:off x="4260185" y="306537"/>
              <a:ext cx="607200" cy="428700"/>
            </a:xfrm>
            <a:prstGeom prst="rect">
              <a:avLst/>
            </a:prstGeom>
            <a:solidFill>
              <a:srgbClr val="31859B"/>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500"/>
                <a:buFont typeface="Arial"/>
                <a:buNone/>
              </a:pPr>
              <a:r>
                <a:rPr b="1" i="0" lang="en" sz="2500" u="none" cap="none" strike="noStrike">
                  <a:solidFill>
                    <a:srgbClr val="FFFFFF"/>
                  </a:solidFill>
                  <a:latin typeface="Arial Black"/>
                  <a:ea typeface="Arial Black"/>
                  <a:cs typeface="Arial Black"/>
                  <a:sym typeface="Arial Black"/>
                </a:rPr>
                <a:t>35</a:t>
              </a:r>
              <a:endParaRPr b="1" i="0" sz="2500" u="none" cap="none" strike="noStrike">
                <a:solidFill>
                  <a:srgbClr val="FFFFFF"/>
                </a:solidFill>
                <a:latin typeface="Arial Black"/>
                <a:ea typeface="Arial Black"/>
                <a:cs typeface="Arial Black"/>
                <a:sym typeface="Arial Black"/>
              </a:endParaRPr>
            </a:p>
          </p:txBody>
        </p:sp>
        <p:sp>
          <p:nvSpPr>
            <p:cNvPr id="194" name="Google Shape;194;p33"/>
            <p:cNvSpPr txBox="1"/>
            <p:nvPr/>
          </p:nvSpPr>
          <p:spPr>
            <a:xfrm>
              <a:off x="1448280" y="735236"/>
              <a:ext cx="3419105" cy="3693319"/>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Black"/>
                  <a:ea typeface="Arial Black"/>
                  <a:cs typeface="Arial Black"/>
                  <a:sym typeface="Arial Black"/>
                </a:rPr>
                <a:t>“Therefore keep watch because you do not know when the owner of the house will come back—whether in the evening, or at midnight, or when the rooster crows, or at dawn. </a:t>
              </a:r>
              <a:endParaRPr b="0" i="0" sz="2400" u="none" cap="none" strike="noStrike">
                <a:solidFill>
                  <a:srgbClr val="000000"/>
                </a:solidFill>
                <a:latin typeface="Arial Black"/>
                <a:ea typeface="Arial Black"/>
                <a:cs typeface="Arial Black"/>
                <a:sym typeface="Arial Black"/>
              </a:endParaRPr>
            </a:p>
          </p:txBody>
        </p:sp>
      </p:grpSp>
      <p:pic>
        <p:nvPicPr>
          <p:cNvPr id="195" name="Google Shape;195;p33"/>
          <p:cNvPicPr preferRelativeResize="0"/>
          <p:nvPr/>
        </p:nvPicPr>
        <p:blipFill rotWithShape="1">
          <a:blip r:embed="rId3">
            <a:alphaModFix/>
          </a:blip>
          <a:srcRect b="0" l="0" r="0" t="0"/>
          <a:stretch/>
        </p:blipFill>
        <p:spPr>
          <a:xfrm>
            <a:off x="3829763" y="510741"/>
            <a:ext cx="5030220" cy="3930831"/>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2A0C7"/>
        </a:solidFill>
      </p:bgPr>
    </p:bg>
    <p:spTree>
      <p:nvGrpSpPr>
        <p:cNvPr id="200" name="Shape 200"/>
        <p:cNvGrpSpPr/>
        <p:nvPr/>
      </p:nvGrpSpPr>
      <p:grpSpPr>
        <a:xfrm>
          <a:off x="0" y="0"/>
          <a:ext cx="0" cy="0"/>
          <a:chOff x="0" y="0"/>
          <a:chExt cx="0" cy="0"/>
        </a:xfrm>
      </p:grpSpPr>
      <p:grpSp>
        <p:nvGrpSpPr>
          <p:cNvPr id="201" name="Google Shape;201;p34"/>
          <p:cNvGrpSpPr/>
          <p:nvPr/>
        </p:nvGrpSpPr>
        <p:grpSpPr>
          <a:xfrm>
            <a:off x="484909" y="875072"/>
            <a:ext cx="3090758" cy="3209844"/>
            <a:chOff x="131618" y="958198"/>
            <a:chExt cx="3068783" cy="3198689"/>
          </a:xfrm>
        </p:grpSpPr>
        <p:sp>
          <p:nvSpPr>
            <p:cNvPr id="202" name="Google Shape;202;p34"/>
            <p:cNvSpPr/>
            <p:nvPr/>
          </p:nvSpPr>
          <p:spPr>
            <a:xfrm>
              <a:off x="2593201" y="958198"/>
              <a:ext cx="607200" cy="428700"/>
            </a:xfrm>
            <a:prstGeom prst="rect">
              <a:avLst/>
            </a:prstGeom>
            <a:solidFill>
              <a:schemeClr val="accent3"/>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500"/>
                <a:buFont typeface="Arial"/>
                <a:buNone/>
              </a:pPr>
              <a:r>
                <a:rPr b="1" i="0" lang="en" sz="2500" u="none" cap="none" strike="noStrike">
                  <a:solidFill>
                    <a:srgbClr val="FFFFFF"/>
                  </a:solidFill>
                  <a:latin typeface="Arial Black"/>
                  <a:ea typeface="Arial Black"/>
                  <a:cs typeface="Arial Black"/>
                  <a:sym typeface="Arial Black"/>
                </a:rPr>
                <a:t>36</a:t>
              </a:r>
              <a:endParaRPr b="1" i="0" sz="2500" u="none" cap="none" strike="noStrike">
                <a:solidFill>
                  <a:srgbClr val="FFFFFF"/>
                </a:solidFill>
                <a:latin typeface="Arial Black"/>
                <a:ea typeface="Arial Black"/>
                <a:cs typeface="Arial Black"/>
                <a:sym typeface="Arial Black"/>
              </a:endParaRPr>
            </a:p>
          </p:txBody>
        </p:sp>
        <p:sp>
          <p:nvSpPr>
            <p:cNvPr id="203" name="Google Shape;203;p34"/>
            <p:cNvSpPr txBox="1"/>
            <p:nvPr/>
          </p:nvSpPr>
          <p:spPr>
            <a:xfrm>
              <a:off x="131618" y="1386898"/>
              <a:ext cx="3068783" cy="2769989"/>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3600"/>
                <a:buFont typeface="Arial"/>
                <a:buNone/>
              </a:pPr>
              <a:r>
                <a:rPr b="0" i="0" lang="en" sz="3600" u="none" cap="none" strike="noStrike">
                  <a:solidFill>
                    <a:srgbClr val="000000"/>
                  </a:solidFill>
                  <a:latin typeface="Arial Black"/>
                  <a:ea typeface="Arial Black"/>
                  <a:cs typeface="Arial Black"/>
                  <a:sym typeface="Arial Black"/>
                </a:rPr>
                <a:t>If he comes suddenly, do not let him find you sleeping.</a:t>
              </a:r>
              <a:endParaRPr b="0" i="0" sz="3600" u="none" cap="none" strike="noStrike">
                <a:solidFill>
                  <a:srgbClr val="000000"/>
                </a:solidFill>
                <a:latin typeface="Arial Black"/>
                <a:ea typeface="Arial Black"/>
                <a:cs typeface="Arial Black"/>
                <a:sym typeface="Arial Black"/>
              </a:endParaRPr>
            </a:p>
          </p:txBody>
        </p:sp>
      </p:grpSp>
      <p:pic>
        <p:nvPicPr>
          <p:cNvPr id="204" name="Google Shape;204;p34"/>
          <p:cNvPicPr preferRelativeResize="0"/>
          <p:nvPr/>
        </p:nvPicPr>
        <p:blipFill rotWithShape="1">
          <a:blip r:embed="rId3">
            <a:alphaModFix/>
          </a:blip>
          <a:srcRect b="0" l="0" r="0" t="0"/>
          <a:stretch/>
        </p:blipFill>
        <p:spPr>
          <a:xfrm>
            <a:off x="3783717" y="644236"/>
            <a:ext cx="5104341" cy="3855027"/>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D7E6B"/>
        </a:solidFill>
      </p:bgPr>
    </p:bg>
    <p:spTree>
      <p:nvGrpSpPr>
        <p:cNvPr id="209" name="Shape 209"/>
        <p:cNvGrpSpPr/>
        <p:nvPr/>
      </p:nvGrpSpPr>
      <p:grpSpPr>
        <a:xfrm>
          <a:off x="0" y="0"/>
          <a:ext cx="0" cy="0"/>
          <a:chOff x="0" y="0"/>
          <a:chExt cx="0" cy="0"/>
        </a:xfrm>
      </p:grpSpPr>
      <p:grpSp>
        <p:nvGrpSpPr>
          <p:cNvPr id="210" name="Google Shape;210;p35"/>
          <p:cNvGrpSpPr/>
          <p:nvPr/>
        </p:nvGrpSpPr>
        <p:grpSpPr>
          <a:xfrm>
            <a:off x="5624945" y="1144618"/>
            <a:ext cx="3128461" cy="2691174"/>
            <a:chOff x="5340930" y="618146"/>
            <a:chExt cx="3426331" cy="2691174"/>
          </a:xfrm>
        </p:grpSpPr>
        <p:sp>
          <p:nvSpPr>
            <p:cNvPr id="211" name="Google Shape;211;p35"/>
            <p:cNvSpPr txBox="1"/>
            <p:nvPr/>
          </p:nvSpPr>
          <p:spPr>
            <a:xfrm>
              <a:off x="5340930" y="618146"/>
              <a:ext cx="642900" cy="384900"/>
            </a:xfrm>
            <a:prstGeom prst="rect">
              <a:avLst/>
            </a:prstGeom>
            <a:solidFill>
              <a:srgbClr val="A61C00"/>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i="0" lang="en" sz="2500" u="none" cap="none" strike="noStrike">
                  <a:solidFill>
                    <a:srgbClr val="FFFFFF"/>
                  </a:solidFill>
                  <a:latin typeface="Arial Black"/>
                  <a:ea typeface="Arial Black"/>
                  <a:cs typeface="Arial Black"/>
                  <a:sym typeface="Arial Black"/>
                </a:rPr>
                <a:t>37</a:t>
              </a:r>
              <a:endParaRPr b="1" i="0" sz="2500" u="none" cap="none" strike="noStrike">
                <a:solidFill>
                  <a:srgbClr val="FFFFFF"/>
                </a:solidFill>
                <a:latin typeface="Arial Black"/>
                <a:ea typeface="Arial Black"/>
                <a:cs typeface="Arial Black"/>
                <a:sym typeface="Arial Black"/>
              </a:endParaRPr>
            </a:p>
          </p:txBody>
        </p:sp>
        <p:sp>
          <p:nvSpPr>
            <p:cNvPr id="212" name="Google Shape;212;p35"/>
            <p:cNvSpPr txBox="1"/>
            <p:nvPr/>
          </p:nvSpPr>
          <p:spPr>
            <a:xfrm>
              <a:off x="5365972" y="1093329"/>
              <a:ext cx="3401289" cy="221599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0" i="0" lang="en" sz="3600" u="none" cap="none" strike="noStrike">
                  <a:solidFill>
                    <a:srgbClr val="000000"/>
                  </a:solidFill>
                  <a:latin typeface="Arial Black"/>
                  <a:ea typeface="Arial Black"/>
                  <a:cs typeface="Arial Black"/>
                  <a:sym typeface="Arial Black"/>
                </a:rPr>
                <a:t>What I say to you, I say to everyone: ‘Watch!’”</a:t>
              </a:r>
              <a:endParaRPr b="0" i="0" sz="3600" u="none" cap="none" strike="noStrike">
                <a:solidFill>
                  <a:srgbClr val="000000"/>
                </a:solidFill>
                <a:latin typeface="Arial Black"/>
                <a:ea typeface="Arial Black"/>
                <a:cs typeface="Arial Black"/>
                <a:sym typeface="Arial Black"/>
              </a:endParaRPr>
            </a:p>
          </p:txBody>
        </p:sp>
      </p:grpSp>
      <p:sp>
        <p:nvSpPr>
          <p:cNvPr descr="Sunset Animated Illustration by Mina FZ. for Queble on Dribbble" id="213" name="Google Shape;213;p35"/>
          <p:cNvSpPr/>
          <p:nvPr/>
        </p:nvSpPr>
        <p:spPr>
          <a:xfrm>
            <a:off x="4777154" y="2571750"/>
            <a:ext cx="152400" cy="152400"/>
          </a:xfrm>
          <a:prstGeom prst="rect">
            <a:avLst/>
          </a:prstGeom>
          <a:no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alibri"/>
              <a:ea typeface="Calibri"/>
              <a:cs typeface="Calibri"/>
              <a:sym typeface="Calibri"/>
            </a:endParaRPr>
          </a:p>
        </p:txBody>
      </p:sp>
      <p:pic>
        <p:nvPicPr>
          <p:cNvPr id="214" name="Google Shape;214;p35"/>
          <p:cNvPicPr preferRelativeResize="0"/>
          <p:nvPr/>
        </p:nvPicPr>
        <p:blipFill rotWithShape="1">
          <a:blip r:embed="rId3">
            <a:alphaModFix/>
          </a:blip>
          <a:srcRect b="0" l="0" r="0" t="0"/>
          <a:stretch/>
        </p:blipFill>
        <p:spPr>
          <a:xfrm>
            <a:off x="233919" y="585354"/>
            <a:ext cx="5249234" cy="3972791"/>
          </a:xfrm>
          <a:prstGeom prst="rect">
            <a:avLst/>
          </a:prstGeom>
          <a:noFill/>
          <a:ln>
            <a:noFill/>
          </a:ln>
          <a:effectLst>
            <a:outerShdw blurRad="50800" rotWithShape="0" algn="tr" dir="8100000" dist="38100">
              <a:srgbClr val="000000">
                <a:alpha val="40000"/>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