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 id="2147483672" r:id="rId5"/>
    <p:sldMasterId id="214748367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y="5143500" cx="9144000"/>
  <p:notesSz cx="6858000" cy="9144000"/>
  <p:embeddedFontLst>
    <p:embeddedFont>
      <p:font typeface="Poppins"/>
      <p:regular r:id="rId26"/>
      <p:bold r:id="rId27"/>
      <p:italic r:id="rId28"/>
      <p:boldItalic r:id="rId29"/>
    </p:embeddedFont>
    <p:embeddedFont>
      <p:font typeface="Arial Black"/>
      <p:regular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font" Target="fonts/Poppins-regular.fntdata"/><Relationship Id="rId25" Type="http://schemas.openxmlformats.org/officeDocument/2006/relationships/slide" Target="slides/slide18.xml"/><Relationship Id="rId28" Type="http://schemas.openxmlformats.org/officeDocument/2006/relationships/font" Target="fonts/Poppins-italic.fntdata"/><Relationship Id="rId27" Type="http://schemas.openxmlformats.org/officeDocument/2006/relationships/font" Target="fonts/Poppins-bold.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Poppins-boldItalic.fntdata"/><Relationship Id="rId7" Type="http://schemas.openxmlformats.org/officeDocument/2006/relationships/notesMaster" Target="notesMasters/notesMaster1.xml"/><Relationship Id="rId8" Type="http://schemas.openxmlformats.org/officeDocument/2006/relationships/slide" Target="slides/slide1.xml"/><Relationship Id="rId30" Type="http://schemas.openxmlformats.org/officeDocument/2006/relationships/font" Target="fonts/ArialBlack-regular.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3e9e892038_2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g23e9e892038_2_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38" name="Google Shape;138;g23e9e892038_2_7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3e9e892038_2_1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g23e9e892038_2_1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3" name="Google Shape;213;g23e9e892038_2_1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3e9e892038_2_1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g23e9e892038_2_1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1" name="Google Shape;221;g23e9e892038_2_1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3e9e892038_2_1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g23e9e892038_2_1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g23e9e892038_2_1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3e9e892038_2_1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b="0" i="0" sz="1200" u="none" cap="none" strike="noStrike">
              <a:solidFill>
                <a:schemeClr val="dk1"/>
              </a:solidFill>
              <a:latin typeface="Calibri"/>
              <a:ea typeface="Calibri"/>
              <a:cs typeface="Calibri"/>
              <a:sym typeface="Calibri"/>
            </a:endParaRPr>
          </a:p>
        </p:txBody>
      </p:sp>
      <p:sp>
        <p:nvSpPr>
          <p:cNvPr id="236" name="Google Shape;236;g23e9e892038_2_1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3e9e892038_2_1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g23e9e892038_2_17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243" name="Google Shape;243;g23e9e892038_2_17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3e9e892038_2_1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g23e9e892038_2_18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0" name="Google Shape;250;g23e9e892038_2_18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3e9e892038_2_1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g23e9e892038_2_1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1" name="Google Shape;261;g23e9e892038_2_19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3e9e892038_2_2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g23e9e892038_2_2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9" name="Google Shape;279;g23e9e892038_2_2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3e9e892038_2_2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g23e9e892038_2_2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87" name="Google Shape;287;g23e9e892038_2_2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3e9e892038_2_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g23e9e892038_2_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8" name="Google Shape;148;g23e9e892038_2_8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3e9e892038_2_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g23e9e892038_2_10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5" name="Google Shape;155;g23e9e892038_2_10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3e9e892038_2_10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b="0" i="0" sz="1200" u="none" cap="none" strike="noStrike">
              <a:solidFill>
                <a:schemeClr val="dk1"/>
              </a:solidFill>
              <a:latin typeface="Calibri"/>
              <a:ea typeface="Calibri"/>
              <a:cs typeface="Calibri"/>
              <a:sym typeface="Calibri"/>
            </a:endParaRPr>
          </a:p>
        </p:txBody>
      </p:sp>
      <p:sp>
        <p:nvSpPr>
          <p:cNvPr id="163" name="Google Shape;163;g23e9e892038_2_1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3e9e892038_2_1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g23e9e892038_2_1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 name="Google Shape;170;g23e9e892038_2_1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3e9e892038_2_1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g23e9e892038_2_1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g23e9e892038_2_1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3e9e892038_2_1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g23e9e892038_2_1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 name="Google Shape;188;g23e9e892038_2_1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3e9e892038_2_1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g23e9e892038_2_1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6" name="Google Shape;196;g23e9e892038_2_1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3e9e892038_2_1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g23e9e892038_2_1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g23e9e892038_2_14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8" name="Google Shape;58;p1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9" name="Google Shape;59;p1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0" name="Shape 60"/>
        <p:cNvGrpSpPr/>
        <p:nvPr/>
      </p:nvGrpSpPr>
      <p:grpSpPr>
        <a:xfrm>
          <a:off x="0" y="0"/>
          <a:ext cx="0" cy="0"/>
          <a:chOff x="0" y="0"/>
          <a:chExt cx="0" cy="0"/>
        </a:xfrm>
      </p:grpSpPr>
      <p:sp>
        <p:nvSpPr>
          <p:cNvPr id="61" name="Google Shape;61;p15"/>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2" name="Google Shape;62;p15"/>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285750" lvl="0" marL="457200" algn="l">
              <a:lnSpc>
                <a:spcPct val="100000"/>
              </a:lnSpc>
              <a:spcBef>
                <a:spcPts val="200"/>
              </a:spcBef>
              <a:spcAft>
                <a:spcPts val="0"/>
              </a:spcAft>
              <a:buClr>
                <a:schemeClr val="dk1"/>
              </a:buClr>
              <a:buSzPts val="900"/>
              <a:buChar char="•"/>
              <a:defRPr/>
            </a:lvl1pPr>
            <a:lvl2pPr indent="-285750" lvl="1" marL="914400" algn="l">
              <a:lnSpc>
                <a:spcPct val="100000"/>
              </a:lnSpc>
              <a:spcBef>
                <a:spcPts val="200"/>
              </a:spcBef>
              <a:spcAft>
                <a:spcPts val="0"/>
              </a:spcAft>
              <a:buClr>
                <a:schemeClr val="dk1"/>
              </a:buClr>
              <a:buSzPts val="900"/>
              <a:buChar char="–"/>
              <a:defRPr/>
            </a:lvl2pPr>
            <a:lvl3pPr indent="-285750" lvl="2" marL="1371600" algn="l">
              <a:lnSpc>
                <a:spcPct val="100000"/>
              </a:lnSpc>
              <a:spcBef>
                <a:spcPts val="200"/>
              </a:spcBef>
              <a:spcAft>
                <a:spcPts val="0"/>
              </a:spcAft>
              <a:buClr>
                <a:schemeClr val="dk1"/>
              </a:buClr>
              <a:buSzPts val="900"/>
              <a:buChar char="•"/>
              <a:defRPr/>
            </a:lvl3pPr>
            <a:lvl4pPr indent="-285750" lvl="3" marL="1828800" algn="l">
              <a:lnSpc>
                <a:spcPct val="100000"/>
              </a:lnSpc>
              <a:spcBef>
                <a:spcPts val="200"/>
              </a:spcBef>
              <a:spcAft>
                <a:spcPts val="0"/>
              </a:spcAft>
              <a:buClr>
                <a:schemeClr val="dk1"/>
              </a:buClr>
              <a:buSzPts val="900"/>
              <a:buChar char="–"/>
              <a:defRPr/>
            </a:lvl4pPr>
            <a:lvl5pPr indent="-285750" lvl="4" marL="2286000" algn="l">
              <a:lnSpc>
                <a:spcPct val="100000"/>
              </a:lnSpc>
              <a:spcBef>
                <a:spcPts val="200"/>
              </a:spcBef>
              <a:spcAft>
                <a:spcPts val="0"/>
              </a:spcAft>
              <a:buClr>
                <a:schemeClr val="dk1"/>
              </a:buClr>
              <a:buSzPts val="900"/>
              <a:buChar char="»"/>
              <a:defRPr/>
            </a:lvl5pPr>
            <a:lvl6pPr indent="-285750" lvl="5" marL="2743200" algn="l">
              <a:lnSpc>
                <a:spcPct val="100000"/>
              </a:lnSpc>
              <a:spcBef>
                <a:spcPts val="200"/>
              </a:spcBef>
              <a:spcAft>
                <a:spcPts val="0"/>
              </a:spcAft>
              <a:buClr>
                <a:schemeClr val="dk1"/>
              </a:buClr>
              <a:buSzPts val="900"/>
              <a:buChar char="•"/>
              <a:defRPr/>
            </a:lvl6pPr>
            <a:lvl7pPr indent="-285750" lvl="6" marL="3200400" algn="l">
              <a:lnSpc>
                <a:spcPct val="100000"/>
              </a:lnSpc>
              <a:spcBef>
                <a:spcPts val="200"/>
              </a:spcBef>
              <a:spcAft>
                <a:spcPts val="0"/>
              </a:spcAft>
              <a:buClr>
                <a:schemeClr val="dk1"/>
              </a:buClr>
              <a:buSzPts val="900"/>
              <a:buChar char="•"/>
              <a:defRPr/>
            </a:lvl7pPr>
            <a:lvl8pPr indent="-285750" lvl="7" marL="3657600" algn="l">
              <a:lnSpc>
                <a:spcPct val="100000"/>
              </a:lnSpc>
              <a:spcBef>
                <a:spcPts val="200"/>
              </a:spcBef>
              <a:spcAft>
                <a:spcPts val="0"/>
              </a:spcAft>
              <a:buClr>
                <a:schemeClr val="dk1"/>
              </a:buClr>
              <a:buSzPts val="900"/>
              <a:buChar char="•"/>
              <a:defRPr/>
            </a:lvl8pPr>
            <a:lvl9pPr indent="-285750" lvl="8" marL="4114800" algn="l">
              <a:lnSpc>
                <a:spcPct val="100000"/>
              </a:lnSpc>
              <a:spcBef>
                <a:spcPts val="200"/>
              </a:spcBef>
              <a:spcAft>
                <a:spcPts val="0"/>
              </a:spcAft>
              <a:buClr>
                <a:schemeClr val="dk1"/>
              </a:buClr>
              <a:buSzPts val="900"/>
              <a:buChar char="•"/>
              <a:defRPr/>
            </a:lvl9pPr>
          </a:lstStyle>
          <a:p/>
        </p:txBody>
      </p:sp>
      <p:sp>
        <p:nvSpPr>
          <p:cNvPr id="63" name="Google Shape;63;p1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4" name="Google Shape;64;p1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5" name="Google Shape;65;p1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6" name="Shape 66"/>
        <p:cNvGrpSpPr/>
        <p:nvPr/>
      </p:nvGrpSpPr>
      <p:grpSpPr>
        <a:xfrm>
          <a:off x="0" y="0"/>
          <a:ext cx="0" cy="0"/>
          <a:chOff x="0" y="0"/>
          <a:chExt cx="0" cy="0"/>
        </a:xfrm>
      </p:grpSpPr>
      <p:sp>
        <p:nvSpPr>
          <p:cNvPr id="67" name="Google Shape;67;p16"/>
          <p:cNvSpPr txBox="1"/>
          <p:nvPr>
            <p:ph type="ctrTitle"/>
          </p:nvPr>
        </p:nvSpPr>
        <p:spPr>
          <a:xfrm>
            <a:off x="342900" y="1065213"/>
            <a:ext cx="3886200" cy="735013"/>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8" name="Google Shape;68;p16"/>
          <p:cNvSpPr txBox="1"/>
          <p:nvPr>
            <p:ph idx="1" type="subTitle"/>
          </p:nvPr>
        </p:nvSpPr>
        <p:spPr>
          <a:xfrm>
            <a:off x="685800" y="1943100"/>
            <a:ext cx="3200400" cy="876300"/>
          </a:xfrm>
          <a:prstGeom prst="rect">
            <a:avLst/>
          </a:prstGeom>
          <a:noFill/>
          <a:ln>
            <a:noFill/>
          </a:ln>
        </p:spPr>
        <p:txBody>
          <a:bodyPr anchorCtr="0" anchor="t" bIns="22850" lIns="45725" spcFirstLastPara="1" rIns="45725" wrap="square" tIns="22850">
            <a:normAutofit/>
          </a:bodyPr>
          <a:lstStyle>
            <a:lvl1pPr lvl="0" algn="ctr">
              <a:lnSpc>
                <a:spcPct val="100000"/>
              </a:lnSpc>
              <a:spcBef>
                <a:spcPts val="300"/>
              </a:spcBef>
              <a:spcAft>
                <a:spcPts val="0"/>
              </a:spcAft>
              <a:buClr>
                <a:srgbClr val="888888"/>
              </a:buClr>
              <a:buSzPts val="1600"/>
              <a:buNone/>
              <a:defRPr>
                <a:solidFill>
                  <a:srgbClr val="888888"/>
                </a:solidFill>
              </a:defRPr>
            </a:lvl1pPr>
            <a:lvl2pPr lvl="1" algn="ctr">
              <a:lnSpc>
                <a:spcPct val="100000"/>
              </a:lnSpc>
              <a:spcBef>
                <a:spcPts val="300"/>
              </a:spcBef>
              <a:spcAft>
                <a:spcPts val="0"/>
              </a:spcAft>
              <a:buClr>
                <a:srgbClr val="888888"/>
              </a:buClr>
              <a:buSzPts val="1400"/>
              <a:buNone/>
              <a:defRPr>
                <a:solidFill>
                  <a:srgbClr val="888888"/>
                </a:solidFill>
              </a:defRPr>
            </a:lvl2pPr>
            <a:lvl3pPr lvl="2" algn="ctr">
              <a:lnSpc>
                <a:spcPct val="100000"/>
              </a:lnSpc>
              <a:spcBef>
                <a:spcPts val="200"/>
              </a:spcBef>
              <a:spcAft>
                <a:spcPts val="0"/>
              </a:spcAft>
              <a:buClr>
                <a:srgbClr val="888888"/>
              </a:buClr>
              <a:buSzPts val="1200"/>
              <a:buNone/>
              <a:defRPr>
                <a:solidFill>
                  <a:srgbClr val="888888"/>
                </a:solidFill>
              </a:defRPr>
            </a:lvl3pPr>
            <a:lvl4pPr lvl="3" algn="ctr">
              <a:lnSpc>
                <a:spcPct val="100000"/>
              </a:lnSpc>
              <a:spcBef>
                <a:spcPts val="200"/>
              </a:spcBef>
              <a:spcAft>
                <a:spcPts val="0"/>
              </a:spcAft>
              <a:buClr>
                <a:srgbClr val="888888"/>
              </a:buClr>
              <a:buSzPts val="1000"/>
              <a:buNone/>
              <a:defRPr>
                <a:solidFill>
                  <a:srgbClr val="888888"/>
                </a:solidFill>
              </a:defRPr>
            </a:lvl4pPr>
            <a:lvl5pPr lvl="4" algn="ctr">
              <a:lnSpc>
                <a:spcPct val="100000"/>
              </a:lnSpc>
              <a:spcBef>
                <a:spcPts val="200"/>
              </a:spcBef>
              <a:spcAft>
                <a:spcPts val="0"/>
              </a:spcAft>
              <a:buClr>
                <a:srgbClr val="888888"/>
              </a:buClr>
              <a:buSzPts val="1000"/>
              <a:buNone/>
              <a:defRPr>
                <a:solidFill>
                  <a:srgbClr val="888888"/>
                </a:solidFill>
              </a:defRPr>
            </a:lvl5pPr>
            <a:lvl6pPr lvl="5" algn="ctr">
              <a:lnSpc>
                <a:spcPct val="100000"/>
              </a:lnSpc>
              <a:spcBef>
                <a:spcPts val="200"/>
              </a:spcBef>
              <a:spcAft>
                <a:spcPts val="0"/>
              </a:spcAft>
              <a:buClr>
                <a:srgbClr val="888888"/>
              </a:buClr>
              <a:buSzPts val="1000"/>
              <a:buNone/>
              <a:defRPr>
                <a:solidFill>
                  <a:srgbClr val="888888"/>
                </a:solidFill>
              </a:defRPr>
            </a:lvl6pPr>
            <a:lvl7pPr lvl="6" algn="ctr">
              <a:lnSpc>
                <a:spcPct val="100000"/>
              </a:lnSpc>
              <a:spcBef>
                <a:spcPts val="200"/>
              </a:spcBef>
              <a:spcAft>
                <a:spcPts val="0"/>
              </a:spcAft>
              <a:buClr>
                <a:srgbClr val="888888"/>
              </a:buClr>
              <a:buSzPts val="1000"/>
              <a:buNone/>
              <a:defRPr>
                <a:solidFill>
                  <a:srgbClr val="888888"/>
                </a:solidFill>
              </a:defRPr>
            </a:lvl7pPr>
            <a:lvl8pPr lvl="7" algn="ctr">
              <a:lnSpc>
                <a:spcPct val="100000"/>
              </a:lnSpc>
              <a:spcBef>
                <a:spcPts val="200"/>
              </a:spcBef>
              <a:spcAft>
                <a:spcPts val="0"/>
              </a:spcAft>
              <a:buClr>
                <a:srgbClr val="888888"/>
              </a:buClr>
              <a:buSzPts val="1000"/>
              <a:buNone/>
              <a:defRPr>
                <a:solidFill>
                  <a:srgbClr val="888888"/>
                </a:solidFill>
              </a:defRPr>
            </a:lvl8pPr>
            <a:lvl9pPr lvl="8" algn="ctr">
              <a:lnSpc>
                <a:spcPct val="100000"/>
              </a:lnSpc>
              <a:spcBef>
                <a:spcPts val="200"/>
              </a:spcBef>
              <a:spcAft>
                <a:spcPts val="0"/>
              </a:spcAft>
              <a:buClr>
                <a:srgbClr val="888888"/>
              </a:buClr>
              <a:buSzPts val="1000"/>
              <a:buNone/>
              <a:defRPr>
                <a:solidFill>
                  <a:srgbClr val="888888"/>
                </a:solidFill>
              </a:defRPr>
            </a:lvl9pPr>
          </a:lstStyle>
          <a:p/>
        </p:txBody>
      </p:sp>
      <p:sp>
        <p:nvSpPr>
          <p:cNvPr id="69" name="Google Shape;69;p1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0" name="Google Shape;70;p1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1" name="Google Shape;71;p1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2" name="Shape 72"/>
        <p:cNvGrpSpPr/>
        <p:nvPr/>
      </p:nvGrpSpPr>
      <p:grpSpPr>
        <a:xfrm>
          <a:off x="0" y="0"/>
          <a:ext cx="0" cy="0"/>
          <a:chOff x="0" y="0"/>
          <a:chExt cx="0" cy="0"/>
        </a:xfrm>
      </p:grpSpPr>
      <p:sp>
        <p:nvSpPr>
          <p:cNvPr id="73" name="Google Shape;73;p17"/>
          <p:cNvSpPr txBox="1"/>
          <p:nvPr>
            <p:ph type="title"/>
          </p:nvPr>
        </p:nvSpPr>
        <p:spPr>
          <a:xfrm>
            <a:off x="361156" y="2203450"/>
            <a:ext cx="3886200" cy="681038"/>
          </a:xfrm>
          <a:prstGeom prst="rect">
            <a:avLst/>
          </a:prstGeom>
          <a:noFill/>
          <a:ln>
            <a:noFill/>
          </a:ln>
        </p:spPr>
        <p:txBody>
          <a:bodyPr anchorCtr="0" anchor="t" bIns="22850" lIns="45725" spcFirstLastPara="1" rIns="45725" wrap="square" tIns="22850">
            <a:normAutofit/>
          </a:bodyPr>
          <a:lstStyle>
            <a:lvl1pPr lvl="0" algn="l">
              <a:lnSpc>
                <a:spcPct val="100000"/>
              </a:lnSpc>
              <a:spcBef>
                <a:spcPts val="0"/>
              </a:spcBef>
              <a:spcAft>
                <a:spcPts val="0"/>
              </a:spcAft>
              <a:buClr>
                <a:schemeClr val="dk1"/>
              </a:buClr>
              <a:buSzPts val="2000"/>
              <a:buFont typeface="Calibri"/>
              <a:buNone/>
              <a:defRPr b="1" sz="2000" cap="none"/>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4" name="Google Shape;74;p17"/>
          <p:cNvSpPr txBox="1"/>
          <p:nvPr>
            <p:ph idx="1" type="body"/>
          </p:nvPr>
        </p:nvSpPr>
        <p:spPr>
          <a:xfrm>
            <a:off x="361156" y="1453357"/>
            <a:ext cx="3886200" cy="750094"/>
          </a:xfrm>
          <a:prstGeom prst="rect">
            <a:avLst/>
          </a:prstGeom>
          <a:noFill/>
          <a:ln>
            <a:noFill/>
          </a:ln>
        </p:spPr>
        <p:txBody>
          <a:bodyPr anchorCtr="0" anchor="b" bIns="22850" lIns="45725" spcFirstLastPara="1" rIns="45725" wrap="square" tIns="22850">
            <a:normAutofit/>
          </a:bodyPr>
          <a:lstStyle>
            <a:lvl1pPr indent="-228600" lvl="0" marL="457200" algn="l">
              <a:lnSpc>
                <a:spcPct val="100000"/>
              </a:lnSpc>
              <a:spcBef>
                <a:spcPts val="200"/>
              </a:spcBef>
              <a:spcAft>
                <a:spcPts val="0"/>
              </a:spcAft>
              <a:buClr>
                <a:srgbClr val="888888"/>
              </a:buClr>
              <a:buSzPts val="1000"/>
              <a:buNone/>
              <a:defRPr sz="1000">
                <a:solidFill>
                  <a:srgbClr val="888888"/>
                </a:solidFill>
              </a:defRPr>
            </a:lvl1pPr>
            <a:lvl2pPr indent="-228600" lvl="1" marL="914400" algn="l">
              <a:lnSpc>
                <a:spcPct val="100000"/>
              </a:lnSpc>
              <a:spcBef>
                <a:spcPts val="200"/>
              </a:spcBef>
              <a:spcAft>
                <a:spcPts val="0"/>
              </a:spcAft>
              <a:buClr>
                <a:srgbClr val="888888"/>
              </a:buClr>
              <a:buSzPts val="900"/>
              <a:buNone/>
              <a:defRPr sz="900">
                <a:solidFill>
                  <a:srgbClr val="888888"/>
                </a:solidFill>
              </a:defRPr>
            </a:lvl2pPr>
            <a:lvl3pPr indent="-228600" lvl="2" marL="1371600" algn="l">
              <a:lnSpc>
                <a:spcPct val="100000"/>
              </a:lnSpc>
              <a:spcBef>
                <a:spcPts val="200"/>
              </a:spcBef>
              <a:spcAft>
                <a:spcPts val="0"/>
              </a:spcAft>
              <a:buClr>
                <a:srgbClr val="888888"/>
              </a:buClr>
              <a:buSzPts val="800"/>
              <a:buNone/>
              <a:defRPr sz="800">
                <a:solidFill>
                  <a:srgbClr val="888888"/>
                </a:solidFill>
              </a:defRPr>
            </a:lvl3pPr>
            <a:lvl4pPr indent="-228600" lvl="3" marL="1828800" algn="l">
              <a:lnSpc>
                <a:spcPct val="100000"/>
              </a:lnSpc>
              <a:spcBef>
                <a:spcPts val="100"/>
              </a:spcBef>
              <a:spcAft>
                <a:spcPts val="0"/>
              </a:spcAft>
              <a:buClr>
                <a:srgbClr val="888888"/>
              </a:buClr>
              <a:buSzPts val="700"/>
              <a:buNone/>
              <a:defRPr sz="700">
                <a:solidFill>
                  <a:srgbClr val="888888"/>
                </a:solidFill>
              </a:defRPr>
            </a:lvl4pPr>
            <a:lvl5pPr indent="-228600" lvl="4" marL="2286000" algn="l">
              <a:lnSpc>
                <a:spcPct val="100000"/>
              </a:lnSpc>
              <a:spcBef>
                <a:spcPts val="100"/>
              </a:spcBef>
              <a:spcAft>
                <a:spcPts val="0"/>
              </a:spcAft>
              <a:buClr>
                <a:srgbClr val="888888"/>
              </a:buClr>
              <a:buSzPts val="700"/>
              <a:buNone/>
              <a:defRPr sz="700">
                <a:solidFill>
                  <a:srgbClr val="888888"/>
                </a:solidFill>
              </a:defRPr>
            </a:lvl5pPr>
            <a:lvl6pPr indent="-228600" lvl="5" marL="2743200" algn="l">
              <a:lnSpc>
                <a:spcPct val="100000"/>
              </a:lnSpc>
              <a:spcBef>
                <a:spcPts val="100"/>
              </a:spcBef>
              <a:spcAft>
                <a:spcPts val="0"/>
              </a:spcAft>
              <a:buClr>
                <a:srgbClr val="888888"/>
              </a:buClr>
              <a:buSzPts val="700"/>
              <a:buNone/>
              <a:defRPr sz="700">
                <a:solidFill>
                  <a:srgbClr val="888888"/>
                </a:solidFill>
              </a:defRPr>
            </a:lvl6pPr>
            <a:lvl7pPr indent="-228600" lvl="6" marL="3200400" algn="l">
              <a:lnSpc>
                <a:spcPct val="100000"/>
              </a:lnSpc>
              <a:spcBef>
                <a:spcPts val="100"/>
              </a:spcBef>
              <a:spcAft>
                <a:spcPts val="0"/>
              </a:spcAft>
              <a:buClr>
                <a:srgbClr val="888888"/>
              </a:buClr>
              <a:buSzPts val="700"/>
              <a:buNone/>
              <a:defRPr sz="700">
                <a:solidFill>
                  <a:srgbClr val="888888"/>
                </a:solidFill>
              </a:defRPr>
            </a:lvl7pPr>
            <a:lvl8pPr indent="-228600" lvl="7" marL="3657600" algn="l">
              <a:lnSpc>
                <a:spcPct val="100000"/>
              </a:lnSpc>
              <a:spcBef>
                <a:spcPts val="100"/>
              </a:spcBef>
              <a:spcAft>
                <a:spcPts val="0"/>
              </a:spcAft>
              <a:buClr>
                <a:srgbClr val="888888"/>
              </a:buClr>
              <a:buSzPts val="700"/>
              <a:buNone/>
              <a:defRPr sz="700">
                <a:solidFill>
                  <a:srgbClr val="888888"/>
                </a:solidFill>
              </a:defRPr>
            </a:lvl8pPr>
            <a:lvl9pPr indent="-228600" lvl="8" marL="4114800" algn="l">
              <a:lnSpc>
                <a:spcPct val="100000"/>
              </a:lnSpc>
              <a:spcBef>
                <a:spcPts val="100"/>
              </a:spcBef>
              <a:spcAft>
                <a:spcPts val="0"/>
              </a:spcAft>
              <a:buClr>
                <a:srgbClr val="888888"/>
              </a:buClr>
              <a:buSzPts val="700"/>
              <a:buNone/>
              <a:defRPr sz="700">
                <a:solidFill>
                  <a:srgbClr val="888888"/>
                </a:solidFill>
              </a:defRPr>
            </a:lvl9pPr>
          </a:lstStyle>
          <a:p/>
        </p:txBody>
      </p:sp>
      <p:sp>
        <p:nvSpPr>
          <p:cNvPr id="75" name="Google Shape;75;p17"/>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6" name="Google Shape;76;p17"/>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7" name="Google Shape;77;p17"/>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8" name="Shape 78"/>
        <p:cNvGrpSpPr/>
        <p:nvPr/>
      </p:nvGrpSpPr>
      <p:grpSpPr>
        <a:xfrm>
          <a:off x="0" y="0"/>
          <a:ext cx="0" cy="0"/>
          <a:chOff x="0" y="0"/>
          <a:chExt cx="0" cy="0"/>
        </a:xfrm>
      </p:grpSpPr>
      <p:sp>
        <p:nvSpPr>
          <p:cNvPr id="79" name="Google Shape;79;p18"/>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0" name="Google Shape;80;p18"/>
          <p:cNvSpPr txBox="1"/>
          <p:nvPr>
            <p:ph idx="1" type="body"/>
          </p:nvPr>
        </p:nvSpPr>
        <p:spPr>
          <a:xfrm>
            <a:off x="2286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lnSpc>
                <a:spcPct val="100000"/>
              </a:lnSpc>
              <a:spcBef>
                <a:spcPts val="300"/>
              </a:spcBef>
              <a:spcAft>
                <a:spcPts val="0"/>
              </a:spcAft>
              <a:buClr>
                <a:schemeClr val="dk1"/>
              </a:buClr>
              <a:buSzPts val="1400"/>
              <a:buChar char="•"/>
              <a:defRPr sz="1400"/>
            </a:lvl1pPr>
            <a:lvl2pPr indent="-304800" lvl="1" marL="914400" algn="l">
              <a:lnSpc>
                <a:spcPct val="100000"/>
              </a:lnSpc>
              <a:spcBef>
                <a:spcPts val="200"/>
              </a:spcBef>
              <a:spcAft>
                <a:spcPts val="0"/>
              </a:spcAft>
              <a:buClr>
                <a:schemeClr val="dk1"/>
              </a:buClr>
              <a:buSzPts val="1200"/>
              <a:buChar char="–"/>
              <a:defRPr sz="1200"/>
            </a:lvl2pPr>
            <a:lvl3pPr indent="-292100" lvl="2" marL="1371600" algn="l">
              <a:lnSpc>
                <a:spcPct val="100000"/>
              </a:lnSpc>
              <a:spcBef>
                <a:spcPts val="200"/>
              </a:spcBef>
              <a:spcAft>
                <a:spcPts val="0"/>
              </a:spcAft>
              <a:buClr>
                <a:schemeClr val="dk1"/>
              </a:buClr>
              <a:buSzPts val="1000"/>
              <a:buChar char="•"/>
              <a:defRPr sz="1000"/>
            </a:lvl3pPr>
            <a:lvl4pPr indent="-285750" lvl="3" marL="1828800" algn="l">
              <a:lnSpc>
                <a:spcPct val="100000"/>
              </a:lnSpc>
              <a:spcBef>
                <a:spcPts val="200"/>
              </a:spcBef>
              <a:spcAft>
                <a:spcPts val="0"/>
              </a:spcAft>
              <a:buClr>
                <a:schemeClr val="dk1"/>
              </a:buClr>
              <a:buSzPts val="900"/>
              <a:buChar char="–"/>
              <a:defRPr sz="900"/>
            </a:lvl4pPr>
            <a:lvl5pPr indent="-285750" lvl="4" marL="2286000" algn="l">
              <a:lnSpc>
                <a:spcPct val="100000"/>
              </a:lnSpc>
              <a:spcBef>
                <a:spcPts val="200"/>
              </a:spcBef>
              <a:spcAft>
                <a:spcPts val="0"/>
              </a:spcAft>
              <a:buClr>
                <a:schemeClr val="dk1"/>
              </a:buClr>
              <a:buSzPts val="900"/>
              <a:buChar char="»"/>
              <a:defRPr sz="900"/>
            </a:lvl5pPr>
            <a:lvl6pPr indent="-285750" lvl="5" marL="2743200" algn="l">
              <a:lnSpc>
                <a:spcPct val="100000"/>
              </a:lnSpc>
              <a:spcBef>
                <a:spcPts val="200"/>
              </a:spcBef>
              <a:spcAft>
                <a:spcPts val="0"/>
              </a:spcAft>
              <a:buClr>
                <a:schemeClr val="dk1"/>
              </a:buClr>
              <a:buSzPts val="900"/>
              <a:buChar char="•"/>
              <a:defRPr sz="900"/>
            </a:lvl6pPr>
            <a:lvl7pPr indent="-285750" lvl="6" marL="3200400" algn="l">
              <a:lnSpc>
                <a:spcPct val="100000"/>
              </a:lnSpc>
              <a:spcBef>
                <a:spcPts val="200"/>
              </a:spcBef>
              <a:spcAft>
                <a:spcPts val="0"/>
              </a:spcAft>
              <a:buClr>
                <a:schemeClr val="dk1"/>
              </a:buClr>
              <a:buSzPts val="900"/>
              <a:buChar char="•"/>
              <a:defRPr sz="900"/>
            </a:lvl7pPr>
            <a:lvl8pPr indent="-285750" lvl="7" marL="3657600" algn="l">
              <a:lnSpc>
                <a:spcPct val="100000"/>
              </a:lnSpc>
              <a:spcBef>
                <a:spcPts val="200"/>
              </a:spcBef>
              <a:spcAft>
                <a:spcPts val="0"/>
              </a:spcAft>
              <a:buClr>
                <a:schemeClr val="dk1"/>
              </a:buClr>
              <a:buSzPts val="900"/>
              <a:buChar char="•"/>
              <a:defRPr sz="900"/>
            </a:lvl8pPr>
            <a:lvl9pPr indent="-285750" lvl="8" marL="4114800" algn="l">
              <a:lnSpc>
                <a:spcPct val="100000"/>
              </a:lnSpc>
              <a:spcBef>
                <a:spcPts val="200"/>
              </a:spcBef>
              <a:spcAft>
                <a:spcPts val="0"/>
              </a:spcAft>
              <a:buClr>
                <a:schemeClr val="dk1"/>
              </a:buClr>
              <a:buSzPts val="900"/>
              <a:buChar char="•"/>
              <a:defRPr sz="900"/>
            </a:lvl9pPr>
          </a:lstStyle>
          <a:p/>
        </p:txBody>
      </p:sp>
      <p:sp>
        <p:nvSpPr>
          <p:cNvPr id="81" name="Google Shape;81;p18"/>
          <p:cNvSpPr txBox="1"/>
          <p:nvPr>
            <p:ph idx="2" type="body"/>
          </p:nvPr>
        </p:nvSpPr>
        <p:spPr>
          <a:xfrm>
            <a:off x="23241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lnSpc>
                <a:spcPct val="100000"/>
              </a:lnSpc>
              <a:spcBef>
                <a:spcPts val="300"/>
              </a:spcBef>
              <a:spcAft>
                <a:spcPts val="0"/>
              </a:spcAft>
              <a:buClr>
                <a:schemeClr val="dk1"/>
              </a:buClr>
              <a:buSzPts val="1400"/>
              <a:buChar char="•"/>
              <a:defRPr sz="1400"/>
            </a:lvl1pPr>
            <a:lvl2pPr indent="-304800" lvl="1" marL="914400" algn="l">
              <a:lnSpc>
                <a:spcPct val="100000"/>
              </a:lnSpc>
              <a:spcBef>
                <a:spcPts val="200"/>
              </a:spcBef>
              <a:spcAft>
                <a:spcPts val="0"/>
              </a:spcAft>
              <a:buClr>
                <a:schemeClr val="dk1"/>
              </a:buClr>
              <a:buSzPts val="1200"/>
              <a:buChar char="–"/>
              <a:defRPr sz="1200"/>
            </a:lvl2pPr>
            <a:lvl3pPr indent="-292100" lvl="2" marL="1371600" algn="l">
              <a:lnSpc>
                <a:spcPct val="100000"/>
              </a:lnSpc>
              <a:spcBef>
                <a:spcPts val="200"/>
              </a:spcBef>
              <a:spcAft>
                <a:spcPts val="0"/>
              </a:spcAft>
              <a:buClr>
                <a:schemeClr val="dk1"/>
              </a:buClr>
              <a:buSzPts val="1000"/>
              <a:buChar char="•"/>
              <a:defRPr sz="1000"/>
            </a:lvl3pPr>
            <a:lvl4pPr indent="-285750" lvl="3" marL="1828800" algn="l">
              <a:lnSpc>
                <a:spcPct val="100000"/>
              </a:lnSpc>
              <a:spcBef>
                <a:spcPts val="200"/>
              </a:spcBef>
              <a:spcAft>
                <a:spcPts val="0"/>
              </a:spcAft>
              <a:buClr>
                <a:schemeClr val="dk1"/>
              </a:buClr>
              <a:buSzPts val="900"/>
              <a:buChar char="–"/>
              <a:defRPr sz="900"/>
            </a:lvl4pPr>
            <a:lvl5pPr indent="-285750" lvl="4" marL="2286000" algn="l">
              <a:lnSpc>
                <a:spcPct val="100000"/>
              </a:lnSpc>
              <a:spcBef>
                <a:spcPts val="200"/>
              </a:spcBef>
              <a:spcAft>
                <a:spcPts val="0"/>
              </a:spcAft>
              <a:buClr>
                <a:schemeClr val="dk1"/>
              </a:buClr>
              <a:buSzPts val="900"/>
              <a:buChar char="»"/>
              <a:defRPr sz="900"/>
            </a:lvl5pPr>
            <a:lvl6pPr indent="-285750" lvl="5" marL="2743200" algn="l">
              <a:lnSpc>
                <a:spcPct val="100000"/>
              </a:lnSpc>
              <a:spcBef>
                <a:spcPts val="200"/>
              </a:spcBef>
              <a:spcAft>
                <a:spcPts val="0"/>
              </a:spcAft>
              <a:buClr>
                <a:schemeClr val="dk1"/>
              </a:buClr>
              <a:buSzPts val="900"/>
              <a:buChar char="•"/>
              <a:defRPr sz="900"/>
            </a:lvl6pPr>
            <a:lvl7pPr indent="-285750" lvl="6" marL="3200400" algn="l">
              <a:lnSpc>
                <a:spcPct val="100000"/>
              </a:lnSpc>
              <a:spcBef>
                <a:spcPts val="200"/>
              </a:spcBef>
              <a:spcAft>
                <a:spcPts val="0"/>
              </a:spcAft>
              <a:buClr>
                <a:schemeClr val="dk1"/>
              </a:buClr>
              <a:buSzPts val="900"/>
              <a:buChar char="•"/>
              <a:defRPr sz="900"/>
            </a:lvl7pPr>
            <a:lvl8pPr indent="-285750" lvl="7" marL="3657600" algn="l">
              <a:lnSpc>
                <a:spcPct val="100000"/>
              </a:lnSpc>
              <a:spcBef>
                <a:spcPts val="200"/>
              </a:spcBef>
              <a:spcAft>
                <a:spcPts val="0"/>
              </a:spcAft>
              <a:buClr>
                <a:schemeClr val="dk1"/>
              </a:buClr>
              <a:buSzPts val="900"/>
              <a:buChar char="•"/>
              <a:defRPr sz="900"/>
            </a:lvl8pPr>
            <a:lvl9pPr indent="-285750" lvl="8" marL="4114800" algn="l">
              <a:lnSpc>
                <a:spcPct val="100000"/>
              </a:lnSpc>
              <a:spcBef>
                <a:spcPts val="200"/>
              </a:spcBef>
              <a:spcAft>
                <a:spcPts val="0"/>
              </a:spcAft>
              <a:buClr>
                <a:schemeClr val="dk1"/>
              </a:buClr>
              <a:buSzPts val="900"/>
              <a:buChar char="•"/>
              <a:defRPr sz="900"/>
            </a:lvl9pPr>
          </a:lstStyle>
          <a:p/>
        </p:txBody>
      </p:sp>
      <p:sp>
        <p:nvSpPr>
          <p:cNvPr id="82" name="Google Shape;82;p18"/>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3" name="Google Shape;83;p18"/>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4" name="Google Shape;84;p18"/>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5" name="Shape 85"/>
        <p:cNvGrpSpPr/>
        <p:nvPr/>
      </p:nvGrpSpPr>
      <p:grpSpPr>
        <a:xfrm>
          <a:off x="0" y="0"/>
          <a:ext cx="0" cy="0"/>
          <a:chOff x="0" y="0"/>
          <a:chExt cx="0" cy="0"/>
        </a:xfrm>
      </p:grpSpPr>
      <p:sp>
        <p:nvSpPr>
          <p:cNvPr id="86" name="Google Shape;86;p19"/>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2200"/>
              <a:buFont typeface="Calibri"/>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7" name="Google Shape;87;p19"/>
          <p:cNvSpPr txBox="1"/>
          <p:nvPr>
            <p:ph idx="1" type="body"/>
          </p:nvPr>
        </p:nvSpPr>
        <p:spPr>
          <a:xfrm>
            <a:off x="228600" y="767556"/>
            <a:ext cx="2020094" cy="319881"/>
          </a:xfrm>
          <a:prstGeom prst="rect">
            <a:avLst/>
          </a:prstGeom>
          <a:noFill/>
          <a:ln>
            <a:noFill/>
          </a:ln>
        </p:spPr>
        <p:txBody>
          <a:bodyPr anchorCtr="0" anchor="b" bIns="22850" lIns="45725" spcFirstLastPara="1" rIns="45725" wrap="square" tIns="22850">
            <a:normAutofit/>
          </a:bodyPr>
          <a:lstStyle>
            <a:lvl1pPr indent="-228600" lvl="0" marL="457200" algn="l">
              <a:lnSpc>
                <a:spcPct val="100000"/>
              </a:lnSpc>
              <a:spcBef>
                <a:spcPts val="200"/>
              </a:spcBef>
              <a:spcAft>
                <a:spcPts val="0"/>
              </a:spcAft>
              <a:buClr>
                <a:schemeClr val="dk1"/>
              </a:buClr>
              <a:buSzPts val="1200"/>
              <a:buNone/>
              <a:defRPr b="1" sz="1200"/>
            </a:lvl1pPr>
            <a:lvl2pPr indent="-228600" lvl="1" marL="914400" algn="l">
              <a:lnSpc>
                <a:spcPct val="100000"/>
              </a:lnSpc>
              <a:spcBef>
                <a:spcPts val="200"/>
              </a:spcBef>
              <a:spcAft>
                <a:spcPts val="0"/>
              </a:spcAft>
              <a:buClr>
                <a:schemeClr val="dk1"/>
              </a:buClr>
              <a:buSzPts val="1000"/>
              <a:buNone/>
              <a:defRPr b="1" sz="1000"/>
            </a:lvl2pPr>
            <a:lvl3pPr indent="-228600" lvl="2" marL="1371600" algn="l">
              <a:lnSpc>
                <a:spcPct val="100000"/>
              </a:lnSpc>
              <a:spcBef>
                <a:spcPts val="200"/>
              </a:spcBef>
              <a:spcAft>
                <a:spcPts val="0"/>
              </a:spcAft>
              <a:buClr>
                <a:schemeClr val="dk1"/>
              </a:buClr>
              <a:buSzPts val="900"/>
              <a:buNone/>
              <a:defRPr b="1" sz="900"/>
            </a:lvl3pPr>
            <a:lvl4pPr indent="-228600" lvl="3" marL="1828800" algn="l">
              <a:lnSpc>
                <a:spcPct val="100000"/>
              </a:lnSpc>
              <a:spcBef>
                <a:spcPts val="200"/>
              </a:spcBef>
              <a:spcAft>
                <a:spcPts val="0"/>
              </a:spcAft>
              <a:buClr>
                <a:schemeClr val="dk1"/>
              </a:buClr>
              <a:buSzPts val="800"/>
              <a:buNone/>
              <a:defRPr b="1" sz="800"/>
            </a:lvl4pPr>
            <a:lvl5pPr indent="-228600" lvl="4" marL="2286000" algn="l">
              <a:lnSpc>
                <a:spcPct val="100000"/>
              </a:lnSpc>
              <a:spcBef>
                <a:spcPts val="200"/>
              </a:spcBef>
              <a:spcAft>
                <a:spcPts val="0"/>
              </a:spcAft>
              <a:buClr>
                <a:schemeClr val="dk1"/>
              </a:buClr>
              <a:buSzPts val="800"/>
              <a:buNone/>
              <a:defRPr b="1" sz="800"/>
            </a:lvl5pPr>
            <a:lvl6pPr indent="-228600" lvl="5" marL="2743200" algn="l">
              <a:lnSpc>
                <a:spcPct val="100000"/>
              </a:lnSpc>
              <a:spcBef>
                <a:spcPts val="200"/>
              </a:spcBef>
              <a:spcAft>
                <a:spcPts val="0"/>
              </a:spcAft>
              <a:buClr>
                <a:schemeClr val="dk1"/>
              </a:buClr>
              <a:buSzPts val="800"/>
              <a:buNone/>
              <a:defRPr b="1" sz="800"/>
            </a:lvl6pPr>
            <a:lvl7pPr indent="-228600" lvl="6" marL="3200400" algn="l">
              <a:lnSpc>
                <a:spcPct val="100000"/>
              </a:lnSpc>
              <a:spcBef>
                <a:spcPts val="200"/>
              </a:spcBef>
              <a:spcAft>
                <a:spcPts val="0"/>
              </a:spcAft>
              <a:buClr>
                <a:schemeClr val="dk1"/>
              </a:buClr>
              <a:buSzPts val="800"/>
              <a:buNone/>
              <a:defRPr b="1" sz="800"/>
            </a:lvl7pPr>
            <a:lvl8pPr indent="-228600" lvl="7" marL="3657600" algn="l">
              <a:lnSpc>
                <a:spcPct val="100000"/>
              </a:lnSpc>
              <a:spcBef>
                <a:spcPts val="200"/>
              </a:spcBef>
              <a:spcAft>
                <a:spcPts val="0"/>
              </a:spcAft>
              <a:buClr>
                <a:schemeClr val="dk1"/>
              </a:buClr>
              <a:buSzPts val="800"/>
              <a:buNone/>
              <a:defRPr b="1" sz="800"/>
            </a:lvl8pPr>
            <a:lvl9pPr indent="-228600" lvl="8" marL="4114800" algn="l">
              <a:lnSpc>
                <a:spcPct val="100000"/>
              </a:lnSpc>
              <a:spcBef>
                <a:spcPts val="200"/>
              </a:spcBef>
              <a:spcAft>
                <a:spcPts val="0"/>
              </a:spcAft>
              <a:buClr>
                <a:schemeClr val="dk1"/>
              </a:buClr>
              <a:buSzPts val="800"/>
              <a:buNone/>
              <a:defRPr b="1" sz="800"/>
            </a:lvl9pPr>
          </a:lstStyle>
          <a:p/>
        </p:txBody>
      </p:sp>
      <p:sp>
        <p:nvSpPr>
          <p:cNvPr id="88" name="Google Shape;88;p19"/>
          <p:cNvSpPr txBox="1"/>
          <p:nvPr>
            <p:ph idx="2" type="body"/>
          </p:nvPr>
        </p:nvSpPr>
        <p:spPr>
          <a:xfrm>
            <a:off x="228600" y="1087438"/>
            <a:ext cx="2020094" cy="1975644"/>
          </a:xfrm>
          <a:prstGeom prst="rect">
            <a:avLst/>
          </a:prstGeom>
          <a:noFill/>
          <a:ln>
            <a:noFill/>
          </a:ln>
        </p:spPr>
        <p:txBody>
          <a:bodyPr anchorCtr="0" anchor="t" bIns="22850" lIns="45725" spcFirstLastPara="1" rIns="45725" wrap="square" tIns="22850">
            <a:normAutofit/>
          </a:bodyPr>
          <a:lstStyle>
            <a:lvl1pPr indent="-304800" lvl="0" marL="457200" algn="l">
              <a:lnSpc>
                <a:spcPct val="100000"/>
              </a:lnSpc>
              <a:spcBef>
                <a:spcPts val="200"/>
              </a:spcBef>
              <a:spcAft>
                <a:spcPts val="0"/>
              </a:spcAft>
              <a:buClr>
                <a:schemeClr val="dk1"/>
              </a:buClr>
              <a:buSzPts val="1200"/>
              <a:buChar char="•"/>
              <a:defRPr sz="1200"/>
            </a:lvl1pPr>
            <a:lvl2pPr indent="-292100" lvl="1" marL="914400" algn="l">
              <a:lnSpc>
                <a:spcPct val="100000"/>
              </a:lnSpc>
              <a:spcBef>
                <a:spcPts val="200"/>
              </a:spcBef>
              <a:spcAft>
                <a:spcPts val="0"/>
              </a:spcAft>
              <a:buClr>
                <a:schemeClr val="dk1"/>
              </a:buClr>
              <a:buSzPts val="1000"/>
              <a:buChar char="–"/>
              <a:defRPr sz="1000"/>
            </a:lvl2pPr>
            <a:lvl3pPr indent="-285750" lvl="2" marL="1371600" algn="l">
              <a:lnSpc>
                <a:spcPct val="100000"/>
              </a:lnSpc>
              <a:spcBef>
                <a:spcPts val="200"/>
              </a:spcBef>
              <a:spcAft>
                <a:spcPts val="0"/>
              </a:spcAft>
              <a:buClr>
                <a:schemeClr val="dk1"/>
              </a:buClr>
              <a:buSzPts val="900"/>
              <a:buChar char="•"/>
              <a:defRPr sz="900"/>
            </a:lvl3pPr>
            <a:lvl4pPr indent="-279400" lvl="3" marL="1828800" algn="l">
              <a:lnSpc>
                <a:spcPct val="100000"/>
              </a:lnSpc>
              <a:spcBef>
                <a:spcPts val="200"/>
              </a:spcBef>
              <a:spcAft>
                <a:spcPts val="0"/>
              </a:spcAft>
              <a:buClr>
                <a:schemeClr val="dk1"/>
              </a:buClr>
              <a:buSzPts val="800"/>
              <a:buChar char="–"/>
              <a:defRPr sz="800"/>
            </a:lvl4pPr>
            <a:lvl5pPr indent="-279400" lvl="4" marL="2286000" algn="l">
              <a:lnSpc>
                <a:spcPct val="100000"/>
              </a:lnSpc>
              <a:spcBef>
                <a:spcPts val="200"/>
              </a:spcBef>
              <a:spcAft>
                <a:spcPts val="0"/>
              </a:spcAft>
              <a:buClr>
                <a:schemeClr val="dk1"/>
              </a:buClr>
              <a:buSzPts val="800"/>
              <a:buChar char="»"/>
              <a:defRPr sz="800"/>
            </a:lvl5pPr>
            <a:lvl6pPr indent="-279400" lvl="5" marL="2743200" algn="l">
              <a:lnSpc>
                <a:spcPct val="100000"/>
              </a:lnSpc>
              <a:spcBef>
                <a:spcPts val="200"/>
              </a:spcBef>
              <a:spcAft>
                <a:spcPts val="0"/>
              </a:spcAft>
              <a:buClr>
                <a:schemeClr val="dk1"/>
              </a:buClr>
              <a:buSzPts val="800"/>
              <a:buChar char="•"/>
              <a:defRPr sz="800"/>
            </a:lvl6pPr>
            <a:lvl7pPr indent="-279400" lvl="6" marL="3200400" algn="l">
              <a:lnSpc>
                <a:spcPct val="100000"/>
              </a:lnSpc>
              <a:spcBef>
                <a:spcPts val="200"/>
              </a:spcBef>
              <a:spcAft>
                <a:spcPts val="0"/>
              </a:spcAft>
              <a:buClr>
                <a:schemeClr val="dk1"/>
              </a:buClr>
              <a:buSzPts val="800"/>
              <a:buChar char="•"/>
              <a:defRPr sz="800"/>
            </a:lvl7pPr>
            <a:lvl8pPr indent="-279400" lvl="7" marL="3657600" algn="l">
              <a:lnSpc>
                <a:spcPct val="100000"/>
              </a:lnSpc>
              <a:spcBef>
                <a:spcPts val="200"/>
              </a:spcBef>
              <a:spcAft>
                <a:spcPts val="0"/>
              </a:spcAft>
              <a:buClr>
                <a:schemeClr val="dk1"/>
              </a:buClr>
              <a:buSzPts val="800"/>
              <a:buChar char="•"/>
              <a:defRPr sz="800"/>
            </a:lvl8pPr>
            <a:lvl9pPr indent="-279400" lvl="8" marL="4114800" algn="l">
              <a:lnSpc>
                <a:spcPct val="100000"/>
              </a:lnSpc>
              <a:spcBef>
                <a:spcPts val="200"/>
              </a:spcBef>
              <a:spcAft>
                <a:spcPts val="0"/>
              </a:spcAft>
              <a:buClr>
                <a:schemeClr val="dk1"/>
              </a:buClr>
              <a:buSzPts val="800"/>
              <a:buChar char="•"/>
              <a:defRPr sz="800"/>
            </a:lvl9pPr>
          </a:lstStyle>
          <a:p/>
        </p:txBody>
      </p:sp>
      <p:sp>
        <p:nvSpPr>
          <p:cNvPr id="89" name="Google Shape;89;p19"/>
          <p:cNvSpPr txBox="1"/>
          <p:nvPr>
            <p:ph idx="3" type="body"/>
          </p:nvPr>
        </p:nvSpPr>
        <p:spPr>
          <a:xfrm>
            <a:off x="2322513" y="767556"/>
            <a:ext cx="2020888" cy="319881"/>
          </a:xfrm>
          <a:prstGeom prst="rect">
            <a:avLst/>
          </a:prstGeom>
          <a:noFill/>
          <a:ln>
            <a:noFill/>
          </a:ln>
        </p:spPr>
        <p:txBody>
          <a:bodyPr anchorCtr="0" anchor="b" bIns="22850" lIns="45725" spcFirstLastPara="1" rIns="45725" wrap="square" tIns="22850">
            <a:normAutofit/>
          </a:bodyPr>
          <a:lstStyle>
            <a:lvl1pPr indent="-228600" lvl="0" marL="457200" algn="l">
              <a:lnSpc>
                <a:spcPct val="100000"/>
              </a:lnSpc>
              <a:spcBef>
                <a:spcPts val="200"/>
              </a:spcBef>
              <a:spcAft>
                <a:spcPts val="0"/>
              </a:spcAft>
              <a:buClr>
                <a:schemeClr val="dk1"/>
              </a:buClr>
              <a:buSzPts val="1200"/>
              <a:buNone/>
              <a:defRPr b="1" sz="1200"/>
            </a:lvl1pPr>
            <a:lvl2pPr indent="-228600" lvl="1" marL="914400" algn="l">
              <a:lnSpc>
                <a:spcPct val="100000"/>
              </a:lnSpc>
              <a:spcBef>
                <a:spcPts val="200"/>
              </a:spcBef>
              <a:spcAft>
                <a:spcPts val="0"/>
              </a:spcAft>
              <a:buClr>
                <a:schemeClr val="dk1"/>
              </a:buClr>
              <a:buSzPts val="1000"/>
              <a:buNone/>
              <a:defRPr b="1" sz="1000"/>
            </a:lvl2pPr>
            <a:lvl3pPr indent="-228600" lvl="2" marL="1371600" algn="l">
              <a:lnSpc>
                <a:spcPct val="100000"/>
              </a:lnSpc>
              <a:spcBef>
                <a:spcPts val="200"/>
              </a:spcBef>
              <a:spcAft>
                <a:spcPts val="0"/>
              </a:spcAft>
              <a:buClr>
                <a:schemeClr val="dk1"/>
              </a:buClr>
              <a:buSzPts val="900"/>
              <a:buNone/>
              <a:defRPr b="1" sz="900"/>
            </a:lvl3pPr>
            <a:lvl4pPr indent="-228600" lvl="3" marL="1828800" algn="l">
              <a:lnSpc>
                <a:spcPct val="100000"/>
              </a:lnSpc>
              <a:spcBef>
                <a:spcPts val="200"/>
              </a:spcBef>
              <a:spcAft>
                <a:spcPts val="0"/>
              </a:spcAft>
              <a:buClr>
                <a:schemeClr val="dk1"/>
              </a:buClr>
              <a:buSzPts val="800"/>
              <a:buNone/>
              <a:defRPr b="1" sz="800"/>
            </a:lvl4pPr>
            <a:lvl5pPr indent="-228600" lvl="4" marL="2286000" algn="l">
              <a:lnSpc>
                <a:spcPct val="100000"/>
              </a:lnSpc>
              <a:spcBef>
                <a:spcPts val="200"/>
              </a:spcBef>
              <a:spcAft>
                <a:spcPts val="0"/>
              </a:spcAft>
              <a:buClr>
                <a:schemeClr val="dk1"/>
              </a:buClr>
              <a:buSzPts val="800"/>
              <a:buNone/>
              <a:defRPr b="1" sz="800"/>
            </a:lvl5pPr>
            <a:lvl6pPr indent="-228600" lvl="5" marL="2743200" algn="l">
              <a:lnSpc>
                <a:spcPct val="100000"/>
              </a:lnSpc>
              <a:spcBef>
                <a:spcPts val="200"/>
              </a:spcBef>
              <a:spcAft>
                <a:spcPts val="0"/>
              </a:spcAft>
              <a:buClr>
                <a:schemeClr val="dk1"/>
              </a:buClr>
              <a:buSzPts val="800"/>
              <a:buNone/>
              <a:defRPr b="1" sz="800"/>
            </a:lvl6pPr>
            <a:lvl7pPr indent="-228600" lvl="6" marL="3200400" algn="l">
              <a:lnSpc>
                <a:spcPct val="100000"/>
              </a:lnSpc>
              <a:spcBef>
                <a:spcPts val="200"/>
              </a:spcBef>
              <a:spcAft>
                <a:spcPts val="0"/>
              </a:spcAft>
              <a:buClr>
                <a:schemeClr val="dk1"/>
              </a:buClr>
              <a:buSzPts val="800"/>
              <a:buNone/>
              <a:defRPr b="1" sz="800"/>
            </a:lvl7pPr>
            <a:lvl8pPr indent="-228600" lvl="7" marL="3657600" algn="l">
              <a:lnSpc>
                <a:spcPct val="100000"/>
              </a:lnSpc>
              <a:spcBef>
                <a:spcPts val="200"/>
              </a:spcBef>
              <a:spcAft>
                <a:spcPts val="0"/>
              </a:spcAft>
              <a:buClr>
                <a:schemeClr val="dk1"/>
              </a:buClr>
              <a:buSzPts val="800"/>
              <a:buNone/>
              <a:defRPr b="1" sz="800"/>
            </a:lvl8pPr>
            <a:lvl9pPr indent="-228600" lvl="8" marL="4114800" algn="l">
              <a:lnSpc>
                <a:spcPct val="100000"/>
              </a:lnSpc>
              <a:spcBef>
                <a:spcPts val="200"/>
              </a:spcBef>
              <a:spcAft>
                <a:spcPts val="0"/>
              </a:spcAft>
              <a:buClr>
                <a:schemeClr val="dk1"/>
              </a:buClr>
              <a:buSzPts val="800"/>
              <a:buNone/>
              <a:defRPr b="1" sz="800"/>
            </a:lvl9pPr>
          </a:lstStyle>
          <a:p/>
        </p:txBody>
      </p:sp>
      <p:sp>
        <p:nvSpPr>
          <p:cNvPr id="90" name="Google Shape;90;p19"/>
          <p:cNvSpPr txBox="1"/>
          <p:nvPr>
            <p:ph idx="4" type="body"/>
          </p:nvPr>
        </p:nvSpPr>
        <p:spPr>
          <a:xfrm>
            <a:off x="2322513" y="1087438"/>
            <a:ext cx="2020888" cy="1975644"/>
          </a:xfrm>
          <a:prstGeom prst="rect">
            <a:avLst/>
          </a:prstGeom>
          <a:noFill/>
          <a:ln>
            <a:noFill/>
          </a:ln>
        </p:spPr>
        <p:txBody>
          <a:bodyPr anchorCtr="0" anchor="t" bIns="22850" lIns="45725" spcFirstLastPara="1" rIns="45725" wrap="square" tIns="22850">
            <a:normAutofit/>
          </a:bodyPr>
          <a:lstStyle>
            <a:lvl1pPr indent="-304800" lvl="0" marL="457200" algn="l">
              <a:lnSpc>
                <a:spcPct val="100000"/>
              </a:lnSpc>
              <a:spcBef>
                <a:spcPts val="200"/>
              </a:spcBef>
              <a:spcAft>
                <a:spcPts val="0"/>
              </a:spcAft>
              <a:buClr>
                <a:schemeClr val="dk1"/>
              </a:buClr>
              <a:buSzPts val="1200"/>
              <a:buChar char="•"/>
              <a:defRPr sz="1200"/>
            </a:lvl1pPr>
            <a:lvl2pPr indent="-292100" lvl="1" marL="914400" algn="l">
              <a:lnSpc>
                <a:spcPct val="100000"/>
              </a:lnSpc>
              <a:spcBef>
                <a:spcPts val="200"/>
              </a:spcBef>
              <a:spcAft>
                <a:spcPts val="0"/>
              </a:spcAft>
              <a:buClr>
                <a:schemeClr val="dk1"/>
              </a:buClr>
              <a:buSzPts val="1000"/>
              <a:buChar char="–"/>
              <a:defRPr sz="1000"/>
            </a:lvl2pPr>
            <a:lvl3pPr indent="-285750" lvl="2" marL="1371600" algn="l">
              <a:lnSpc>
                <a:spcPct val="100000"/>
              </a:lnSpc>
              <a:spcBef>
                <a:spcPts val="200"/>
              </a:spcBef>
              <a:spcAft>
                <a:spcPts val="0"/>
              </a:spcAft>
              <a:buClr>
                <a:schemeClr val="dk1"/>
              </a:buClr>
              <a:buSzPts val="900"/>
              <a:buChar char="•"/>
              <a:defRPr sz="900"/>
            </a:lvl3pPr>
            <a:lvl4pPr indent="-279400" lvl="3" marL="1828800" algn="l">
              <a:lnSpc>
                <a:spcPct val="100000"/>
              </a:lnSpc>
              <a:spcBef>
                <a:spcPts val="200"/>
              </a:spcBef>
              <a:spcAft>
                <a:spcPts val="0"/>
              </a:spcAft>
              <a:buClr>
                <a:schemeClr val="dk1"/>
              </a:buClr>
              <a:buSzPts val="800"/>
              <a:buChar char="–"/>
              <a:defRPr sz="800"/>
            </a:lvl4pPr>
            <a:lvl5pPr indent="-279400" lvl="4" marL="2286000" algn="l">
              <a:lnSpc>
                <a:spcPct val="100000"/>
              </a:lnSpc>
              <a:spcBef>
                <a:spcPts val="200"/>
              </a:spcBef>
              <a:spcAft>
                <a:spcPts val="0"/>
              </a:spcAft>
              <a:buClr>
                <a:schemeClr val="dk1"/>
              </a:buClr>
              <a:buSzPts val="800"/>
              <a:buChar char="»"/>
              <a:defRPr sz="800"/>
            </a:lvl5pPr>
            <a:lvl6pPr indent="-279400" lvl="5" marL="2743200" algn="l">
              <a:lnSpc>
                <a:spcPct val="100000"/>
              </a:lnSpc>
              <a:spcBef>
                <a:spcPts val="200"/>
              </a:spcBef>
              <a:spcAft>
                <a:spcPts val="0"/>
              </a:spcAft>
              <a:buClr>
                <a:schemeClr val="dk1"/>
              </a:buClr>
              <a:buSzPts val="800"/>
              <a:buChar char="•"/>
              <a:defRPr sz="800"/>
            </a:lvl6pPr>
            <a:lvl7pPr indent="-279400" lvl="6" marL="3200400" algn="l">
              <a:lnSpc>
                <a:spcPct val="100000"/>
              </a:lnSpc>
              <a:spcBef>
                <a:spcPts val="200"/>
              </a:spcBef>
              <a:spcAft>
                <a:spcPts val="0"/>
              </a:spcAft>
              <a:buClr>
                <a:schemeClr val="dk1"/>
              </a:buClr>
              <a:buSzPts val="800"/>
              <a:buChar char="•"/>
              <a:defRPr sz="800"/>
            </a:lvl7pPr>
            <a:lvl8pPr indent="-279400" lvl="7" marL="3657600" algn="l">
              <a:lnSpc>
                <a:spcPct val="100000"/>
              </a:lnSpc>
              <a:spcBef>
                <a:spcPts val="200"/>
              </a:spcBef>
              <a:spcAft>
                <a:spcPts val="0"/>
              </a:spcAft>
              <a:buClr>
                <a:schemeClr val="dk1"/>
              </a:buClr>
              <a:buSzPts val="800"/>
              <a:buChar char="•"/>
              <a:defRPr sz="800"/>
            </a:lvl8pPr>
            <a:lvl9pPr indent="-279400" lvl="8" marL="4114800" algn="l">
              <a:lnSpc>
                <a:spcPct val="100000"/>
              </a:lnSpc>
              <a:spcBef>
                <a:spcPts val="200"/>
              </a:spcBef>
              <a:spcAft>
                <a:spcPts val="0"/>
              </a:spcAft>
              <a:buClr>
                <a:schemeClr val="dk1"/>
              </a:buClr>
              <a:buSzPts val="800"/>
              <a:buChar char="•"/>
              <a:defRPr sz="800"/>
            </a:lvl9pPr>
          </a:lstStyle>
          <a:p/>
        </p:txBody>
      </p:sp>
      <p:sp>
        <p:nvSpPr>
          <p:cNvPr id="91" name="Google Shape;91;p19"/>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2" name="Google Shape;92;p19"/>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3" name="Google Shape;93;p19"/>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4" name="Shape 94"/>
        <p:cNvGrpSpPr/>
        <p:nvPr/>
      </p:nvGrpSpPr>
      <p:grpSpPr>
        <a:xfrm>
          <a:off x="0" y="0"/>
          <a:ext cx="0" cy="0"/>
          <a:chOff x="0" y="0"/>
          <a:chExt cx="0" cy="0"/>
        </a:xfrm>
      </p:grpSpPr>
      <p:sp>
        <p:nvSpPr>
          <p:cNvPr id="95" name="Google Shape;95;p20"/>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6" name="Google Shape;96;p20"/>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7" name="Google Shape;97;p20"/>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8" name="Google Shape;98;p20"/>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228600" y="136525"/>
            <a:ext cx="1504157" cy="581025"/>
          </a:xfrm>
          <a:prstGeom prst="rect">
            <a:avLst/>
          </a:prstGeom>
          <a:noFill/>
          <a:ln>
            <a:noFill/>
          </a:ln>
        </p:spPr>
        <p:txBody>
          <a:bodyPr anchorCtr="0" anchor="b" bIns="22850" lIns="45725" spcFirstLastPara="1" rIns="45725" wrap="square" tIns="22850">
            <a:normAutofit/>
          </a:bodyPr>
          <a:lstStyle>
            <a:lvl1pPr lvl="0" algn="l">
              <a:lnSpc>
                <a:spcPct val="100000"/>
              </a:lnSpc>
              <a:spcBef>
                <a:spcPts val="0"/>
              </a:spcBef>
              <a:spcAft>
                <a:spcPts val="0"/>
              </a:spcAft>
              <a:buClr>
                <a:schemeClr val="dk1"/>
              </a:buClr>
              <a:buSzPts val="1000"/>
              <a:buFont typeface="Calibri"/>
              <a:buNone/>
              <a:defRPr b="1" sz="1000"/>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1" name="Google Shape;101;p21"/>
          <p:cNvSpPr txBox="1"/>
          <p:nvPr>
            <p:ph idx="1" type="body"/>
          </p:nvPr>
        </p:nvSpPr>
        <p:spPr>
          <a:xfrm>
            <a:off x="1787525" y="136525"/>
            <a:ext cx="2555875" cy="2926557"/>
          </a:xfrm>
          <a:prstGeom prst="rect">
            <a:avLst/>
          </a:prstGeom>
          <a:noFill/>
          <a:ln>
            <a:noFill/>
          </a:ln>
        </p:spPr>
        <p:txBody>
          <a:bodyPr anchorCtr="0" anchor="t" bIns="22850" lIns="45725" spcFirstLastPara="1" rIns="45725" wrap="square" tIns="22850">
            <a:normAutofit/>
          </a:bodyPr>
          <a:lstStyle>
            <a:lvl1pPr indent="-330200" lvl="0" marL="457200" algn="l">
              <a:lnSpc>
                <a:spcPct val="100000"/>
              </a:lnSpc>
              <a:spcBef>
                <a:spcPts val="300"/>
              </a:spcBef>
              <a:spcAft>
                <a:spcPts val="0"/>
              </a:spcAft>
              <a:buClr>
                <a:schemeClr val="dk1"/>
              </a:buClr>
              <a:buSzPts val="1600"/>
              <a:buChar char="•"/>
              <a:defRPr sz="1600"/>
            </a:lvl1pPr>
            <a:lvl2pPr indent="-317500" lvl="1" marL="914400" algn="l">
              <a:lnSpc>
                <a:spcPct val="100000"/>
              </a:lnSpc>
              <a:spcBef>
                <a:spcPts val="300"/>
              </a:spcBef>
              <a:spcAft>
                <a:spcPts val="0"/>
              </a:spcAft>
              <a:buClr>
                <a:schemeClr val="dk1"/>
              </a:buClr>
              <a:buSzPts val="1400"/>
              <a:buChar char="–"/>
              <a:defRPr sz="1400"/>
            </a:lvl2pPr>
            <a:lvl3pPr indent="-304800" lvl="2" marL="1371600" algn="l">
              <a:lnSpc>
                <a:spcPct val="100000"/>
              </a:lnSpc>
              <a:spcBef>
                <a:spcPts val="200"/>
              </a:spcBef>
              <a:spcAft>
                <a:spcPts val="0"/>
              </a:spcAft>
              <a:buClr>
                <a:schemeClr val="dk1"/>
              </a:buClr>
              <a:buSzPts val="1200"/>
              <a:buChar char="•"/>
              <a:defRPr sz="1200"/>
            </a:lvl3pPr>
            <a:lvl4pPr indent="-292100" lvl="3" marL="1828800" algn="l">
              <a:lnSpc>
                <a:spcPct val="100000"/>
              </a:lnSpc>
              <a:spcBef>
                <a:spcPts val="200"/>
              </a:spcBef>
              <a:spcAft>
                <a:spcPts val="0"/>
              </a:spcAft>
              <a:buClr>
                <a:schemeClr val="dk1"/>
              </a:buClr>
              <a:buSzPts val="1000"/>
              <a:buChar char="–"/>
              <a:defRPr sz="1000"/>
            </a:lvl4pPr>
            <a:lvl5pPr indent="-292100" lvl="4" marL="2286000" algn="l">
              <a:lnSpc>
                <a:spcPct val="100000"/>
              </a:lnSpc>
              <a:spcBef>
                <a:spcPts val="200"/>
              </a:spcBef>
              <a:spcAft>
                <a:spcPts val="0"/>
              </a:spcAft>
              <a:buClr>
                <a:schemeClr val="dk1"/>
              </a:buClr>
              <a:buSzPts val="1000"/>
              <a:buChar char="»"/>
              <a:defRPr sz="1000"/>
            </a:lvl5pPr>
            <a:lvl6pPr indent="-292100" lvl="5" marL="2743200" algn="l">
              <a:lnSpc>
                <a:spcPct val="100000"/>
              </a:lnSpc>
              <a:spcBef>
                <a:spcPts val="200"/>
              </a:spcBef>
              <a:spcAft>
                <a:spcPts val="0"/>
              </a:spcAft>
              <a:buClr>
                <a:schemeClr val="dk1"/>
              </a:buClr>
              <a:buSzPts val="1000"/>
              <a:buChar char="•"/>
              <a:defRPr sz="1000"/>
            </a:lvl6pPr>
            <a:lvl7pPr indent="-292100" lvl="6" marL="3200400" algn="l">
              <a:lnSpc>
                <a:spcPct val="100000"/>
              </a:lnSpc>
              <a:spcBef>
                <a:spcPts val="200"/>
              </a:spcBef>
              <a:spcAft>
                <a:spcPts val="0"/>
              </a:spcAft>
              <a:buClr>
                <a:schemeClr val="dk1"/>
              </a:buClr>
              <a:buSzPts val="1000"/>
              <a:buChar char="•"/>
              <a:defRPr sz="1000"/>
            </a:lvl7pPr>
            <a:lvl8pPr indent="-292100" lvl="7" marL="3657600" algn="l">
              <a:lnSpc>
                <a:spcPct val="100000"/>
              </a:lnSpc>
              <a:spcBef>
                <a:spcPts val="200"/>
              </a:spcBef>
              <a:spcAft>
                <a:spcPts val="0"/>
              </a:spcAft>
              <a:buClr>
                <a:schemeClr val="dk1"/>
              </a:buClr>
              <a:buSzPts val="1000"/>
              <a:buChar char="•"/>
              <a:defRPr sz="1000"/>
            </a:lvl8pPr>
            <a:lvl9pPr indent="-292100" lvl="8" marL="4114800" algn="l">
              <a:lnSpc>
                <a:spcPct val="100000"/>
              </a:lnSpc>
              <a:spcBef>
                <a:spcPts val="200"/>
              </a:spcBef>
              <a:spcAft>
                <a:spcPts val="0"/>
              </a:spcAft>
              <a:buClr>
                <a:schemeClr val="dk1"/>
              </a:buClr>
              <a:buSzPts val="1000"/>
              <a:buChar char="•"/>
              <a:defRPr sz="1000"/>
            </a:lvl9pPr>
          </a:lstStyle>
          <a:p/>
        </p:txBody>
      </p:sp>
      <p:sp>
        <p:nvSpPr>
          <p:cNvPr id="102" name="Google Shape;102;p21"/>
          <p:cNvSpPr txBox="1"/>
          <p:nvPr>
            <p:ph idx="2" type="body"/>
          </p:nvPr>
        </p:nvSpPr>
        <p:spPr>
          <a:xfrm>
            <a:off x="228600" y="717550"/>
            <a:ext cx="1504157" cy="2345532"/>
          </a:xfrm>
          <a:prstGeom prst="rect">
            <a:avLst/>
          </a:prstGeom>
          <a:noFill/>
          <a:ln>
            <a:noFill/>
          </a:ln>
        </p:spPr>
        <p:txBody>
          <a:bodyPr anchorCtr="0" anchor="t" bIns="22850" lIns="45725" spcFirstLastPara="1" rIns="45725" wrap="square" tIns="22850">
            <a:normAutofit/>
          </a:bodyPr>
          <a:lstStyle>
            <a:lvl1pPr indent="-228600" lvl="0" marL="457200" algn="l">
              <a:lnSpc>
                <a:spcPct val="100000"/>
              </a:lnSpc>
              <a:spcBef>
                <a:spcPts val="100"/>
              </a:spcBef>
              <a:spcAft>
                <a:spcPts val="0"/>
              </a:spcAft>
              <a:buClr>
                <a:schemeClr val="dk1"/>
              </a:buClr>
              <a:buSzPts val="700"/>
              <a:buNone/>
              <a:defRPr sz="700"/>
            </a:lvl1pPr>
            <a:lvl2pPr indent="-228600" lvl="1" marL="914400" algn="l">
              <a:lnSpc>
                <a:spcPct val="100000"/>
              </a:lnSpc>
              <a:spcBef>
                <a:spcPts val="100"/>
              </a:spcBef>
              <a:spcAft>
                <a:spcPts val="0"/>
              </a:spcAft>
              <a:buClr>
                <a:schemeClr val="dk1"/>
              </a:buClr>
              <a:buSzPts val="600"/>
              <a:buNone/>
              <a:defRPr sz="600"/>
            </a:lvl2pPr>
            <a:lvl3pPr indent="-228600" lvl="2" marL="1371600" algn="l">
              <a:lnSpc>
                <a:spcPct val="100000"/>
              </a:lnSpc>
              <a:spcBef>
                <a:spcPts val="100"/>
              </a:spcBef>
              <a:spcAft>
                <a:spcPts val="0"/>
              </a:spcAft>
              <a:buClr>
                <a:schemeClr val="dk1"/>
              </a:buClr>
              <a:buSzPts val="500"/>
              <a:buNone/>
              <a:defRPr sz="500"/>
            </a:lvl3pPr>
            <a:lvl4pPr indent="-228600" lvl="3" marL="1828800" algn="l">
              <a:lnSpc>
                <a:spcPct val="100000"/>
              </a:lnSpc>
              <a:spcBef>
                <a:spcPts val="100"/>
              </a:spcBef>
              <a:spcAft>
                <a:spcPts val="0"/>
              </a:spcAft>
              <a:buClr>
                <a:schemeClr val="dk1"/>
              </a:buClr>
              <a:buSzPts val="500"/>
              <a:buNone/>
              <a:defRPr sz="500"/>
            </a:lvl4pPr>
            <a:lvl5pPr indent="-228600" lvl="4" marL="2286000" algn="l">
              <a:lnSpc>
                <a:spcPct val="100000"/>
              </a:lnSpc>
              <a:spcBef>
                <a:spcPts val="100"/>
              </a:spcBef>
              <a:spcAft>
                <a:spcPts val="0"/>
              </a:spcAft>
              <a:buClr>
                <a:schemeClr val="dk1"/>
              </a:buClr>
              <a:buSzPts val="500"/>
              <a:buNone/>
              <a:defRPr sz="500"/>
            </a:lvl5pPr>
            <a:lvl6pPr indent="-228600" lvl="5" marL="2743200" algn="l">
              <a:lnSpc>
                <a:spcPct val="100000"/>
              </a:lnSpc>
              <a:spcBef>
                <a:spcPts val="100"/>
              </a:spcBef>
              <a:spcAft>
                <a:spcPts val="0"/>
              </a:spcAft>
              <a:buClr>
                <a:schemeClr val="dk1"/>
              </a:buClr>
              <a:buSzPts val="500"/>
              <a:buNone/>
              <a:defRPr sz="500"/>
            </a:lvl6pPr>
            <a:lvl7pPr indent="-228600" lvl="6" marL="3200400" algn="l">
              <a:lnSpc>
                <a:spcPct val="100000"/>
              </a:lnSpc>
              <a:spcBef>
                <a:spcPts val="100"/>
              </a:spcBef>
              <a:spcAft>
                <a:spcPts val="0"/>
              </a:spcAft>
              <a:buClr>
                <a:schemeClr val="dk1"/>
              </a:buClr>
              <a:buSzPts val="500"/>
              <a:buNone/>
              <a:defRPr sz="500"/>
            </a:lvl7pPr>
            <a:lvl8pPr indent="-228600" lvl="7" marL="3657600" algn="l">
              <a:lnSpc>
                <a:spcPct val="100000"/>
              </a:lnSpc>
              <a:spcBef>
                <a:spcPts val="100"/>
              </a:spcBef>
              <a:spcAft>
                <a:spcPts val="0"/>
              </a:spcAft>
              <a:buClr>
                <a:schemeClr val="dk1"/>
              </a:buClr>
              <a:buSzPts val="500"/>
              <a:buNone/>
              <a:defRPr sz="500"/>
            </a:lvl8pPr>
            <a:lvl9pPr indent="-228600" lvl="8" marL="4114800" algn="l">
              <a:lnSpc>
                <a:spcPct val="100000"/>
              </a:lnSpc>
              <a:spcBef>
                <a:spcPts val="100"/>
              </a:spcBef>
              <a:spcAft>
                <a:spcPts val="0"/>
              </a:spcAft>
              <a:buClr>
                <a:schemeClr val="dk1"/>
              </a:buClr>
              <a:buSzPts val="500"/>
              <a:buNone/>
              <a:defRPr sz="500"/>
            </a:lvl9pPr>
          </a:lstStyle>
          <a:p/>
        </p:txBody>
      </p:sp>
      <p:sp>
        <p:nvSpPr>
          <p:cNvPr id="103" name="Google Shape;103;p2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4" name="Google Shape;104;p2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5" name="Google Shape;105;p2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896144" y="2400300"/>
            <a:ext cx="2743200" cy="283369"/>
          </a:xfrm>
          <a:prstGeom prst="rect">
            <a:avLst/>
          </a:prstGeom>
          <a:noFill/>
          <a:ln>
            <a:noFill/>
          </a:ln>
        </p:spPr>
        <p:txBody>
          <a:bodyPr anchorCtr="0" anchor="b" bIns="22850" lIns="45725" spcFirstLastPara="1" rIns="45725" wrap="square" tIns="22850">
            <a:normAutofit/>
          </a:bodyPr>
          <a:lstStyle>
            <a:lvl1pPr lvl="0" algn="l">
              <a:lnSpc>
                <a:spcPct val="100000"/>
              </a:lnSpc>
              <a:spcBef>
                <a:spcPts val="0"/>
              </a:spcBef>
              <a:spcAft>
                <a:spcPts val="0"/>
              </a:spcAft>
              <a:buClr>
                <a:schemeClr val="dk1"/>
              </a:buClr>
              <a:buSzPts val="1000"/>
              <a:buFont typeface="Calibri"/>
              <a:buNone/>
              <a:defRPr b="1" sz="1000"/>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8" name="Google Shape;108;p22"/>
          <p:cNvSpPr/>
          <p:nvPr>
            <p:ph idx="2" type="pic"/>
          </p:nvPr>
        </p:nvSpPr>
        <p:spPr>
          <a:xfrm>
            <a:off x="896144" y="306388"/>
            <a:ext cx="2743200" cy="2057400"/>
          </a:xfrm>
          <a:prstGeom prst="rect">
            <a:avLst/>
          </a:prstGeom>
          <a:noFill/>
          <a:ln>
            <a:noFill/>
          </a:ln>
        </p:spPr>
      </p:sp>
      <p:sp>
        <p:nvSpPr>
          <p:cNvPr id="109" name="Google Shape;109;p22"/>
          <p:cNvSpPr txBox="1"/>
          <p:nvPr>
            <p:ph idx="1" type="body"/>
          </p:nvPr>
        </p:nvSpPr>
        <p:spPr>
          <a:xfrm>
            <a:off x="896144" y="2683669"/>
            <a:ext cx="2743200" cy="402431"/>
          </a:xfrm>
          <a:prstGeom prst="rect">
            <a:avLst/>
          </a:prstGeom>
          <a:noFill/>
          <a:ln>
            <a:noFill/>
          </a:ln>
        </p:spPr>
        <p:txBody>
          <a:bodyPr anchorCtr="0" anchor="t" bIns="22850" lIns="45725" spcFirstLastPara="1" rIns="45725" wrap="square" tIns="22850">
            <a:normAutofit/>
          </a:bodyPr>
          <a:lstStyle>
            <a:lvl1pPr indent="-228600" lvl="0" marL="457200" algn="l">
              <a:lnSpc>
                <a:spcPct val="100000"/>
              </a:lnSpc>
              <a:spcBef>
                <a:spcPts val="100"/>
              </a:spcBef>
              <a:spcAft>
                <a:spcPts val="0"/>
              </a:spcAft>
              <a:buClr>
                <a:schemeClr val="dk1"/>
              </a:buClr>
              <a:buSzPts val="700"/>
              <a:buNone/>
              <a:defRPr sz="700"/>
            </a:lvl1pPr>
            <a:lvl2pPr indent="-228600" lvl="1" marL="914400" algn="l">
              <a:lnSpc>
                <a:spcPct val="100000"/>
              </a:lnSpc>
              <a:spcBef>
                <a:spcPts val="100"/>
              </a:spcBef>
              <a:spcAft>
                <a:spcPts val="0"/>
              </a:spcAft>
              <a:buClr>
                <a:schemeClr val="dk1"/>
              </a:buClr>
              <a:buSzPts val="600"/>
              <a:buNone/>
              <a:defRPr sz="600"/>
            </a:lvl2pPr>
            <a:lvl3pPr indent="-228600" lvl="2" marL="1371600" algn="l">
              <a:lnSpc>
                <a:spcPct val="100000"/>
              </a:lnSpc>
              <a:spcBef>
                <a:spcPts val="100"/>
              </a:spcBef>
              <a:spcAft>
                <a:spcPts val="0"/>
              </a:spcAft>
              <a:buClr>
                <a:schemeClr val="dk1"/>
              </a:buClr>
              <a:buSzPts val="500"/>
              <a:buNone/>
              <a:defRPr sz="500"/>
            </a:lvl3pPr>
            <a:lvl4pPr indent="-228600" lvl="3" marL="1828800" algn="l">
              <a:lnSpc>
                <a:spcPct val="100000"/>
              </a:lnSpc>
              <a:spcBef>
                <a:spcPts val="100"/>
              </a:spcBef>
              <a:spcAft>
                <a:spcPts val="0"/>
              </a:spcAft>
              <a:buClr>
                <a:schemeClr val="dk1"/>
              </a:buClr>
              <a:buSzPts val="500"/>
              <a:buNone/>
              <a:defRPr sz="500"/>
            </a:lvl4pPr>
            <a:lvl5pPr indent="-228600" lvl="4" marL="2286000" algn="l">
              <a:lnSpc>
                <a:spcPct val="100000"/>
              </a:lnSpc>
              <a:spcBef>
                <a:spcPts val="100"/>
              </a:spcBef>
              <a:spcAft>
                <a:spcPts val="0"/>
              </a:spcAft>
              <a:buClr>
                <a:schemeClr val="dk1"/>
              </a:buClr>
              <a:buSzPts val="500"/>
              <a:buNone/>
              <a:defRPr sz="500"/>
            </a:lvl5pPr>
            <a:lvl6pPr indent="-228600" lvl="5" marL="2743200" algn="l">
              <a:lnSpc>
                <a:spcPct val="100000"/>
              </a:lnSpc>
              <a:spcBef>
                <a:spcPts val="100"/>
              </a:spcBef>
              <a:spcAft>
                <a:spcPts val="0"/>
              </a:spcAft>
              <a:buClr>
                <a:schemeClr val="dk1"/>
              </a:buClr>
              <a:buSzPts val="500"/>
              <a:buNone/>
              <a:defRPr sz="500"/>
            </a:lvl6pPr>
            <a:lvl7pPr indent="-228600" lvl="6" marL="3200400" algn="l">
              <a:lnSpc>
                <a:spcPct val="100000"/>
              </a:lnSpc>
              <a:spcBef>
                <a:spcPts val="100"/>
              </a:spcBef>
              <a:spcAft>
                <a:spcPts val="0"/>
              </a:spcAft>
              <a:buClr>
                <a:schemeClr val="dk1"/>
              </a:buClr>
              <a:buSzPts val="500"/>
              <a:buNone/>
              <a:defRPr sz="500"/>
            </a:lvl7pPr>
            <a:lvl8pPr indent="-228600" lvl="7" marL="3657600" algn="l">
              <a:lnSpc>
                <a:spcPct val="100000"/>
              </a:lnSpc>
              <a:spcBef>
                <a:spcPts val="100"/>
              </a:spcBef>
              <a:spcAft>
                <a:spcPts val="0"/>
              </a:spcAft>
              <a:buClr>
                <a:schemeClr val="dk1"/>
              </a:buClr>
              <a:buSzPts val="500"/>
              <a:buNone/>
              <a:defRPr sz="500"/>
            </a:lvl8pPr>
            <a:lvl9pPr indent="-228600" lvl="8" marL="4114800" algn="l">
              <a:lnSpc>
                <a:spcPct val="100000"/>
              </a:lnSpc>
              <a:spcBef>
                <a:spcPts val="100"/>
              </a:spcBef>
              <a:spcAft>
                <a:spcPts val="0"/>
              </a:spcAft>
              <a:buClr>
                <a:schemeClr val="dk1"/>
              </a:buClr>
              <a:buSzPts val="500"/>
              <a:buNone/>
              <a:defRPr sz="500"/>
            </a:lvl9pPr>
          </a:lstStyle>
          <a:p/>
        </p:txBody>
      </p:sp>
      <p:sp>
        <p:nvSpPr>
          <p:cNvPr id="110" name="Google Shape;110;p2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1" name="Google Shape;111;p2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2" name="Google Shape;112;p2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5" name="Google Shape;115;p23"/>
          <p:cNvSpPr txBox="1"/>
          <p:nvPr>
            <p:ph idx="1" type="body"/>
          </p:nvPr>
        </p:nvSpPr>
        <p:spPr>
          <a:xfrm rot="5400000">
            <a:off x="1154509" y="-125810"/>
            <a:ext cx="2262982" cy="4114800"/>
          </a:xfrm>
          <a:prstGeom prst="rect">
            <a:avLst/>
          </a:prstGeom>
          <a:noFill/>
          <a:ln>
            <a:noFill/>
          </a:ln>
        </p:spPr>
        <p:txBody>
          <a:bodyPr anchorCtr="0" anchor="t" bIns="22850" lIns="45725" spcFirstLastPara="1" rIns="45725" wrap="square" tIns="22850">
            <a:normAutofit/>
          </a:bodyPr>
          <a:lstStyle>
            <a:lvl1pPr indent="-285750" lvl="0" marL="457200" algn="l">
              <a:lnSpc>
                <a:spcPct val="100000"/>
              </a:lnSpc>
              <a:spcBef>
                <a:spcPts val="200"/>
              </a:spcBef>
              <a:spcAft>
                <a:spcPts val="0"/>
              </a:spcAft>
              <a:buClr>
                <a:schemeClr val="dk1"/>
              </a:buClr>
              <a:buSzPts val="900"/>
              <a:buChar char="•"/>
              <a:defRPr/>
            </a:lvl1pPr>
            <a:lvl2pPr indent="-285750" lvl="1" marL="914400" algn="l">
              <a:lnSpc>
                <a:spcPct val="100000"/>
              </a:lnSpc>
              <a:spcBef>
                <a:spcPts val="200"/>
              </a:spcBef>
              <a:spcAft>
                <a:spcPts val="0"/>
              </a:spcAft>
              <a:buClr>
                <a:schemeClr val="dk1"/>
              </a:buClr>
              <a:buSzPts val="900"/>
              <a:buChar char="–"/>
              <a:defRPr/>
            </a:lvl2pPr>
            <a:lvl3pPr indent="-285750" lvl="2" marL="1371600" algn="l">
              <a:lnSpc>
                <a:spcPct val="100000"/>
              </a:lnSpc>
              <a:spcBef>
                <a:spcPts val="200"/>
              </a:spcBef>
              <a:spcAft>
                <a:spcPts val="0"/>
              </a:spcAft>
              <a:buClr>
                <a:schemeClr val="dk1"/>
              </a:buClr>
              <a:buSzPts val="900"/>
              <a:buChar char="•"/>
              <a:defRPr/>
            </a:lvl3pPr>
            <a:lvl4pPr indent="-285750" lvl="3" marL="1828800" algn="l">
              <a:lnSpc>
                <a:spcPct val="100000"/>
              </a:lnSpc>
              <a:spcBef>
                <a:spcPts val="200"/>
              </a:spcBef>
              <a:spcAft>
                <a:spcPts val="0"/>
              </a:spcAft>
              <a:buClr>
                <a:schemeClr val="dk1"/>
              </a:buClr>
              <a:buSzPts val="900"/>
              <a:buChar char="–"/>
              <a:defRPr/>
            </a:lvl4pPr>
            <a:lvl5pPr indent="-285750" lvl="4" marL="2286000" algn="l">
              <a:lnSpc>
                <a:spcPct val="100000"/>
              </a:lnSpc>
              <a:spcBef>
                <a:spcPts val="200"/>
              </a:spcBef>
              <a:spcAft>
                <a:spcPts val="0"/>
              </a:spcAft>
              <a:buClr>
                <a:schemeClr val="dk1"/>
              </a:buClr>
              <a:buSzPts val="900"/>
              <a:buChar char="»"/>
              <a:defRPr/>
            </a:lvl5pPr>
            <a:lvl6pPr indent="-285750" lvl="5" marL="2743200" algn="l">
              <a:lnSpc>
                <a:spcPct val="100000"/>
              </a:lnSpc>
              <a:spcBef>
                <a:spcPts val="200"/>
              </a:spcBef>
              <a:spcAft>
                <a:spcPts val="0"/>
              </a:spcAft>
              <a:buClr>
                <a:schemeClr val="dk1"/>
              </a:buClr>
              <a:buSzPts val="900"/>
              <a:buChar char="•"/>
              <a:defRPr/>
            </a:lvl6pPr>
            <a:lvl7pPr indent="-285750" lvl="6" marL="3200400" algn="l">
              <a:lnSpc>
                <a:spcPct val="100000"/>
              </a:lnSpc>
              <a:spcBef>
                <a:spcPts val="200"/>
              </a:spcBef>
              <a:spcAft>
                <a:spcPts val="0"/>
              </a:spcAft>
              <a:buClr>
                <a:schemeClr val="dk1"/>
              </a:buClr>
              <a:buSzPts val="900"/>
              <a:buChar char="•"/>
              <a:defRPr/>
            </a:lvl7pPr>
            <a:lvl8pPr indent="-285750" lvl="7" marL="3657600" algn="l">
              <a:lnSpc>
                <a:spcPct val="100000"/>
              </a:lnSpc>
              <a:spcBef>
                <a:spcPts val="200"/>
              </a:spcBef>
              <a:spcAft>
                <a:spcPts val="0"/>
              </a:spcAft>
              <a:buClr>
                <a:schemeClr val="dk1"/>
              </a:buClr>
              <a:buSzPts val="900"/>
              <a:buChar char="•"/>
              <a:defRPr/>
            </a:lvl8pPr>
            <a:lvl9pPr indent="-285750" lvl="8" marL="4114800" algn="l">
              <a:lnSpc>
                <a:spcPct val="100000"/>
              </a:lnSpc>
              <a:spcBef>
                <a:spcPts val="200"/>
              </a:spcBef>
              <a:spcAft>
                <a:spcPts val="0"/>
              </a:spcAft>
              <a:buClr>
                <a:schemeClr val="dk1"/>
              </a:buClr>
              <a:buSzPts val="900"/>
              <a:buChar char="•"/>
              <a:defRPr/>
            </a:lvl9pPr>
          </a:lstStyle>
          <a:p/>
        </p:txBody>
      </p:sp>
      <p:sp>
        <p:nvSpPr>
          <p:cNvPr id="116" name="Google Shape;116;p2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7" name="Google Shape;117;p2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8" name="Google Shape;118;p2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2366168" y="1085850"/>
            <a:ext cx="2925763" cy="10287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1" name="Google Shape;121;p24"/>
          <p:cNvSpPr txBox="1"/>
          <p:nvPr>
            <p:ph idx="1" type="body"/>
          </p:nvPr>
        </p:nvSpPr>
        <p:spPr>
          <a:xfrm rot="5400000">
            <a:off x="270669" y="95250"/>
            <a:ext cx="2925763" cy="3009900"/>
          </a:xfrm>
          <a:prstGeom prst="rect">
            <a:avLst/>
          </a:prstGeom>
          <a:noFill/>
          <a:ln>
            <a:noFill/>
          </a:ln>
        </p:spPr>
        <p:txBody>
          <a:bodyPr anchorCtr="0" anchor="t" bIns="22850" lIns="45725" spcFirstLastPara="1" rIns="45725" wrap="square" tIns="22850">
            <a:normAutofit/>
          </a:bodyPr>
          <a:lstStyle>
            <a:lvl1pPr indent="-285750" lvl="0" marL="457200" algn="l">
              <a:lnSpc>
                <a:spcPct val="100000"/>
              </a:lnSpc>
              <a:spcBef>
                <a:spcPts val="200"/>
              </a:spcBef>
              <a:spcAft>
                <a:spcPts val="0"/>
              </a:spcAft>
              <a:buClr>
                <a:schemeClr val="dk1"/>
              </a:buClr>
              <a:buSzPts val="900"/>
              <a:buChar char="•"/>
              <a:defRPr/>
            </a:lvl1pPr>
            <a:lvl2pPr indent="-285750" lvl="1" marL="914400" algn="l">
              <a:lnSpc>
                <a:spcPct val="100000"/>
              </a:lnSpc>
              <a:spcBef>
                <a:spcPts val="200"/>
              </a:spcBef>
              <a:spcAft>
                <a:spcPts val="0"/>
              </a:spcAft>
              <a:buClr>
                <a:schemeClr val="dk1"/>
              </a:buClr>
              <a:buSzPts val="900"/>
              <a:buChar char="–"/>
              <a:defRPr/>
            </a:lvl2pPr>
            <a:lvl3pPr indent="-285750" lvl="2" marL="1371600" algn="l">
              <a:lnSpc>
                <a:spcPct val="100000"/>
              </a:lnSpc>
              <a:spcBef>
                <a:spcPts val="200"/>
              </a:spcBef>
              <a:spcAft>
                <a:spcPts val="0"/>
              </a:spcAft>
              <a:buClr>
                <a:schemeClr val="dk1"/>
              </a:buClr>
              <a:buSzPts val="900"/>
              <a:buChar char="•"/>
              <a:defRPr/>
            </a:lvl3pPr>
            <a:lvl4pPr indent="-285750" lvl="3" marL="1828800" algn="l">
              <a:lnSpc>
                <a:spcPct val="100000"/>
              </a:lnSpc>
              <a:spcBef>
                <a:spcPts val="200"/>
              </a:spcBef>
              <a:spcAft>
                <a:spcPts val="0"/>
              </a:spcAft>
              <a:buClr>
                <a:schemeClr val="dk1"/>
              </a:buClr>
              <a:buSzPts val="900"/>
              <a:buChar char="–"/>
              <a:defRPr/>
            </a:lvl4pPr>
            <a:lvl5pPr indent="-285750" lvl="4" marL="2286000" algn="l">
              <a:lnSpc>
                <a:spcPct val="100000"/>
              </a:lnSpc>
              <a:spcBef>
                <a:spcPts val="200"/>
              </a:spcBef>
              <a:spcAft>
                <a:spcPts val="0"/>
              </a:spcAft>
              <a:buClr>
                <a:schemeClr val="dk1"/>
              </a:buClr>
              <a:buSzPts val="900"/>
              <a:buChar char="»"/>
              <a:defRPr/>
            </a:lvl5pPr>
            <a:lvl6pPr indent="-285750" lvl="5" marL="2743200" algn="l">
              <a:lnSpc>
                <a:spcPct val="100000"/>
              </a:lnSpc>
              <a:spcBef>
                <a:spcPts val="200"/>
              </a:spcBef>
              <a:spcAft>
                <a:spcPts val="0"/>
              </a:spcAft>
              <a:buClr>
                <a:schemeClr val="dk1"/>
              </a:buClr>
              <a:buSzPts val="900"/>
              <a:buChar char="•"/>
              <a:defRPr/>
            </a:lvl6pPr>
            <a:lvl7pPr indent="-285750" lvl="6" marL="3200400" algn="l">
              <a:lnSpc>
                <a:spcPct val="100000"/>
              </a:lnSpc>
              <a:spcBef>
                <a:spcPts val="200"/>
              </a:spcBef>
              <a:spcAft>
                <a:spcPts val="0"/>
              </a:spcAft>
              <a:buClr>
                <a:schemeClr val="dk1"/>
              </a:buClr>
              <a:buSzPts val="900"/>
              <a:buChar char="•"/>
              <a:defRPr/>
            </a:lvl7pPr>
            <a:lvl8pPr indent="-285750" lvl="7" marL="3657600" algn="l">
              <a:lnSpc>
                <a:spcPct val="100000"/>
              </a:lnSpc>
              <a:spcBef>
                <a:spcPts val="200"/>
              </a:spcBef>
              <a:spcAft>
                <a:spcPts val="0"/>
              </a:spcAft>
              <a:buClr>
                <a:schemeClr val="dk1"/>
              </a:buClr>
              <a:buSzPts val="900"/>
              <a:buChar char="•"/>
              <a:defRPr/>
            </a:lvl8pPr>
            <a:lvl9pPr indent="-285750" lvl="8" marL="4114800" algn="l">
              <a:lnSpc>
                <a:spcPct val="100000"/>
              </a:lnSpc>
              <a:spcBef>
                <a:spcPts val="200"/>
              </a:spcBef>
              <a:spcAft>
                <a:spcPts val="0"/>
              </a:spcAft>
              <a:buClr>
                <a:schemeClr val="dk1"/>
              </a:buClr>
              <a:buSzPts val="900"/>
              <a:buChar char="•"/>
              <a:defRPr/>
            </a:lvl9pPr>
          </a:lstStyle>
          <a:p/>
        </p:txBody>
      </p:sp>
      <p:sp>
        <p:nvSpPr>
          <p:cNvPr id="122" name="Google Shape;122;p2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3" name="Google Shape;123;p2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4" name="Google Shape;124;p2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1" name="Shape 131"/>
        <p:cNvGrpSpPr/>
        <p:nvPr/>
      </p:nvGrpSpPr>
      <p:grpSpPr>
        <a:xfrm>
          <a:off x="0" y="0"/>
          <a:ext cx="0" cy="0"/>
          <a:chOff x="0" y="0"/>
          <a:chExt cx="0" cy="0"/>
        </a:xfrm>
      </p:grpSpPr>
      <p:sp>
        <p:nvSpPr>
          <p:cNvPr id="132" name="Google Shape;132;p2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33" name="Google Shape;133;p2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34" name="Google Shape;134;p2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4.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lnSpc>
                <a:spcPct val="100000"/>
              </a:lnSpc>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9pPr>
          </a:lstStyle>
          <a:p/>
        </p:txBody>
      </p:sp>
      <p:sp>
        <p:nvSpPr>
          <p:cNvPr id="52" name="Google Shape;52;p13"/>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lnSpc>
                <a:spcPct val="100000"/>
              </a:lnSpc>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rtl="0" algn="l">
              <a:lnSpc>
                <a:spcPct val="100000"/>
              </a:lnSpc>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lnSpc>
                <a:spcPct val="100000"/>
              </a:lnSpc>
              <a:spcBef>
                <a:spcPts val="0"/>
              </a:spcBef>
              <a:spcAft>
                <a:spcPts val="0"/>
              </a:spcAft>
              <a:buClr>
                <a:srgbClr val="000000"/>
              </a:buClr>
              <a:buSzPts val="700"/>
              <a:buFont typeface="Arial"/>
              <a:buNone/>
              <a:defRPr b="0" i="0" sz="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lnSpc>
                <a:spcPct val="100000"/>
              </a:lnSpc>
              <a:spcBef>
                <a:spcPts val="0"/>
              </a:spcBef>
              <a:spcAft>
                <a:spcPts val="0"/>
              </a:spcAft>
              <a:buClr>
                <a:srgbClr val="000000"/>
              </a:buClr>
              <a:buSzPts val="700"/>
              <a:buFont typeface="Arial"/>
              <a:buNone/>
              <a:defRPr b="0" i="0" sz="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5" name="Shape 125"/>
        <p:cNvGrpSpPr/>
        <p:nvPr/>
      </p:nvGrpSpPr>
      <p:grpSpPr>
        <a:xfrm>
          <a:off x="0" y="0"/>
          <a:ext cx="0" cy="0"/>
          <a:chOff x="0" y="0"/>
          <a:chExt cx="0" cy="0"/>
        </a:xfrm>
      </p:grpSpPr>
      <p:sp>
        <p:nvSpPr>
          <p:cNvPr id="126" name="Google Shape;126;p25"/>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lnSpc>
                <a:spcPct val="100000"/>
              </a:lnSpc>
              <a:spcBef>
                <a:spcPts val="0"/>
              </a:spcBef>
              <a:spcAft>
                <a:spcPts val="0"/>
              </a:spcAft>
              <a:buClr>
                <a:schemeClr val="lt1"/>
              </a:buClr>
              <a:buSzPts val="2200"/>
              <a:buFont typeface="Calibri"/>
              <a:buNone/>
              <a:defRPr b="0" i="0" sz="2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9pPr>
          </a:lstStyle>
          <a:p/>
        </p:txBody>
      </p:sp>
      <p:sp>
        <p:nvSpPr>
          <p:cNvPr id="127" name="Google Shape;127;p25"/>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lnSpc>
                <a:spcPct val="100000"/>
              </a:lnSpc>
              <a:spcBef>
                <a:spcPts val="30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1pPr>
            <a:lvl2pPr indent="-317500" lvl="1" marL="914400" marR="0" rtl="0" algn="l">
              <a:lnSpc>
                <a:spcPct val="100000"/>
              </a:lnSpc>
              <a:spcBef>
                <a:spcPts val="3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2pPr>
            <a:lvl3pPr indent="-304800" lvl="2" marL="1371600" marR="0" rtl="0" algn="l">
              <a:lnSpc>
                <a:spcPct val="100000"/>
              </a:lnSpc>
              <a:spcBef>
                <a:spcPts val="2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3pPr>
            <a:lvl4pPr indent="-292100" lvl="3" marL="18288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4pPr>
            <a:lvl5pPr indent="-292100" lvl="4" marL="22860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5pPr>
            <a:lvl6pPr indent="-292100" lvl="5" marL="27432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6pPr>
            <a:lvl7pPr indent="-292100" lvl="6" marL="32004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7pPr>
            <a:lvl8pPr indent="-292100" lvl="7" marL="36576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8pPr>
            <a:lvl9pPr indent="-292100" lvl="8" marL="41148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9pPr>
          </a:lstStyle>
          <a:p/>
        </p:txBody>
      </p:sp>
      <p:sp>
        <p:nvSpPr>
          <p:cNvPr id="128" name="Google Shape;128;p2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lnSpc>
                <a:spcPct val="100000"/>
              </a:lnSpc>
              <a:spcBef>
                <a:spcPts val="0"/>
              </a:spcBef>
              <a:spcAft>
                <a:spcPts val="0"/>
              </a:spcAft>
              <a:buClr>
                <a:srgbClr val="000000"/>
              </a:buClr>
              <a:buSzPts val="700"/>
              <a:buFont typeface="Arial"/>
              <a:buNone/>
              <a:defRPr b="0" i="0" sz="6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9pPr>
          </a:lstStyle>
          <a:p/>
        </p:txBody>
      </p:sp>
      <p:sp>
        <p:nvSpPr>
          <p:cNvPr id="129" name="Google Shape;129;p2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lnSpc>
                <a:spcPct val="100000"/>
              </a:lnSpc>
              <a:spcBef>
                <a:spcPts val="0"/>
              </a:spcBef>
              <a:spcAft>
                <a:spcPts val="0"/>
              </a:spcAft>
              <a:buClr>
                <a:srgbClr val="000000"/>
              </a:buClr>
              <a:buSzPts val="700"/>
              <a:buFont typeface="Arial"/>
              <a:buNone/>
              <a:defRPr b="0" i="0" sz="6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9pPr>
          </a:lstStyle>
          <a:p/>
        </p:txBody>
      </p:sp>
      <p:sp>
        <p:nvSpPr>
          <p:cNvPr id="130" name="Google Shape;130;p2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gif"/><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hyperlink" Target="https://i.pinimg.com/originals/34/2a/40/342a40616cfec1937156ec51b99782d3.jpg" TargetMode="Externa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6.jpg"/><Relationship Id="rId4" Type="http://schemas.openxmlformats.org/officeDocument/2006/relationships/image" Target="../media/image17.jpg"/><Relationship Id="rId5" Type="http://schemas.openxmlformats.org/officeDocument/2006/relationships/image" Target="../media/image18.jpg"/><Relationship Id="rId6" Type="http://schemas.openxmlformats.org/officeDocument/2006/relationships/image" Target="../media/image13.jpg"/><Relationship Id="rId7" Type="http://schemas.openxmlformats.org/officeDocument/2006/relationships/image" Target="../media/image15.jpg"/><Relationship Id="rId8"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gif"/><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923C"/>
        </a:solidFill>
      </p:bgPr>
    </p:bg>
    <p:spTree>
      <p:nvGrpSpPr>
        <p:cNvPr id="139" name="Shape 139"/>
        <p:cNvGrpSpPr/>
        <p:nvPr/>
      </p:nvGrpSpPr>
      <p:grpSpPr>
        <a:xfrm>
          <a:off x="0" y="0"/>
          <a:ext cx="0" cy="0"/>
          <a:chOff x="0" y="0"/>
          <a:chExt cx="0" cy="0"/>
        </a:xfrm>
      </p:grpSpPr>
      <p:sp>
        <p:nvSpPr>
          <p:cNvPr id="140" name="Google Shape;140;p27"/>
          <p:cNvSpPr txBox="1"/>
          <p:nvPr/>
        </p:nvSpPr>
        <p:spPr>
          <a:xfrm>
            <a:off x="0" y="1778577"/>
            <a:ext cx="5257800" cy="1754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700"/>
              <a:buFont typeface="Arial"/>
              <a:buNone/>
            </a:pPr>
            <a:r>
              <a:rPr b="1" i="0" lang="en" sz="5700" u="none" cap="none" strike="noStrike">
                <a:solidFill>
                  <a:schemeClr val="dk1"/>
                </a:solidFill>
                <a:latin typeface="Arial"/>
                <a:ea typeface="Arial"/>
                <a:cs typeface="Arial"/>
                <a:sym typeface="Arial"/>
              </a:rPr>
              <a:t>LIVE THE WORD KIDS</a:t>
            </a:r>
            <a:endParaRPr b="0" i="0" sz="700" u="none" cap="none" strike="noStrike">
              <a:solidFill>
                <a:schemeClr val="dk1"/>
              </a:solidFill>
              <a:latin typeface="Arial"/>
              <a:ea typeface="Arial"/>
              <a:cs typeface="Arial"/>
              <a:sym typeface="Arial"/>
            </a:endParaRPr>
          </a:p>
        </p:txBody>
      </p:sp>
      <p:sp>
        <p:nvSpPr>
          <p:cNvPr id="141" name="Google Shape;141;p27"/>
          <p:cNvSpPr/>
          <p:nvPr/>
        </p:nvSpPr>
        <p:spPr>
          <a:xfrm>
            <a:off x="543790" y="3526718"/>
            <a:ext cx="4229100" cy="404089"/>
          </a:xfrm>
          <a:prstGeom prst="rect">
            <a:avLst/>
          </a:prstGeom>
          <a:solidFill>
            <a:srgbClr val="888888"/>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42" name="Google Shape;142;p27"/>
          <p:cNvSpPr txBox="1"/>
          <p:nvPr/>
        </p:nvSpPr>
        <p:spPr>
          <a:xfrm>
            <a:off x="0" y="3596448"/>
            <a:ext cx="5257800" cy="231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chemeClr val="lt1"/>
                </a:solidFill>
                <a:latin typeface="Arial"/>
                <a:ea typeface="Arial"/>
                <a:cs typeface="Arial"/>
                <a:sym typeface="Arial"/>
              </a:rPr>
              <a:t>21st Sunday in Ordinary Time | Cycle A</a:t>
            </a:r>
            <a:endParaRPr b="0" i="0" sz="700" u="none" cap="none" strike="noStrike">
              <a:solidFill>
                <a:schemeClr val="lt1"/>
              </a:solidFill>
              <a:latin typeface="Arial"/>
              <a:ea typeface="Arial"/>
              <a:cs typeface="Arial"/>
              <a:sym typeface="Arial"/>
            </a:endParaRPr>
          </a:p>
        </p:txBody>
      </p:sp>
      <p:pic>
        <p:nvPicPr>
          <p:cNvPr id="143" name="Google Shape;143;p27"/>
          <p:cNvPicPr preferRelativeResize="0"/>
          <p:nvPr/>
        </p:nvPicPr>
        <p:blipFill rotWithShape="1">
          <a:blip r:embed="rId3">
            <a:alphaModFix/>
          </a:blip>
          <a:srcRect b="0" l="0" r="0" t="0"/>
          <a:stretch/>
        </p:blipFill>
        <p:spPr>
          <a:xfrm>
            <a:off x="5126182" y="971550"/>
            <a:ext cx="3505200" cy="3505200"/>
          </a:xfrm>
          <a:prstGeom prst="rect">
            <a:avLst/>
          </a:prstGeom>
          <a:noFill/>
          <a:ln>
            <a:noFill/>
          </a:ln>
        </p:spPr>
      </p:pic>
      <p:pic>
        <p:nvPicPr>
          <p:cNvPr id="144" name="Google Shape;144;p27"/>
          <p:cNvPicPr preferRelativeResize="0"/>
          <p:nvPr/>
        </p:nvPicPr>
        <p:blipFill rotWithShape="1">
          <a:blip r:embed="rId4">
            <a:alphaModFix/>
          </a:blip>
          <a:srcRect b="0" l="0" r="0" t="0"/>
          <a:stretch/>
        </p:blipFill>
        <p:spPr>
          <a:xfrm>
            <a:off x="1797627" y="1063336"/>
            <a:ext cx="1662545" cy="858982"/>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214" name="Shape 214"/>
        <p:cNvGrpSpPr/>
        <p:nvPr/>
      </p:nvGrpSpPr>
      <p:grpSpPr>
        <a:xfrm>
          <a:off x="0" y="0"/>
          <a:ext cx="0" cy="0"/>
          <a:chOff x="0" y="0"/>
          <a:chExt cx="0" cy="0"/>
        </a:xfrm>
      </p:grpSpPr>
      <p:sp>
        <p:nvSpPr>
          <p:cNvPr id="215" name="Google Shape;215;p36"/>
          <p:cNvSpPr txBox="1"/>
          <p:nvPr/>
        </p:nvSpPr>
        <p:spPr>
          <a:xfrm>
            <a:off x="760557" y="1120342"/>
            <a:ext cx="2251364" cy="30777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Arial Black"/>
                <a:ea typeface="Arial Black"/>
                <a:cs typeface="Arial Black"/>
                <a:sym typeface="Arial Black"/>
              </a:rPr>
              <a:t>And so I tell you, Peter: </a:t>
            </a:r>
            <a:endParaRPr/>
          </a:p>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Arial Black"/>
                <a:ea typeface="Arial Black"/>
                <a:cs typeface="Arial Black"/>
                <a:sym typeface="Arial Black"/>
              </a:rPr>
              <a:t>You are a rock, and on this rock foundation, </a:t>
            </a:r>
            <a:endParaRPr/>
          </a:p>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Arial Black"/>
                <a:ea typeface="Arial Black"/>
                <a:cs typeface="Arial Black"/>
                <a:sym typeface="Arial Black"/>
              </a:rPr>
              <a:t>I will build my church, and not even death will ever be able to overcome it. </a:t>
            </a:r>
            <a:endParaRPr b="0" i="0" sz="2000" u="none" cap="none" strike="noStrike">
              <a:solidFill>
                <a:srgbClr val="000000"/>
              </a:solidFill>
              <a:latin typeface="Arial Black"/>
              <a:ea typeface="Arial Black"/>
              <a:cs typeface="Arial Black"/>
              <a:sym typeface="Arial Black"/>
            </a:endParaRPr>
          </a:p>
        </p:txBody>
      </p:sp>
      <p:sp>
        <p:nvSpPr>
          <p:cNvPr id="216" name="Google Shape;216;p36"/>
          <p:cNvSpPr txBox="1"/>
          <p:nvPr/>
        </p:nvSpPr>
        <p:spPr>
          <a:xfrm>
            <a:off x="760557" y="659140"/>
            <a:ext cx="642900" cy="384900"/>
          </a:xfrm>
          <a:prstGeom prst="rect">
            <a:avLst/>
          </a:prstGeom>
          <a:solidFill>
            <a:srgbClr val="783F04"/>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rgbClr val="FFFFFF"/>
                </a:solidFill>
                <a:latin typeface="Arial Black"/>
                <a:ea typeface="Arial Black"/>
                <a:cs typeface="Arial Black"/>
                <a:sym typeface="Arial Black"/>
              </a:rPr>
              <a:t>18</a:t>
            </a:r>
            <a:endParaRPr b="1" i="0" sz="2500" u="none" cap="none" strike="noStrike">
              <a:solidFill>
                <a:srgbClr val="FFFFFF"/>
              </a:solidFill>
              <a:latin typeface="Arial Black"/>
              <a:ea typeface="Arial Black"/>
              <a:cs typeface="Arial Black"/>
              <a:sym typeface="Arial Black"/>
            </a:endParaRPr>
          </a:p>
        </p:txBody>
      </p:sp>
      <p:pic>
        <p:nvPicPr>
          <p:cNvPr descr="We've Got a Piece of the Rock" id="217" name="Google Shape;217;p36"/>
          <p:cNvPicPr preferRelativeResize="0"/>
          <p:nvPr/>
        </p:nvPicPr>
        <p:blipFill rotWithShape="1">
          <a:blip r:embed="rId3">
            <a:alphaModFix/>
          </a:blip>
          <a:srcRect b="0" l="0" r="0" t="0"/>
          <a:stretch/>
        </p:blipFill>
        <p:spPr>
          <a:xfrm>
            <a:off x="3276600" y="1120342"/>
            <a:ext cx="5374698" cy="2985943"/>
          </a:xfrm>
          <a:prstGeom prst="rect">
            <a:avLst/>
          </a:prstGeom>
          <a:noFill/>
          <a:ln cap="flat" cmpd="sng" w="9525">
            <a:solidFill>
              <a:schemeClr val="dk1"/>
            </a:solidFill>
            <a:prstDash val="solid"/>
            <a:round/>
            <a:headEnd len="sm" w="sm" type="none"/>
            <a:tailEnd len="sm" w="sm" type="none"/>
          </a:ln>
          <a:effectLst>
            <a:outerShdw blurRad="50800" rotWithShape="0" algn="tr" dir="8100000" dist="38100">
              <a:srgbClr val="000000">
                <a:alpha val="4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8953"/>
        </a:solidFill>
      </p:bgPr>
    </p:bg>
    <p:spTree>
      <p:nvGrpSpPr>
        <p:cNvPr id="222" name="Shape 222"/>
        <p:cNvGrpSpPr/>
        <p:nvPr/>
      </p:nvGrpSpPr>
      <p:grpSpPr>
        <a:xfrm>
          <a:off x="0" y="0"/>
          <a:ext cx="0" cy="0"/>
          <a:chOff x="0" y="0"/>
          <a:chExt cx="0" cy="0"/>
        </a:xfrm>
      </p:grpSpPr>
      <p:sp>
        <p:nvSpPr>
          <p:cNvPr id="223" name="Google Shape;223;p37"/>
          <p:cNvSpPr/>
          <p:nvPr/>
        </p:nvSpPr>
        <p:spPr>
          <a:xfrm>
            <a:off x="851657" y="589431"/>
            <a:ext cx="607200" cy="428700"/>
          </a:xfrm>
          <a:prstGeom prst="rect">
            <a:avLst/>
          </a:prstGeom>
          <a:solidFill>
            <a:srgbClr val="741B47"/>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rgbClr val="FFFFFF"/>
                </a:solidFill>
                <a:latin typeface="Arial Black"/>
                <a:ea typeface="Arial Black"/>
                <a:cs typeface="Arial Black"/>
                <a:sym typeface="Arial Black"/>
              </a:rPr>
              <a:t>19</a:t>
            </a:r>
            <a:endParaRPr b="1" i="0" sz="2500" u="none" cap="none" strike="noStrike">
              <a:solidFill>
                <a:srgbClr val="FFFFFF"/>
              </a:solidFill>
              <a:latin typeface="Arial Black"/>
              <a:ea typeface="Arial Black"/>
              <a:cs typeface="Arial Black"/>
              <a:sym typeface="Arial Black"/>
            </a:endParaRPr>
          </a:p>
        </p:txBody>
      </p:sp>
      <p:sp>
        <p:nvSpPr>
          <p:cNvPr id="224" name="Google Shape;224;p37"/>
          <p:cNvSpPr txBox="1"/>
          <p:nvPr/>
        </p:nvSpPr>
        <p:spPr>
          <a:xfrm>
            <a:off x="851657" y="1144722"/>
            <a:ext cx="2502000" cy="338554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Arial Black"/>
                <a:ea typeface="Arial Black"/>
                <a:cs typeface="Arial Black"/>
                <a:sym typeface="Arial Black"/>
              </a:rPr>
              <a:t>I will give you the keys of the Kingdom of heaven; what you prohibit on earth will be prohibited in heaven, and what you permit on earth will be permitted in heaven.”</a:t>
            </a:r>
            <a:endParaRPr b="0" i="0" sz="2000" u="none" cap="none" strike="noStrike">
              <a:solidFill>
                <a:srgbClr val="000000"/>
              </a:solidFill>
              <a:latin typeface="Arial Black"/>
              <a:ea typeface="Arial Black"/>
              <a:cs typeface="Arial Black"/>
              <a:sym typeface="Arial Black"/>
            </a:endParaRPr>
          </a:p>
        </p:txBody>
      </p:sp>
      <p:pic>
        <p:nvPicPr>
          <p:cNvPr descr="Primacy of Peter - Wikipedia" id="225" name="Google Shape;225;p37"/>
          <p:cNvPicPr preferRelativeResize="0"/>
          <p:nvPr/>
        </p:nvPicPr>
        <p:blipFill rotWithShape="1">
          <a:blip r:embed="rId3">
            <a:alphaModFix/>
          </a:blip>
          <a:srcRect b="0" l="0" r="0" t="0"/>
          <a:stretch/>
        </p:blipFill>
        <p:spPr>
          <a:xfrm>
            <a:off x="3960102" y="458249"/>
            <a:ext cx="4602007" cy="4407479"/>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F7F7F"/>
        </a:solidFill>
      </p:bgPr>
    </p:bg>
    <p:spTree>
      <p:nvGrpSpPr>
        <p:cNvPr id="230" name="Shape 230"/>
        <p:cNvGrpSpPr/>
        <p:nvPr/>
      </p:nvGrpSpPr>
      <p:grpSpPr>
        <a:xfrm>
          <a:off x="0" y="0"/>
          <a:ext cx="0" cy="0"/>
          <a:chOff x="0" y="0"/>
          <a:chExt cx="0" cy="0"/>
        </a:xfrm>
      </p:grpSpPr>
      <p:sp>
        <p:nvSpPr>
          <p:cNvPr id="231" name="Google Shape;231;p38"/>
          <p:cNvSpPr txBox="1"/>
          <p:nvPr/>
        </p:nvSpPr>
        <p:spPr>
          <a:xfrm>
            <a:off x="757776" y="1272887"/>
            <a:ext cx="2346325" cy="301621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800"/>
              <a:buFont typeface="Arial"/>
              <a:buNone/>
            </a:pPr>
            <a:r>
              <a:rPr b="0" i="0" lang="en" sz="2800" u="none" cap="none" strike="noStrike">
                <a:solidFill>
                  <a:srgbClr val="000000"/>
                </a:solidFill>
                <a:latin typeface="Arial Black"/>
                <a:ea typeface="Arial Black"/>
                <a:cs typeface="Arial Black"/>
                <a:sym typeface="Arial Black"/>
              </a:rPr>
              <a:t>Then Jesus ordered his disciples not to tell anyone that he was the Messiah.</a:t>
            </a:r>
            <a:endParaRPr b="0" i="0" sz="2800" u="none" cap="none" strike="noStrike">
              <a:solidFill>
                <a:srgbClr val="000000"/>
              </a:solidFill>
              <a:latin typeface="Arial Black"/>
              <a:ea typeface="Arial Black"/>
              <a:cs typeface="Arial Black"/>
              <a:sym typeface="Arial Black"/>
            </a:endParaRPr>
          </a:p>
        </p:txBody>
      </p:sp>
      <p:sp>
        <p:nvSpPr>
          <p:cNvPr id="232" name="Google Shape;232;p38"/>
          <p:cNvSpPr txBox="1"/>
          <p:nvPr/>
        </p:nvSpPr>
        <p:spPr>
          <a:xfrm>
            <a:off x="757776" y="837682"/>
            <a:ext cx="642900" cy="384900"/>
          </a:xfrm>
          <a:prstGeom prst="rect">
            <a:avLst/>
          </a:prstGeom>
          <a:solidFill>
            <a:srgbClr val="783F04"/>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rgbClr val="FFFFFF"/>
                </a:solidFill>
                <a:latin typeface="Arial Black"/>
                <a:ea typeface="Arial Black"/>
                <a:cs typeface="Arial Black"/>
                <a:sym typeface="Arial Black"/>
              </a:rPr>
              <a:t>20</a:t>
            </a:r>
            <a:endParaRPr b="1" i="0" sz="2500" u="none" cap="none" strike="noStrike">
              <a:solidFill>
                <a:srgbClr val="FFFFFF"/>
              </a:solidFill>
              <a:latin typeface="Arial Black"/>
              <a:ea typeface="Arial Black"/>
              <a:cs typeface="Arial Black"/>
              <a:sym typeface="Arial Black"/>
            </a:endParaRPr>
          </a:p>
        </p:txBody>
      </p:sp>
      <p:pic>
        <p:nvPicPr>
          <p:cNvPr id="233" name="Google Shape;233;p38"/>
          <p:cNvPicPr preferRelativeResize="0"/>
          <p:nvPr/>
        </p:nvPicPr>
        <p:blipFill rotWithShape="1">
          <a:blip r:embed="rId3">
            <a:alphaModFix/>
          </a:blip>
          <a:srcRect b="0" l="0" r="0" t="0"/>
          <a:stretch/>
        </p:blipFill>
        <p:spPr>
          <a:xfrm>
            <a:off x="3250622" y="1269672"/>
            <a:ext cx="5372100" cy="3019425"/>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99"/>
        </a:solidFill>
      </p:bgPr>
    </p:bg>
    <p:spTree>
      <p:nvGrpSpPr>
        <p:cNvPr id="237" name="Shape 237"/>
        <p:cNvGrpSpPr/>
        <p:nvPr/>
      </p:nvGrpSpPr>
      <p:grpSpPr>
        <a:xfrm>
          <a:off x="0" y="0"/>
          <a:ext cx="0" cy="0"/>
          <a:chOff x="0" y="0"/>
          <a:chExt cx="0" cy="0"/>
        </a:xfrm>
      </p:grpSpPr>
      <p:sp>
        <p:nvSpPr>
          <p:cNvPr id="238" name="Google Shape;238;p39"/>
          <p:cNvSpPr txBox="1"/>
          <p:nvPr/>
        </p:nvSpPr>
        <p:spPr>
          <a:xfrm>
            <a:off x="717404" y="1455651"/>
            <a:ext cx="8503800" cy="623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600"/>
              <a:buFont typeface="Arial"/>
              <a:buNone/>
            </a:pPr>
            <a:r>
              <a:rPr b="1" i="1" lang="en" sz="3600" u="none" cap="none" strike="noStrike">
                <a:solidFill>
                  <a:srgbClr val="632423"/>
                </a:solidFill>
                <a:latin typeface="Arial"/>
                <a:ea typeface="Arial"/>
                <a:cs typeface="Arial"/>
                <a:sym typeface="Arial"/>
              </a:rPr>
              <a:t>Leader:</a:t>
            </a:r>
            <a:r>
              <a:rPr b="1" i="1" lang="en" sz="3600" u="none" cap="none" strike="noStrike">
                <a:solidFill>
                  <a:srgbClr val="FFC000"/>
                </a:solidFill>
                <a:latin typeface="Arial"/>
                <a:ea typeface="Arial"/>
                <a:cs typeface="Arial"/>
                <a:sym typeface="Arial"/>
              </a:rPr>
              <a:t> </a:t>
            </a:r>
            <a:r>
              <a:rPr b="1" i="0" lang="en" sz="3600" u="none" cap="none" strike="noStrike">
                <a:solidFill>
                  <a:schemeClr val="dk1"/>
                </a:solidFill>
                <a:latin typeface="Arial"/>
                <a:ea typeface="Arial"/>
                <a:cs typeface="Arial"/>
                <a:sym typeface="Arial"/>
              </a:rPr>
              <a:t>The Gospel of the Lord.</a:t>
            </a:r>
            <a:endParaRPr b="0" i="0" sz="1100" u="none" cap="none" strike="noStrike">
              <a:solidFill>
                <a:schemeClr val="dk1"/>
              </a:solidFill>
              <a:latin typeface="Arial"/>
              <a:ea typeface="Arial"/>
              <a:cs typeface="Arial"/>
              <a:sym typeface="Arial"/>
            </a:endParaRPr>
          </a:p>
        </p:txBody>
      </p:sp>
      <p:sp>
        <p:nvSpPr>
          <p:cNvPr id="239" name="Google Shape;239;p39"/>
          <p:cNvSpPr txBox="1"/>
          <p:nvPr/>
        </p:nvSpPr>
        <p:spPr>
          <a:xfrm>
            <a:off x="1531304" y="2510357"/>
            <a:ext cx="6876000" cy="1177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600"/>
              <a:buFont typeface="Arial"/>
              <a:buNone/>
            </a:pPr>
            <a:r>
              <a:rPr b="1" i="1" lang="en" sz="3600" u="none" cap="none" strike="noStrike">
                <a:solidFill>
                  <a:srgbClr val="632423"/>
                </a:solidFill>
                <a:latin typeface="Arial"/>
                <a:ea typeface="Arial"/>
                <a:cs typeface="Arial"/>
                <a:sym typeface="Arial"/>
              </a:rPr>
              <a:t>All:</a:t>
            </a:r>
            <a:r>
              <a:rPr b="1" i="1" lang="en" sz="3600" u="none" cap="none" strike="noStrike">
                <a:solidFill>
                  <a:srgbClr val="FFC000"/>
                </a:solidFill>
                <a:latin typeface="Arial"/>
                <a:ea typeface="Arial"/>
                <a:cs typeface="Arial"/>
                <a:sym typeface="Arial"/>
              </a:rPr>
              <a:t> </a:t>
            </a:r>
            <a:r>
              <a:rPr b="1" i="0" lang="en" sz="3600" u="none" cap="none" strike="noStrike">
                <a:solidFill>
                  <a:schemeClr val="dk1"/>
                </a:solidFill>
                <a:latin typeface="Arial"/>
                <a:ea typeface="Arial"/>
                <a:cs typeface="Arial"/>
                <a:sym typeface="Arial"/>
              </a:rPr>
              <a:t>Praise to You,</a:t>
            </a:r>
            <a:endParaRPr b="1" i="0" sz="3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chemeClr val="dk1"/>
                </a:solidFill>
                <a:latin typeface="Arial"/>
                <a:ea typeface="Arial"/>
                <a:cs typeface="Arial"/>
                <a:sym typeface="Arial"/>
              </a:rPr>
              <a:t>		Lord Jesus Christ.</a:t>
            </a:r>
            <a:endParaRPr b="1" i="0" sz="3600" u="none" cap="none" strike="noStrik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4" name="Shape 244"/>
        <p:cNvGrpSpPr/>
        <p:nvPr/>
      </p:nvGrpSpPr>
      <p:grpSpPr>
        <a:xfrm>
          <a:off x="0" y="0"/>
          <a:ext cx="0" cy="0"/>
          <a:chOff x="0" y="0"/>
          <a:chExt cx="0" cy="0"/>
        </a:xfrm>
      </p:grpSpPr>
      <p:sp>
        <p:nvSpPr>
          <p:cNvPr id="245" name="Google Shape;245;p40"/>
          <p:cNvSpPr/>
          <p:nvPr/>
        </p:nvSpPr>
        <p:spPr>
          <a:xfrm>
            <a:off x="288032" y="1637577"/>
            <a:ext cx="4572000" cy="1701139"/>
          </a:xfrm>
          <a:prstGeom prst="rect">
            <a:avLst/>
          </a:prstGeom>
          <a:noFill/>
          <a:ln>
            <a:noFill/>
          </a:ln>
        </p:spPr>
        <p:txBody>
          <a:bodyPr anchorCtr="0" anchor="t" bIns="22850" lIns="45725" spcFirstLastPara="1" rIns="45725" wrap="square" tIns="22850">
            <a:noAutofit/>
          </a:bodyPr>
          <a:lstStyle/>
          <a:p>
            <a:pPr indent="0" lvl="0" marL="0" marR="0" rtl="0" algn="ctr">
              <a:lnSpc>
                <a:spcPct val="141000"/>
              </a:lnSpc>
              <a:spcBef>
                <a:spcPts val="0"/>
              </a:spcBef>
              <a:spcAft>
                <a:spcPts val="0"/>
              </a:spcAft>
              <a:buClr>
                <a:srgbClr val="000000"/>
              </a:buClr>
              <a:buSzPts val="4800"/>
              <a:buFont typeface="Arial"/>
              <a:buNone/>
            </a:pPr>
            <a:r>
              <a:rPr b="1" i="0" lang="en" sz="4800" u="none" cap="none" strike="noStrike">
                <a:solidFill>
                  <a:schemeClr val="dk1"/>
                </a:solidFill>
                <a:latin typeface="Arial"/>
                <a:ea typeface="Arial"/>
                <a:cs typeface="Arial"/>
                <a:sym typeface="Arial"/>
              </a:rPr>
              <a:t>GOSPEL MESSAGE</a:t>
            </a:r>
            <a:endParaRPr b="0" i="0" sz="700" u="none" cap="none" strike="noStrike">
              <a:solidFill>
                <a:schemeClr val="dk1"/>
              </a:solidFill>
              <a:latin typeface="Arial"/>
              <a:ea typeface="Arial"/>
              <a:cs typeface="Arial"/>
              <a:sym typeface="Arial"/>
            </a:endParaRPr>
          </a:p>
        </p:txBody>
      </p:sp>
      <p:pic>
        <p:nvPicPr>
          <p:cNvPr id="246" name="Google Shape;246;p40"/>
          <p:cNvPicPr preferRelativeResize="0"/>
          <p:nvPr/>
        </p:nvPicPr>
        <p:blipFill rotWithShape="1">
          <a:blip r:embed="rId3">
            <a:alphaModFix/>
          </a:blip>
          <a:srcRect b="0" l="0" r="0" t="0"/>
          <a:stretch/>
        </p:blipFill>
        <p:spPr>
          <a:xfrm>
            <a:off x="4860032" y="735546"/>
            <a:ext cx="3505200" cy="3505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251" name="Shape 251"/>
        <p:cNvGrpSpPr/>
        <p:nvPr/>
      </p:nvGrpSpPr>
      <p:grpSpPr>
        <a:xfrm>
          <a:off x="0" y="0"/>
          <a:ext cx="0" cy="0"/>
          <a:chOff x="0" y="0"/>
          <a:chExt cx="0" cy="0"/>
        </a:xfrm>
      </p:grpSpPr>
      <p:sp>
        <p:nvSpPr>
          <p:cNvPr id="252" name="Google Shape;252;p41"/>
          <p:cNvSpPr/>
          <p:nvPr/>
        </p:nvSpPr>
        <p:spPr>
          <a:xfrm>
            <a:off x="411757" y="308562"/>
            <a:ext cx="3740700" cy="720000"/>
          </a:xfrm>
          <a:prstGeom prst="rect">
            <a:avLst/>
          </a:prstGeom>
          <a:solidFill>
            <a:schemeClr val="dk2"/>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FFFFFF"/>
                </a:solidFill>
                <a:latin typeface="Arial Black"/>
                <a:ea typeface="Arial Black"/>
                <a:cs typeface="Arial Black"/>
                <a:sym typeface="Arial Black"/>
              </a:rPr>
              <a:t>Activity:  </a:t>
            </a:r>
            <a:endParaRPr b="0" i="0" sz="2000" u="none" cap="none" strike="noStrike">
              <a:solidFill>
                <a:srgbClr val="FFFFFF"/>
              </a:solidFill>
              <a:latin typeface="Arial Black"/>
              <a:ea typeface="Arial Black"/>
              <a:cs typeface="Arial Black"/>
              <a:sym typeface="Arial Black"/>
            </a:endParaRPr>
          </a:p>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FFFFFF"/>
                </a:solidFill>
                <a:latin typeface="Arial Black"/>
                <a:ea typeface="Arial Black"/>
                <a:cs typeface="Arial Black"/>
                <a:sym typeface="Arial Black"/>
              </a:rPr>
              <a:t>My Family in Church</a:t>
            </a:r>
            <a:endParaRPr b="0" i="0" sz="2000" u="none" cap="none" strike="noStrike">
              <a:solidFill>
                <a:srgbClr val="FFFFFF"/>
              </a:solidFill>
              <a:latin typeface="Arial Black"/>
              <a:ea typeface="Arial Black"/>
              <a:cs typeface="Arial Black"/>
              <a:sym typeface="Arial Black"/>
            </a:endParaRPr>
          </a:p>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FFFFFF"/>
              </a:solidFill>
              <a:latin typeface="Arial"/>
              <a:ea typeface="Arial"/>
              <a:cs typeface="Arial"/>
              <a:sym typeface="Arial"/>
            </a:endParaRPr>
          </a:p>
        </p:txBody>
      </p:sp>
      <p:sp>
        <p:nvSpPr>
          <p:cNvPr id="253" name="Google Shape;253;p41"/>
          <p:cNvSpPr txBox="1"/>
          <p:nvPr/>
        </p:nvSpPr>
        <p:spPr>
          <a:xfrm>
            <a:off x="639230" y="1888446"/>
            <a:ext cx="3384450" cy="384701"/>
          </a:xfrm>
          <a:prstGeom prst="rect">
            <a:avLst/>
          </a:prstGeom>
          <a:noFill/>
          <a:ln>
            <a:noFill/>
          </a:ln>
        </p:spPr>
        <p:txBody>
          <a:bodyPr anchorCtr="0" anchor="t" bIns="22850" lIns="45725" spcFirstLastPara="1" rIns="45725" wrap="square" tIns="22850">
            <a:spAutoFit/>
          </a:bodyPr>
          <a:lstStyle/>
          <a:p>
            <a:pPr indent="-88900" lvl="0" marL="228600" marR="0" rtl="0" algn="l">
              <a:lnSpc>
                <a:spcPct val="100000"/>
              </a:lnSpc>
              <a:spcBef>
                <a:spcPts val="0"/>
              </a:spcBef>
              <a:spcAft>
                <a:spcPts val="0"/>
              </a:spcAft>
              <a:buClr>
                <a:srgbClr val="FFFFFF"/>
              </a:buClr>
              <a:buSzPts val="2200"/>
              <a:buFont typeface="Calibri"/>
              <a:buNone/>
            </a:pPr>
            <a:r>
              <a:t/>
            </a:r>
            <a:endParaRPr b="1" i="0" sz="2200" u="none" cap="none" strike="noStrike">
              <a:solidFill>
                <a:srgbClr val="FFFFFF"/>
              </a:solidFill>
              <a:latin typeface="Calibri"/>
              <a:ea typeface="Calibri"/>
              <a:cs typeface="Calibri"/>
              <a:sym typeface="Calibri"/>
            </a:endParaRPr>
          </a:p>
        </p:txBody>
      </p:sp>
      <p:sp>
        <p:nvSpPr>
          <p:cNvPr id="254" name="Google Shape;254;p41"/>
          <p:cNvSpPr txBox="1"/>
          <p:nvPr/>
        </p:nvSpPr>
        <p:spPr>
          <a:xfrm>
            <a:off x="328629" y="1028562"/>
            <a:ext cx="3917789" cy="369331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Poppins"/>
                <a:ea typeface="Poppins"/>
                <a:cs typeface="Poppins"/>
                <a:sym typeface="Poppins"/>
              </a:rPr>
              <a:t>Materials needed:</a:t>
            </a:r>
            <a:endParaRPr b="0" i="0" sz="1800" u="none" cap="none" strike="noStrike">
              <a:solidFill>
                <a:srgbClr val="000000"/>
              </a:solidFill>
              <a:latin typeface="Poppins"/>
              <a:ea typeface="Poppins"/>
              <a:cs typeface="Poppins"/>
              <a:sym typeface="Poppins"/>
            </a:endParaRPr>
          </a:p>
          <a:p>
            <a:pPr indent="-114300" lvl="0" marL="0" marR="0" rtl="0" algn="l">
              <a:lnSpc>
                <a:spcPct val="100000"/>
              </a:lnSpc>
              <a:spcBef>
                <a:spcPts val="0"/>
              </a:spcBef>
              <a:spcAft>
                <a:spcPts val="0"/>
              </a:spcAft>
              <a:buClr>
                <a:srgbClr val="000000"/>
              </a:buClr>
              <a:buSzPts val="1800"/>
              <a:buFont typeface="Arial"/>
              <a:buChar char="•"/>
            </a:pPr>
            <a:r>
              <a:rPr b="1" i="0" lang="en" sz="1800" u="none" cap="none" strike="noStrike">
                <a:solidFill>
                  <a:srgbClr val="000000"/>
                </a:solidFill>
                <a:latin typeface="Poppins"/>
                <a:ea typeface="Poppins"/>
                <a:cs typeface="Poppins"/>
                <a:sym typeface="Poppins"/>
              </a:rPr>
              <a:t>White Small Envelope</a:t>
            </a:r>
            <a:endParaRPr/>
          </a:p>
          <a:p>
            <a:pPr indent="-114300" lvl="0" marL="0" marR="0" rtl="0" algn="l">
              <a:lnSpc>
                <a:spcPct val="100000"/>
              </a:lnSpc>
              <a:spcBef>
                <a:spcPts val="0"/>
              </a:spcBef>
              <a:spcAft>
                <a:spcPts val="0"/>
              </a:spcAft>
              <a:buClr>
                <a:srgbClr val="000000"/>
              </a:buClr>
              <a:buSzPts val="1800"/>
              <a:buFont typeface="Arial"/>
              <a:buChar char="•"/>
            </a:pPr>
            <a:r>
              <a:rPr b="1" i="0" lang="en" sz="1800" u="none" cap="none" strike="noStrike">
                <a:solidFill>
                  <a:srgbClr val="000000"/>
                </a:solidFill>
                <a:latin typeface="Poppins"/>
                <a:ea typeface="Poppins"/>
                <a:cs typeface="Poppins"/>
                <a:sym typeface="Poppins"/>
              </a:rPr>
              <a:t>Glue</a:t>
            </a:r>
            <a:endParaRPr/>
          </a:p>
          <a:p>
            <a:pPr indent="-114300" lvl="0" marL="0" marR="0" rtl="0" algn="l">
              <a:lnSpc>
                <a:spcPct val="100000"/>
              </a:lnSpc>
              <a:spcBef>
                <a:spcPts val="0"/>
              </a:spcBef>
              <a:spcAft>
                <a:spcPts val="0"/>
              </a:spcAft>
              <a:buClr>
                <a:srgbClr val="000000"/>
              </a:buClr>
              <a:buSzPts val="1800"/>
              <a:buFont typeface="Arial"/>
              <a:buChar char="•"/>
            </a:pPr>
            <a:r>
              <a:rPr b="1" i="0" lang="en" sz="1800" u="none" cap="none" strike="noStrike">
                <a:solidFill>
                  <a:srgbClr val="000000"/>
                </a:solidFill>
                <a:latin typeface="Poppins"/>
                <a:ea typeface="Poppins"/>
                <a:cs typeface="Poppins"/>
                <a:sym typeface="Poppins"/>
              </a:rPr>
              <a:t>Scissors</a:t>
            </a:r>
            <a:endParaRPr/>
          </a:p>
          <a:p>
            <a:pPr indent="-114300" lvl="0" marL="0" marR="0" rtl="0" algn="l">
              <a:lnSpc>
                <a:spcPct val="100000"/>
              </a:lnSpc>
              <a:spcBef>
                <a:spcPts val="0"/>
              </a:spcBef>
              <a:spcAft>
                <a:spcPts val="0"/>
              </a:spcAft>
              <a:buClr>
                <a:srgbClr val="000000"/>
              </a:buClr>
              <a:buSzPts val="1800"/>
              <a:buFont typeface="Arial"/>
              <a:buChar char="•"/>
            </a:pPr>
            <a:r>
              <a:rPr b="1" i="0" lang="en" sz="1800" u="none" cap="none" strike="noStrike">
                <a:solidFill>
                  <a:srgbClr val="000000"/>
                </a:solidFill>
                <a:latin typeface="Poppins"/>
                <a:ea typeface="Poppins"/>
                <a:cs typeface="Poppins"/>
                <a:sym typeface="Poppins"/>
              </a:rPr>
              <a:t>Extra decorations </a:t>
            </a:r>
            <a:r>
              <a:rPr b="0" i="0" lang="en" sz="1800" u="none" cap="none" strike="noStrike">
                <a:solidFill>
                  <a:srgbClr val="000000"/>
                </a:solidFill>
                <a:latin typeface="Poppins"/>
                <a:ea typeface="Poppins"/>
                <a:cs typeface="Poppins"/>
                <a:sym typeface="Poppins"/>
              </a:rPr>
              <a:t>(stickers, etc.)</a:t>
            </a:r>
            <a:endParaRPr/>
          </a:p>
          <a:p>
            <a:pPr indent="-114300" lvl="0" marL="0" marR="0" rtl="0" algn="l">
              <a:lnSpc>
                <a:spcPct val="100000"/>
              </a:lnSpc>
              <a:spcBef>
                <a:spcPts val="0"/>
              </a:spcBef>
              <a:spcAft>
                <a:spcPts val="0"/>
              </a:spcAft>
              <a:buClr>
                <a:srgbClr val="000000"/>
              </a:buClr>
              <a:buSzPts val="1800"/>
              <a:buFont typeface="Arial"/>
              <a:buChar char="•"/>
            </a:pPr>
            <a:r>
              <a:rPr b="1" i="0" lang="en" sz="1800" u="none" cap="none" strike="noStrike">
                <a:solidFill>
                  <a:srgbClr val="000000"/>
                </a:solidFill>
                <a:latin typeface="Poppins"/>
                <a:ea typeface="Poppins"/>
                <a:cs typeface="Poppins"/>
                <a:sym typeface="Poppins"/>
              </a:rPr>
              <a:t>Colored Papers </a:t>
            </a:r>
            <a:r>
              <a:rPr b="0" i="0" lang="en" sz="1800" u="none" cap="none" strike="noStrike">
                <a:solidFill>
                  <a:srgbClr val="000000"/>
                </a:solidFill>
                <a:latin typeface="Poppins"/>
                <a:ea typeface="Poppins"/>
                <a:cs typeface="Poppins"/>
                <a:sym typeface="Poppins"/>
              </a:rPr>
              <a:t>(2 different colors)</a:t>
            </a:r>
            <a:endParaRPr b="0" i="0" sz="1800" u="none" cap="none" strike="noStrike">
              <a:solidFill>
                <a:srgbClr val="000000"/>
              </a:solidFill>
              <a:latin typeface="Poppins"/>
              <a:ea typeface="Poppins"/>
              <a:cs typeface="Poppins"/>
              <a:sym typeface="Poppins"/>
            </a:endParaRPr>
          </a:p>
          <a:p>
            <a:pPr indent="-114300" lvl="0" marL="0" marR="0" rtl="0" algn="l">
              <a:lnSpc>
                <a:spcPct val="100000"/>
              </a:lnSpc>
              <a:spcBef>
                <a:spcPts val="0"/>
              </a:spcBef>
              <a:spcAft>
                <a:spcPts val="0"/>
              </a:spcAft>
              <a:buClr>
                <a:srgbClr val="000000"/>
              </a:buClr>
              <a:buSzPts val="1800"/>
              <a:buFont typeface="Arial"/>
              <a:buChar char="•"/>
            </a:pPr>
            <a:r>
              <a:rPr b="1" i="0" lang="en" sz="1800" u="none" cap="none" strike="noStrike">
                <a:solidFill>
                  <a:srgbClr val="000000"/>
                </a:solidFill>
                <a:latin typeface="Poppins"/>
                <a:ea typeface="Poppins"/>
                <a:cs typeface="Poppins"/>
                <a:sym typeface="Poppins"/>
              </a:rPr>
              <a:t>Colored Markers </a:t>
            </a:r>
            <a:endParaRPr/>
          </a:p>
          <a:p>
            <a:pPr indent="-114300" lvl="0" marL="0" marR="0" rtl="0" algn="l">
              <a:lnSpc>
                <a:spcPct val="100000"/>
              </a:lnSpc>
              <a:spcBef>
                <a:spcPts val="0"/>
              </a:spcBef>
              <a:spcAft>
                <a:spcPts val="0"/>
              </a:spcAft>
              <a:buClr>
                <a:srgbClr val="000000"/>
              </a:buClr>
              <a:buSzPts val="1800"/>
              <a:buFont typeface="Arial"/>
              <a:buChar char="•"/>
            </a:pPr>
            <a:r>
              <a:rPr b="1" i="0" lang="en" sz="1800" u="none" cap="none" strike="noStrike">
                <a:solidFill>
                  <a:srgbClr val="000000"/>
                </a:solidFill>
                <a:latin typeface="Poppins"/>
                <a:ea typeface="Poppins"/>
                <a:cs typeface="Poppins"/>
                <a:sym typeface="Poppins"/>
              </a:rPr>
              <a:t>Crayons</a:t>
            </a:r>
            <a:endParaRPr/>
          </a:p>
          <a:p>
            <a:pPr indent="-114300" lvl="0" marL="0" marR="0" rtl="0" algn="l">
              <a:lnSpc>
                <a:spcPct val="100000"/>
              </a:lnSpc>
              <a:spcBef>
                <a:spcPts val="0"/>
              </a:spcBef>
              <a:spcAft>
                <a:spcPts val="0"/>
              </a:spcAft>
              <a:buClr>
                <a:srgbClr val="000000"/>
              </a:buClr>
              <a:buSzPts val="1800"/>
              <a:buFont typeface="Arial"/>
              <a:buChar char="•"/>
            </a:pPr>
            <a:r>
              <a:rPr b="1" i="0" lang="en" sz="1800" u="none" cap="none" strike="noStrike">
                <a:solidFill>
                  <a:srgbClr val="000000"/>
                </a:solidFill>
                <a:latin typeface="Poppins"/>
                <a:ea typeface="Poppins"/>
                <a:cs typeface="Poppins"/>
                <a:sym typeface="Poppins"/>
              </a:rPr>
              <a:t>Big Popsicle Sticks </a:t>
            </a:r>
            <a:r>
              <a:rPr b="0" i="0" lang="en" sz="1800" u="none" cap="none" strike="noStrike">
                <a:solidFill>
                  <a:srgbClr val="000000"/>
                </a:solidFill>
                <a:latin typeface="Poppins"/>
                <a:ea typeface="Poppins"/>
                <a:cs typeface="Poppins"/>
                <a:sym typeface="Poppins"/>
              </a:rPr>
              <a:t>(the number depends on the number of your family members)</a:t>
            </a:r>
            <a:endParaRPr b="0" i="0" sz="1800" u="none" cap="none" strike="noStrike">
              <a:solidFill>
                <a:srgbClr val="000000"/>
              </a:solidFill>
              <a:latin typeface="Poppins"/>
              <a:ea typeface="Poppins"/>
              <a:cs typeface="Poppins"/>
              <a:sym typeface="Poppins"/>
            </a:endParaRPr>
          </a:p>
        </p:txBody>
      </p:sp>
      <p:sp>
        <p:nvSpPr>
          <p:cNvPr id="255" name="Google Shape;255;p41"/>
          <p:cNvSpPr txBox="1"/>
          <p:nvPr/>
        </p:nvSpPr>
        <p:spPr>
          <a:xfrm>
            <a:off x="-48491" y="4958030"/>
            <a:ext cx="7855527" cy="18466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
              <a:buFont typeface="Arial"/>
              <a:buNone/>
            </a:pPr>
            <a:r>
              <a:rPr b="0" i="0" lang="en" sz="600" u="sng" cap="none" strike="noStrike">
                <a:solidFill>
                  <a:schemeClr val="hlink"/>
                </a:solidFill>
                <a:latin typeface="Arial"/>
                <a:ea typeface="Arial"/>
                <a:cs typeface="Arial"/>
                <a:sym typeface="Arial"/>
                <a:hlinkClick r:id="rId3"/>
              </a:rPr>
              <a:t>https://i.pinimg.com/originals/34/2a/40/342a40616cfec1937156ec51b99782d3.jpg</a:t>
            </a:r>
            <a:r>
              <a:rPr b="0" i="0" lang="en" sz="600" u="none" cap="none" strike="noStrike">
                <a:solidFill>
                  <a:srgbClr val="000000"/>
                </a:solidFill>
                <a:latin typeface="Arial"/>
                <a:ea typeface="Arial"/>
                <a:cs typeface="Arial"/>
                <a:sym typeface="Arial"/>
              </a:rPr>
              <a:t> </a:t>
            </a:r>
            <a:endParaRPr/>
          </a:p>
        </p:txBody>
      </p:sp>
      <p:sp>
        <p:nvSpPr>
          <p:cNvPr id="256" name="Google Shape;256;p41"/>
          <p:cNvSpPr/>
          <p:nvPr/>
        </p:nvSpPr>
        <p:spPr>
          <a:xfrm>
            <a:off x="29795" y="4850928"/>
            <a:ext cx="639230" cy="143793"/>
          </a:xfrm>
          <a:prstGeom prst="rect">
            <a:avLst/>
          </a:prstGeom>
          <a:solidFill>
            <a:schemeClr val="dk2"/>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600"/>
              <a:buFont typeface="Arial"/>
              <a:buNone/>
            </a:pPr>
            <a:r>
              <a:rPr b="0" i="0" lang="en" sz="600" u="none" cap="none" strike="noStrike">
                <a:solidFill>
                  <a:srgbClr val="FFFFFF"/>
                </a:solidFill>
                <a:latin typeface="Arial Black"/>
                <a:ea typeface="Arial Black"/>
                <a:cs typeface="Arial Black"/>
                <a:sym typeface="Arial Black"/>
              </a:rPr>
              <a:t>Reference:</a:t>
            </a:r>
            <a:endParaRPr b="0" i="0" sz="100" u="none" cap="none" strike="noStrike">
              <a:solidFill>
                <a:srgbClr val="FFFFFF"/>
              </a:solidFill>
              <a:latin typeface="Arial"/>
              <a:ea typeface="Arial"/>
              <a:cs typeface="Arial"/>
              <a:sym typeface="Arial"/>
            </a:endParaRPr>
          </a:p>
        </p:txBody>
      </p:sp>
      <p:pic>
        <p:nvPicPr>
          <p:cNvPr id="257" name="Google Shape;257;p41"/>
          <p:cNvPicPr preferRelativeResize="0"/>
          <p:nvPr/>
        </p:nvPicPr>
        <p:blipFill rotWithShape="1">
          <a:blip r:embed="rId4">
            <a:alphaModFix/>
          </a:blip>
          <a:srcRect b="0" l="0" r="0" t="0"/>
          <a:stretch/>
        </p:blipFill>
        <p:spPr>
          <a:xfrm>
            <a:off x="4684521" y="286616"/>
            <a:ext cx="3820249" cy="4708105"/>
          </a:xfrm>
          <a:prstGeom prst="rect">
            <a:avLst/>
          </a:prstGeom>
          <a:noFill/>
          <a:ln cap="flat" cmpd="sng" w="9525">
            <a:solidFill>
              <a:schemeClr val="accent1"/>
            </a:solidFill>
            <a:prstDash val="solid"/>
            <a:round/>
            <a:headEnd len="sm" w="sm" type="none"/>
            <a:tailEnd len="sm" w="sm" type="none"/>
          </a:ln>
          <a:effectLst>
            <a:outerShdw blurRad="50800" rotWithShape="0" algn="tl" dir="2700000" dist="38100">
              <a:srgbClr val="000000">
                <a:alpha val="4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262" name="Shape 262"/>
        <p:cNvGrpSpPr/>
        <p:nvPr/>
      </p:nvGrpSpPr>
      <p:grpSpPr>
        <a:xfrm>
          <a:off x="0" y="0"/>
          <a:ext cx="0" cy="0"/>
          <a:chOff x="0" y="0"/>
          <a:chExt cx="0" cy="0"/>
        </a:xfrm>
      </p:grpSpPr>
      <p:sp>
        <p:nvSpPr>
          <p:cNvPr id="263" name="Google Shape;263;p42"/>
          <p:cNvSpPr/>
          <p:nvPr/>
        </p:nvSpPr>
        <p:spPr>
          <a:xfrm>
            <a:off x="3279206" y="136403"/>
            <a:ext cx="2585586" cy="477592"/>
          </a:xfrm>
          <a:prstGeom prst="rect">
            <a:avLst/>
          </a:prstGeom>
          <a:solidFill>
            <a:srgbClr val="203864"/>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800"/>
              <a:buFont typeface="Arial"/>
              <a:buNone/>
            </a:pPr>
            <a:r>
              <a:rPr b="0" i="0" lang="en" sz="2800" u="none" cap="none" strike="noStrike">
                <a:solidFill>
                  <a:srgbClr val="FFFFFF"/>
                </a:solidFill>
                <a:latin typeface="Arial Black"/>
                <a:ea typeface="Arial Black"/>
                <a:cs typeface="Arial Black"/>
                <a:sym typeface="Arial Black"/>
              </a:rPr>
              <a:t>Procedure:</a:t>
            </a:r>
            <a:endParaRPr b="0" i="0" sz="900" u="none" cap="none" strike="noStrike">
              <a:solidFill>
                <a:srgbClr val="FFFFFF"/>
              </a:solidFill>
              <a:latin typeface="Arial"/>
              <a:ea typeface="Arial"/>
              <a:cs typeface="Arial"/>
              <a:sym typeface="Arial"/>
            </a:endParaRPr>
          </a:p>
        </p:txBody>
      </p:sp>
      <p:sp>
        <p:nvSpPr>
          <p:cNvPr id="264" name="Google Shape;264;p42"/>
          <p:cNvSpPr txBox="1"/>
          <p:nvPr/>
        </p:nvSpPr>
        <p:spPr>
          <a:xfrm>
            <a:off x="81764" y="807811"/>
            <a:ext cx="702589" cy="307777"/>
          </a:xfrm>
          <a:prstGeom prst="rect">
            <a:avLst/>
          </a:prstGeom>
          <a:solidFill>
            <a:srgbClr val="203864"/>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2000" u="none" cap="none" strike="noStrike">
                <a:solidFill>
                  <a:srgbClr val="FFFFFF"/>
                </a:solidFill>
                <a:latin typeface="Arial Black"/>
                <a:ea typeface="Arial Black"/>
                <a:cs typeface="Arial Black"/>
                <a:sym typeface="Arial Black"/>
              </a:rPr>
              <a:t>1</a:t>
            </a:r>
            <a:endParaRPr b="1" i="0" sz="2000" u="none" cap="none" strike="noStrike">
              <a:solidFill>
                <a:srgbClr val="FFFFFF"/>
              </a:solidFill>
              <a:latin typeface="Arial Black"/>
              <a:ea typeface="Arial Black"/>
              <a:cs typeface="Arial Black"/>
              <a:sym typeface="Arial Black"/>
            </a:endParaRPr>
          </a:p>
        </p:txBody>
      </p:sp>
      <p:pic>
        <p:nvPicPr>
          <p:cNvPr id="265" name="Google Shape;265;p42"/>
          <p:cNvPicPr preferRelativeResize="0"/>
          <p:nvPr/>
        </p:nvPicPr>
        <p:blipFill rotWithShape="1">
          <a:blip r:embed="rId3">
            <a:alphaModFix/>
          </a:blip>
          <a:srcRect b="0" l="0" r="0" t="0"/>
          <a:stretch/>
        </p:blipFill>
        <p:spPr>
          <a:xfrm>
            <a:off x="81765" y="1115588"/>
            <a:ext cx="2856757" cy="1606926"/>
          </a:xfrm>
          <a:prstGeom prst="rect">
            <a:avLst/>
          </a:prstGeom>
          <a:noFill/>
          <a:ln>
            <a:noFill/>
          </a:ln>
        </p:spPr>
      </p:pic>
      <p:sp>
        <p:nvSpPr>
          <p:cNvPr id="266" name="Google Shape;266;p42"/>
          <p:cNvSpPr txBox="1"/>
          <p:nvPr/>
        </p:nvSpPr>
        <p:spPr>
          <a:xfrm>
            <a:off x="3143620" y="767883"/>
            <a:ext cx="702589" cy="307777"/>
          </a:xfrm>
          <a:prstGeom prst="rect">
            <a:avLst/>
          </a:prstGeom>
          <a:solidFill>
            <a:srgbClr val="203864"/>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2000" u="none" cap="none" strike="noStrike">
                <a:solidFill>
                  <a:srgbClr val="FFFFFF"/>
                </a:solidFill>
                <a:latin typeface="Arial Black"/>
                <a:ea typeface="Arial Black"/>
                <a:cs typeface="Arial Black"/>
                <a:sym typeface="Arial Black"/>
              </a:rPr>
              <a:t>2</a:t>
            </a:r>
            <a:endParaRPr b="1" i="0" sz="2000" u="none" cap="none" strike="noStrike">
              <a:solidFill>
                <a:srgbClr val="FFFFFF"/>
              </a:solidFill>
              <a:latin typeface="Arial Black"/>
              <a:ea typeface="Arial Black"/>
              <a:cs typeface="Arial Black"/>
              <a:sym typeface="Arial Black"/>
            </a:endParaRPr>
          </a:p>
        </p:txBody>
      </p:sp>
      <p:pic>
        <p:nvPicPr>
          <p:cNvPr id="267" name="Google Shape;267;p42"/>
          <p:cNvPicPr preferRelativeResize="0"/>
          <p:nvPr/>
        </p:nvPicPr>
        <p:blipFill rotWithShape="1">
          <a:blip r:embed="rId4">
            <a:alphaModFix/>
          </a:blip>
          <a:srcRect b="0" l="0" r="0" t="0"/>
          <a:stretch/>
        </p:blipFill>
        <p:spPr>
          <a:xfrm>
            <a:off x="3143621" y="1075660"/>
            <a:ext cx="2856757" cy="1606926"/>
          </a:xfrm>
          <a:prstGeom prst="rect">
            <a:avLst/>
          </a:prstGeom>
          <a:noFill/>
          <a:ln>
            <a:noFill/>
          </a:ln>
        </p:spPr>
      </p:pic>
      <p:sp>
        <p:nvSpPr>
          <p:cNvPr id="268" name="Google Shape;268;p42"/>
          <p:cNvSpPr txBox="1"/>
          <p:nvPr/>
        </p:nvSpPr>
        <p:spPr>
          <a:xfrm>
            <a:off x="6184691" y="767883"/>
            <a:ext cx="702589" cy="307777"/>
          </a:xfrm>
          <a:prstGeom prst="rect">
            <a:avLst/>
          </a:prstGeom>
          <a:solidFill>
            <a:srgbClr val="203864"/>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2000" u="none" cap="none" strike="noStrike">
                <a:solidFill>
                  <a:srgbClr val="FFFFFF"/>
                </a:solidFill>
                <a:latin typeface="Arial Black"/>
                <a:ea typeface="Arial Black"/>
                <a:cs typeface="Arial Black"/>
                <a:sym typeface="Arial Black"/>
              </a:rPr>
              <a:t>3</a:t>
            </a:r>
            <a:endParaRPr b="1" i="0" sz="2000" u="none" cap="none" strike="noStrike">
              <a:solidFill>
                <a:srgbClr val="FFFFFF"/>
              </a:solidFill>
              <a:latin typeface="Arial Black"/>
              <a:ea typeface="Arial Black"/>
              <a:cs typeface="Arial Black"/>
              <a:sym typeface="Arial Black"/>
            </a:endParaRPr>
          </a:p>
        </p:txBody>
      </p:sp>
      <p:pic>
        <p:nvPicPr>
          <p:cNvPr id="269" name="Google Shape;269;p42"/>
          <p:cNvPicPr preferRelativeResize="0"/>
          <p:nvPr/>
        </p:nvPicPr>
        <p:blipFill rotWithShape="1">
          <a:blip r:embed="rId5">
            <a:alphaModFix/>
          </a:blip>
          <a:srcRect b="0" l="0" r="0" t="0"/>
          <a:stretch/>
        </p:blipFill>
        <p:spPr>
          <a:xfrm>
            <a:off x="6184692" y="1075660"/>
            <a:ext cx="2856757" cy="1606926"/>
          </a:xfrm>
          <a:prstGeom prst="rect">
            <a:avLst/>
          </a:prstGeom>
          <a:noFill/>
          <a:ln>
            <a:noFill/>
          </a:ln>
        </p:spPr>
      </p:pic>
      <p:sp>
        <p:nvSpPr>
          <p:cNvPr id="270" name="Google Shape;270;p42"/>
          <p:cNvSpPr txBox="1"/>
          <p:nvPr/>
        </p:nvSpPr>
        <p:spPr>
          <a:xfrm>
            <a:off x="81764" y="2960557"/>
            <a:ext cx="702589" cy="307777"/>
          </a:xfrm>
          <a:prstGeom prst="rect">
            <a:avLst/>
          </a:prstGeom>
          <a:solidFill>
            <a:srgbClr val="203864"/>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2000" u="none" cap="none" strike="noStrike">
                <a:solidFill>
                  <a:srgbClr val="FFFFFF"/>
                </a:solidFill>
                <a:latin typeface="Arial Black"/>
                <a:ea typeface="Arial Black"/>
                <a:cs typeface="Arial Black"/>
                <a:sym typeface="Arial Black"/>
              </a:rPr>
              <a:t>4</a:t>
            </a:r>
            <a:endParaRPr b="1" i="0" sz="2000" u="none" cap="none" strike="noStrike">
              <a:solidFill>
                <a:srgbClr val="FFFFFF"/>
              </a:solidFill>
              <a:latin typeface="Arial Black"/>
              <a:ea typeface="Arial Black"/>
              <a:cs typeface="Arial Black"/>
              <a:sym typeface="Arial Black"/>
            </a:endParaRPr>
          </a:p>
        </p:txBody>
      </p:sp>
      <p:pic>
        <p:nvPicPr>
          <p:cNvPr id="271" name="Google Shape;271;p42"/>
          <p:cNvPicPr preferRelativeResize="0"/>
          <p:nvPr/>
        </p:nvPicPr>
        <p:blipFill rotWithShape="1">
          <a:blip r:embed="rId6">
            <a:alphaModFix/>
          </a:blip>
          <a:srcRect b="0" l="0" r="0" t="0"/>
          <a:stretch/>
        </p:blipFill>
        <p:spPr>
          <a:xfrm>
            <a:off x="81765" y="3268334"/>
            <a:ext cx="2856757" cy="1606926"/>
          </a:xfrm>
          <a:prstGeom prst="rect">
            <a:avLst/>
          </a:prstGeom>
          <a:noFill/>
          <a:ln>
            <a:noFill/>
          </a:ln>
        </p:spPr>
      </p:pic>
      <p:sp>
        <p:nvSpPr>
          <p:cNvPr id="272" name="Google Shape;272;p42"/>
          <p:cNvSpPr txBox="1"/>
          <p:nvPr/>
        </p:nvSpPr>
        <p:spPr>
          <a:xfrm>
            <a:off x="3143620" y="2920629"/>
            <a:ext cx="702589" cy="307777"/>
          </a:xfrm>
          <a:prstGeom prst="rect">
            <a:avLst/>
          </a:prstGeom>
          <a:solidFill>
            <a:srgbClr val="203864"/>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2000" u="none" cap="none" strike="noStrike">
                <a:solidFill>
                  <a:srgbClr val="FFFFFF"/>
                </a:solidFill>
                <a:latin typeface="Arial Black"/>
                <a:ea typeface="Arial Black"/>
                <a:cs typeface="Arial Black"/>
                <a:sym typeface="Arial Black"/>
              </a:rPr>
              <a:t>5</a:t>
            </a:r>
            <a:endParaRPr b="1" i="0" sz="2000" u="none" cap="none" strike="noStrike">
              <a:solidFill>
                <a:srgbClr val="FFFFFF"/>
              </a:solidFill>
              <a:latin typeface="Arial Black"/>
              <a:ea typeface="Arial Black"/>
              <a:cs typeface="Arial Black"/>
              <a:sym typeface="Arial Black"/>
            </a:endParaRPr>
          </a:p>
        </p:txBody>
      </p:sp>
      <p:pic>
        <p:nvPicPr>
          <p:cNvPr id="273" name="Google Shape;273;p42"/>
          <p:cNvPicPr preferRelativeResize="0"/>
          <p:nvPr/>
        </p:nvPicPr>
        <p:blipFill rotWithShape="1">
          <a:blip r:embed="rId7">
            <a:alphaModFix/>
          </a:blip>
          <a:srcRect b="0" l="0" r="0" t="0"/>
          <a:stretch/>
        </p:blipFill>
        <p:spPr>
          <a:xfrm>
            <a:off x="3143621" y="3228406"/>
            <a:ext cx="2856757" cy="1606926"/>
          </a:xfrm>
          <a:prstGeom prst="rect">
            <a:avLst/>
          </a:prstGeom>
          <a:noFill/>
          <a:ln>
            <a:noFill/>
          </a:ln>
        </p:spPr>
      </p:pic>
      <p:sp>
        <p:nvSpPr>
          <p:cNvPr id="274" name="Google Shape;274;p42"/>
          <p:cNvSpPr txBox="1"/>
          <p:nvPr/>
        </p:nvSpPr>
        <p:spPr>
          <a:xfrm>
            <a:off x="6184691" y="2920629"/>
            <a:ext cx="702589" cy="307777"/>
          </a:xfrm>
          <a:prstGeom prst="rect">
            <a:avLst/>
          </a:prstGeom>
          <a:solidFill>
            <a:srgbClr val="203864"/>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2000" u="none" cap="none" strike="noStrike">
                <a:solidFill>
                  <a:srgbClr val="FFFFFF"/>
                </a:solidFill>
                <a:latin typeface="Arial Black"/>
                <a:ea typeface="Arial Black"/>
                <a:cs typeface="Arial Black"/>
                <a:sym typeface="Arial Black"/>
              </a:rPr>
              <a:t>6</a:t>
            </a:r>
            <a:endParaRPr b="1" i="0" sz="2000" u="none" cap="none" strike="noStrike">
              <a:solidFill>
                <a:srgbClr val="FFFFFF"/>
              </a:solidFill>
              <a:latin typeface="Arial Black"/>
              <a:ea typeface="Arial Black"/>
              <a:cs typeface="Arial Black"/>
              <a:sym typeface="Arial Black"/>
            </a:endParaRPr>
          </a:p>
        </p:txBody>
      </p:sp>
      <p:pic>
        <p:nvPicPr>
          <p:cNvPr id="275" name="Google Shape;275;p42"/>
          <p:cNvPicPr preferRelativeResize="0"/>
          <p:nvPr/>
        </p:nvPicPr>
        <p:blipFill rotWithShape="1">
          <a:blip r:embed="rId8">
            <a:alphaModFix/>
          </a:blip>
          <a:srcRect b="0" l="0" r="0" t="0"/>
          <a:stretch/>
        </p:blipFill>
        <p:spPr>
          <a:xfrm>
            <a:off x="6184692" y="3228406"/>
            <a:ext cx="2856757" cy="16069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6666"/>
        </a:solidFill>
      </p:bgPr>
    </p:bg>
    <p:spTree>
      <p:nvGrpSpPr>
        <p:cNvPr id="280" name="Shape 280"/>
        <p:cNvGrpSpPr/>
        <p:nvPr/>
      </p:nvGrpSpPr>
      <p:grpSpPr>
        <a:xfrm>
          <a:off x="0" y="0"/>
          <a:ext cx="0" cy="0"/>
          <a:chOff x="0" y="0"/>
          <a:chExt cx="0" cy="0"/>
        </a:xfrm>
      </p:grpSpPr>
      <p:sp>
        <p:nvSpPr>
          <p:cNvPr id="281" name="Google Shape;281;p43"/>
          <p:cNvSpPr/>
          <p:nvPr/>
        </p:nvSpPr>
        <p:spPr>
          <a:xfrm>
            <a:off x="504212" y="612299"/>
            <a:ext cx="2928900" cy="372900"/>
          </a:xfrm>
          <a:prstGeom prst="rect">
            <a:avLst/>
          </a:prstGeom>
          <a:solidFill>
            <a:schemeClr val="lt1"/>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200"/>
              <a:buFont typeface="Arial"/>
              <a:buNone/>
            </a:pPr>
            <a:r>
              <a:rPr b="0" i="0" lang="en" sz="2200" u="none" cap="none" strike="noStrike">
                <a:solidFill>
                  <a:schemeClr val="dk1"/>
                </a:solidFill>
                <a:latin typeface="Arial Black"/>
                <a:ea typeface="Arial Black"/>
                <a:cs typeface="Arial Black"/>
                <a:sym typeface="Arial Black"/>
              </a:rPr>
              <a:t>Closing Prayer</a:t>
            </a:r>
            <a:endParaRPr b="0" i="0" sz="700" u="none" cap="none" strike="noStrike">
              <a:solidFill>
                <a:schemeClr val="dk1"/>
              </a:solidFill>
              <a:latin typeface="Arial"/>
              <a:ea typeface="Arial"/>
              <a:cs typeface="Arial"/>
              <a:sym typeface="Arial"/>
            </a:endParaRPr>
          </a:p>
        </p:txBody>
      </p:sp>
      <p:sp>
        <p:nvSpPr>
          <p:cNvPr id="282" name="Google Shape;282;p43"/>
          <p:cNvSpPr/>
          <p:nvPr/>
        </p:nvSpPr>
        <p:spPr>
          <a:xfrm>
            <a:off x="504200" y="985200"/>
            <a:ext cx="4619100" cy="3446100"/>
          </a:xfrm>
          <a:prstGeom prst="rect">
            <a:avLst/>
          </a:prstGeom>
          <a:no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1700"/>
              <a:buFont typeface="Arial"/>
              <a:buNone/>
            </a:pPr>
            <a:r>
              <a:rPr b="0" i="0" lang="en" sz="2000" u="none" cap="none" strike="noStrike">
                <a:solidFill>
                  <a:schemeClr val="lt1"/>
                </a:solidFill>
                <a:latin typeface="Arial"/>
                <a:ea typeface="Arial"/>
                <a:cs typeface="Arial"/>
                <a:sym typeface="Arial"/>
              </a:rPr>
              <a:t>Dear God, </a:t>
            </a:r>
            <a:br>
              <a:rPr b="0" i="0" lang="en" sz="2000" u="none" cap="none" strike="noStrike">
                <a:solidFill>
                  <a:schemeClr val="lt1"/>
                </a:solidFill>
                <a:latin typeface="Arial"/>
                <a:ea typeface="Arial"/>
                <a:cs typeface="Arial"/>
                <a:sym typeface="Arial"/>
              </a:rPr>
            </a:br>
            <a:endParaRPr sz="2000">
              <a:solidFill>
                <a:schemeClr val="lt1"/>
              </a:solidFill>
            </a:endParaRPr>
          </a:p>
          <a:p>
            <a:pPr indent="0" lvl="0" marL="0" marR="0" rtl="0" algn="l">
              <a:lnSpc>
                <a:spcPct val="100000"/>
              </a:lnSpc>
              <a:spcBef>
                <a:spcPts val="0"/>
              </a:spcBef>
              <a:spcAft>
                <a:spcPts val="0"/>
              </a:spcAft>
              <a:buClr>
                <a:srgbClr val="000000"/>
              </a:buClr>
              <a:buSzPts val="1700"/>
              <a:buFont typeface="Arial"/>
              <a:buNone/>
            </a:pPr>
            <a:r>
              <a:rPr lang="en" sz="2000">
                <a:solidFill>
                  <a:schemeClr val="lt1"/>
                </a:solidFill>
              </a:rPr>
              <a:t>Thank you for revealing yourself through Jesus. We know that He is our savior and Messiah. Help us to remember that and proclaim it to others Thank you for your love. </a:t>
            </a:r>
            <a:endParaRPr sz="2000">
              <a:solidFill>
                <a:schemeClr val="lt1"/>
              </a:solidFill>
            </a:endParaRPr>
          </a:p>
          <a:p>
            <a:pPr indent="0" lvl="0" marL="0" marR="0" rtl="0" algn="l">
              <a:lnSpc>
                <a:spcPct val="100000"/>
              </a:lnSpc>
              <a:spcBef>
                <a:spcPts val="0"/>
              </a:spcBef>
              <a:spcAft>
                <a:spcPts val="0"/>
              </a:spcAft>
              <a:buClr>
                <a:srgbClr val="000000"/>
              </a:buClr>
              <a:buSzPts val="1700"/>
              <a:buFont typeface="Arial"/>
              <a:buNone/>
            </a:pPr>
            <a:r>
              <a:t/>
            </a:r>
            <a:endParaRPr sz="2000">
              <a:solidFill>
                <a:schemeClr val="lt1"/>
              </a:solidFill>
            </a:endParaRPr>
          </a:p>
          <a:p>
            <a:pPr indent="0" lvl="0" marL="0" marR="0" rtl="0" algn="l">
              <a:lnSpc>
                <a:spcPct val="100000"/>
              </a:lnSpc>
              <a:spcBef>
                <a:spcPts val="0"/>
              </a:spcBef>
              <a:spcAft>
                <a:spcPts val="0"/>
              </a:spcAft>
              <a:buClr>
                <a:srgbClr val="000000"/>
              </a:buClr>
              <a:buSzPts val="1700"/>
              <a:buFont typeface="Arial"/>
              <a:buNone/>
            </a:pPr>
            <a:r>
              <a:rPr lang="en" sz="2000">
                <a:solidFill>
                  <a:schemeClr val="lt1"/>
                </a:solidFill>
              </a:rPr>
              <a:t>We love you, God! In Jesus name, </a:t>
            </a:r>
            <a:r>
              <a:rPr b="0" i="0" lang="en" sz="2000" u="none" cap="none" strike="noStrike">
                <a:solidFill>
                  <a:schemeClr val="lt1"/>
                </a:solidFill>
                <a:latin typeface="Arial"/>
                <a:ea typeface="Arial"/>
                <a:cs typeface="Arial"/>
                <a:sym typeface="Arial"/>
              </a:rPr>
              <a:t>Amen.</a:t>
            </a:r>
            <a:endParaRPr b="0" i="0" sz="2000" u="none" cap="none" strike="noStrike">
              <a:solidFill>
                <a:schemeClr val="lt1"/>
              </a:solidFill>
              <a:latin typeface="Arial"/>
              <a:ea typeface="Arial"/>
              <a:cs typeface="Arial"/>
              <a:sym typeface="Arial"/>
            </a:endParaRPr>
          </a:p>
        </p:txBody>
      </p:sp>
      <p:pic>
        <p:nvPicPr>
          <p:cNvPr descr="Image result for animated kid praying transparent background" id="283" name="Google Shape;283;p43"/>
          <p:cNvPicPr preferRelativeResize="0"/>
          <p:nvPr/>
        </p:nvPicPr>
        <p:blipFill rotWithShape="1">
          <a:blip r:embed="rId3">
            <a:alphaModFix/>
          </a:blip>
          <a:srcRect b="0" l="0" r="0" t="0"/>
          <a:stretch/>
        </p:blipFill>
        <p:spPr>
          <a:xfrm>
            <a:off x="5580112" y="560361"/>
            <a:ext cx="3276364" cy="402277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8" name="Shape 288"/>
        <p:cNvGrpSpPr/>
        <p:nvPr/>
      </p:nvGrpSpPr>
      <p:grpSpPr>
        <a:xfrm>
          <a:off x="0" y="0"/>
          <a:ext cx="0" cy="0"/>
          <a:chOff x="0" y="0"/>
          <a:chExt cx="0" cy="0"/>
        </a:xfrm>
      </p:grpSpPr>
      <p:sp>
        <p:nvSpPr>
          <p:cNvPr id="289" name="Google Shape;289;p44"/>
          <p:cNvSpPr txBox="1"/>
          <p:nvPr/>
        </p:nvSpPr>
        <p:spPr>
          <a:xfrm>
            <a:off x="0" y="1778577"/>
            <a:ext cx="5257800" cy="1754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700"/>
              <a:buFont typeface="Arial"/>
              <a:buNone/>
            </a:pPr>
            <a:r>
              <a:rPr b="1" i="0" lang="en" sz="5700" u="none" cap="none" strike="noStrike">
                <a:solidFill>
                  <a:schemeClr val="dk1"/>
                </a:solidFill>
                <a:latin typeface="Arial"/>
                <a:ea typeface="Arial"/>
                <a:cs typeface="Arial"/>
                <a:sym typeface="Arial"/>
              </a:rPr>
              <a:t>LIVE THE WORD KIDS</a:t>
            </a:r>
            <a:endParaRPr b="0" i="0" sz="700" u="none" cap="none" strike="noStrike">
              <a:solidFill>
                <a:schemeClr val="dk1"/>
              </a:solidFill>
              <a:latin typeface="Arial"/>
              <a:ea typeface="Arial"/>
              <a:cs typeface="Arial"/>
              <a:sym typeface="Arial"/>
            </a:endParaRPr>
          </a:p>
        </p:txBody>
      </p:sp>
      <p:sp>
        <p:nvSpPr>
          <p:cNvPr id="290" name="Google Shape;290;p44"/>
          <p:cNvSpPr/>
          <p:nvPr/>
        </p:nvSpPr>
        <p:spPr>
          <a:xfrm>
            <a:off x="543790" y="3526718"/>
            <a:ext cx="4229100" cy="404089"/>
          </a:xfrm>
          <a:prstGeom prst="rect">
            <a:avLst/>
          </a:prstGeom>
          <a:solidFill>
            <a:srgbClr val="888888"/>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91" name="Google Shape;291;p44"/>
          <p:cNvSpPr txBox="1"/>
          <p:nvPr/>
        </p:nvSpPr>
        <p:spPr>
          <a:xfrm>
            <a:off x="0" y="3596448"/>
            <a:ext cx="5257800" cy="231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chemeClr val="lt1"/>
                </a:solidFill>
                <a:latin typeface="Arial"/>
                <a:ea typeface="Arial"/>
                <a:cs typeface="Arial"/>
                <a:sym typeface="Arial"/>
              </a:rPr>
              <a:t>21st Sunday in Ordinary Time | Cycle A</a:t>
            </a:r>
            <a:endParaRPr b="0" i="0" sz="700" u="none" cap="none" strike="noStrike">
              <a:solidFill>
                <a:schemeClr val="lt1"/>
              </a:solidFill>
              <a:latin typeface="Arial"/>
              <a:ea typeface="Arial"/>
              <a:cs typeface="Arial"/>
              <a:sym typeface="Arial"/>
            </a:endParaRPr>
          </a:p>
        </p:txBody>
      </p:sp>
      <p:pic>
        <p:nvPicPr>
          <p:cNvPr id="292" name="Google Shape;292;p44"/>
          <p:cNvPicPr preferRelativeResize="0"/>
          <p:nvPr/>
        </p:nvPicPr>
        <p:blipFill rotWithShape="1">
          <a:blip r:embed="rId3">
            <a:alphaModFix/>
          </a:blip>
          <a:srcRect b="0" l="0" r="0" t="0"/>
          <a:stretch/>
        </p:blipFill>
        <p:spPr>
          <a:xfrm>
            <a:off x="5126182" y="971550"/>
            <a:ext cx="3505200" cy="3505200"/>
          </a:xfrm>
          <a:prstGeom prst="rect">
            <a:avLst/>
          </a:prstGeom>
          <a:noFill/>
          <a:ln>
            <a:noFill/>
          </a:ln>
        </p:spPr>
      </p:pic>
      <p:pic>
        <p:nvPicPr>
          <p:cNvPr id="293" name="Google Shape;293;p44"/>
          <p:cNvPicPr preferRelativeResize="0"/>
          <p:nvPr/>
        </p:nvPicPr>
        <p:blipFill rotWithShape="1">
          <a:blip r:embed="rId4">
            <a:alphaModFix/>
          </a:blip>
          <a:srcRect b="0" l="0" r="0" t="0"/>
          <a:stretch/>
        </p:blipFill>
        <p:spPr>
          <a:xfrm>
            <a:off x="1797627" y="1063336"/>
            <a:ext cx="1662545" cy="858982"/>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434343"/>
        </a:solidFill>
      </p:bgPr>
    </p:bg>
    <p:spTree>
      <p:nvGrpSpPr>
        <p:cNvPr id="149" name="Shape 149"/>
        <p:cNvGrpSpPr/>
        <p:nvPr/>
      </p:nvGrpSpPr>
      <p:grpSpPr>
        <a:xfrm>
          <a:off x="0" y="0"/>
          <a:ext cx="0" cy="0"/>
          <a:chOff x="0" y="0"/>
          <a:chExt cx="0" cy="0"/>
        </a:xfrm>
      </p:grpSpPr>
      <p:sp>
        <p:nvSpPr>
          <p:cNvPr id="150" name="Google Shape;150;p28"/>
          <p:cNvSpPr txBox="1"/>
          <p:nvPr/>
        </p:nvSpPr>
        <p:spPr>
          <a:xfrm>
            <a:off x="280500" y="271503"/>
            <a:ext cx="6161019" cy="33855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500"/>
              <a:buFont typeface="Arial"/>
              <a:buNone/>
            </a:pPr>
            <a:r>
              <a:rPr b="1" i="0" lang="en" sz="2200" u="sng" cap="none" strike="noStrike">
                <a:solidFill>
                  <a:schemeClr val="lt1"/>
                </a:solidFill>
                <a:latin typeface="Arial"/>
                <a:ea typeface="Arial"/>
                <a:cs typeface="Arial"/>
                <a:sym typeface="Arial"/>
              </a:rPr>
              <a:t>GOSPEL REFLECTION</a:t>
            </a:r>
            <a:endParaRPr b="0" i="0" sz="2200" u="sng" cap="none" strike="noStrike">
              <a:solidFill>
                <a:schemeClr val="lt1"/>
              </a:solidFill>
              <a:latin typeface="Arial"/>
              <a:ea typeface="Arial"/>
              <a:cs typeface="Arial"/>
              <a:sym typeface="Arial"/>
            </a:endParaRPr>
          </a:p>
        </p:txBody>
      </p:sp>
      <p:sp>
        <p:nvSpPr>
          <p:cNvPr id="151" name="Google Shape;151;p28"/>
          <p:cNvSpPr txBox="1"/>
          <p:nvPr/>
        </p:nvSpPr>
        <p:spPr>
          <a:xfrm>
            <a:off x="176591" y="743238"/>
            <a:ext cx="8583000" cy="4128759"/>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0" i="0" lang="en" sz="1800" u="none" cap="none" strike="noStrike">
                <a:solidFill>
                  <a:schemeClr val="lt1"/>
                </a:solidFill>
                <a:latin typeface="Arial"/>
                <a:ea typeface="Arial"/>
                <a:cs typeface="Arial"/>
                <a:sym typeface="Arial"/>
              </a:rPr>
              <a:t>There are non-believers who question Jesus' existence in our religion, the same way as the other people in the gospel. They have a hard time identifying who is Jesus Christ. Mostly said that Jesus is a prophet but as God, the Father delivered His message to Peter, Peter then realized and mentioned that Jesus is our Messiah, the one sent forth by God the Father. </a:t>
            </a:r>
            <a:endParaRPr b="0" i="0" sz="1800" u="none" cap="none" strike="noStrike">
              <a:solidFill>
                <a:schemeClr val="lt1"/>
              </a:solidFill>
              <a:latin typeface="Arial"/>
              <a:ea typeface="Arial"/>
              <a:cs typeface="Arial"/>
              <a:sym typeface="Arial"/>
            </a:endParaRPr>
          </a:p>
          <a:p>
            <a:pPr indent="0" lvl="0" marL="0" marR="0" rtl="0" algn="just">
              <a:lnSpc>
                <a:spcPct val="107000"/>
              </a:lnSpc>
              <a:spcBef>
                <a:spcPts val="800"/>
              </a:spcBef>
              <a:spcAft>
                <a:spcPts val="0"/>
              </a:spcAft>
              <a:buNone/>
            </a:pPr>
            <a:r>
              <a:rPr b="0" i="0" lang="en" sz="1800" u="none" cap="none" strike="noStrike">
                <a:solidFill>
                  <a:schemeClr val="lt1"/>
                </a:solidFill>
                <a:latin typeface="Arial"/>
                <a:ea typeface="Arial"/>
                <a:cs typeface="Arial"/>
                <a:sym typeface="Arial"/>
              </a:rPr>
              <a:t>This information helped Peter to grow more in his Faith in Jesus because the message was directly sent to him by God the Father. With that, Jesus fully trusted Peter to be the strong foundation of the church. He is the rock of the Church and he also holds the Key to its by-laws since Jesus mentioned that “What you prohibit on earth will be prohibited in heaven, and what you permit on earth will be permitted in heaven.”</a:t>
            </a:r>
            <a:endParaRPr b="0" i="0" sz="1800" u="none" cap="none" strike="noStrike">
              <a:solidFill>
                <a:schemeClr val="lt1"/>
              </a:solidFill>
              <a:latin typeface="Arial"/>
              <a:ea typeface="Arial"/>
              <a:cs typeface="Arial"/>
              <a:sym typeface="Arial"/>
            </a:endParaRPr>
          </a:p>
          <a:p>
            <a:pPr indent="0" lvl="0" marL="0" marR="0" rtl="0" algn="just">
              <a:lnSpc>
                <a:spcPct val="107000"/>
              </a:lnSpc>
              <a:spcBef>
                <a:spcPts val="800"/>
              </a:spcBef>
              <a:spcAft>
                <a:spcPts val="0"/>
              </a:spcAft>
              <a:buNone/>
            </a:pPr>
            <a:r>
              <a:rPr b="0" i="0" lang="en" sz="1800" u="none" cap="none" strike="noStrike">
                <a:solidFill>
                  <a:schemeClr val="lt1"/>
                </a:solidFill>
                <a:latin typeface="Arial"/>
                <a:ea typeface="Arial"/>
                <a:cs typeface="Arial"/>
                <a:sym typeface="Arial"/>
              </a:rPr>
              <a:t>There are times that we misunderstand the message of God, but have faith in Him because through His revelations we will be saved.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56" name="Shape 156"/>
        <p:cNvGrpSpPr/>
        <p:nvPr/>
      </p:nvGrpSpPr>
      <p:grpSpPr>
        <a:xfrm>
          <a:off x="0" y="0"/>
          <a:ext cx="0" cy="0"/>
          <a:chOff x="0" y="0"/>
          <a:chExt cx="0" cy="0"/>
        </a:xfrm>
      </p:grpSpPr>
      <p:sp>
        <p:nvSpPr>
          <p:cNvPr id="157" name="Google Shape;157;p29"/>
          <p:cNvSpPr/>
          <p:nvPr/>
        </p:nvSpPr>
        <p:spPr>
          <a:xfrm>
            <a:off x="0" y="-138450"/>
            <a:ext cx="9144000" cy="5330400"/>
          </a:xfrm>
          <a:prstGeom prst="rect">
            <a:avLst/>
          </a:prstGeom>
          <a:solidFill>
            <a:schemeClr val="lt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158" name="Google Shape;158;p29"/>
          <p:cNvSpPr txBox="1"/>
          <p:nvPr/>
        </p:nvSpPr>
        <p:spPr>
          <a:xfrm>
            <a:off x="0" y="4361506"/>
            <a:ext cx="9144000" cy="384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chemeClr val="accent3"/>
                </a:solidFill>
                <a:latin typeface="Arial Black"/>
                <a:ea typeface="Arial Black"/>
                <a:cs typeface="Arial Black"/>
                <a:sym typeface="Arial Black"/>
              </a:rPr>
              <a:t>Peter's Declaration about Jesus</a:t>
            </a:r>
            <a:endParaRPr b="1" i="0" sz="2500" u="none" cap="none" strike="noStrike">
              <a:solidFill>
                <a:schemeClr val="accent3"/>
              </a:solidFill>
              <a:latin typeface="Arial Black"/>
              <a:ea typeface="Arial Black"/>
              <a:cs typeface="Arial Black"/>
              <a:sym typeface="Arial Black"/>
            </a:endParaRPr>
          </a:p>
        </p:txBody>
      </p:sp>
      <p:sp>
        <p:nvSpPr>
          <p:cNvPr id="159" name="Google Shape;159;p29"/>
          <p:cNvSpPr txBox="1"/>
          <p:nvPr/>
        </p:nvSpPr>
        <p:spPr>
          <a:xfrm>
            <a:off x="0" y="4746406"/>
            <a:ext cx="9144000" cy="369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chemeClr val="dk1"/>
                </a:solidFill>
                <a:latin typeface="Arial Black"/>
                <a:ea typeface="Arial Black"/>
                <a:cs typeface="Arial Black"/>
                <a:sym typeface="Arial Black"/>
              </a:rPr>
              <a:t>Matthew 16:13-20</a:t>
            </a:r>
            <a:endParaRPr b="0" i="0" sz="2400" u="none" cap="none" strike="noStrike">
              <a:solidFill>
                <a:schemeClr val="dk1"/>
              </a:solidFill>
              <a:latin typeface="Arial Black"/>
              <a:ea typeface="Arial Black"/>
              <a:cs typeface="Arial Black"/>
              <a:sym typeface="Arial Black"/>
            </a:endParaRPr>
          </a:p>
        </p:txBody>
      </p:sp>
      <p:pic>
        <p:nvPicPr>
          <p:cNvPr descr="Lord Jesus and Peter,Daily Bible reading" id="160" name="Google Shape;160;p29"/>
          <p:cNvPicPr preferRelativeResize="0"/>
          <p:nvPr/>
        </p:nvPicPr>
        <p:blipFill rotWithShape="1">
          <a:blip r:embed="rId3">
            <a:alphaModFix/>
          </a:blip>
          <a:srcRect b="0" l="0" r="0" t="0"/>
          <a:stretch/>
        </p:blipFill>
        <p:spPr>
          <a:xfrm>
            <a:off x="834537" y="76634"/>
            <a:ext cx="7474925" cy="4200908"/>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99"/>
        </a:solidFill>
      </p:bgPr>
    </p:bg>
    <p:spTree>
      <p:nvGrpSpPr>
        <p:cNvPr id="164" name="Shape 164"/>
        <p:cNvGrpSpPr/>
        <p:nvPr/>
      </p:nvGrpSpPr>
      <p:grpSpPr>
        <a:xfrm>
          <a:off x="0" y="0"/>
          <a:ext cx="0" cy="0"/>
          <a:chOff x="0" y="0"/>
          <a:chExt cx="0" cy="0"/>
        </a:xfrm>
      </p:grpSpPr>
      <p:sp>
        <p:nvSpPr>
          <p:cNvPr id="165" name="Google Shape;165;p30"/>
          <p:cNvSpPr txBox="1"/>
          <p:nvPr/>
        </p:nvSpPr>
        <p:spPr>
          <a:xfrm>
            <a:off x="717404" y="1054851"/>
            <a:ext cx="8503800" cy="1731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600"/>
              <a:buFont typeface="Arial"/>
              <a:buNone/>
            </a:pPr>
            <a:r>
              <a:rPr b="1" i="1" lang="en" sz="3600" u="none" cap="none" strike="noStrike">
                <a:solidFill>
                  <a:srgbClr val="632423"/>
                </a:solidFill>
                <a:latin typeface="Arial"/>
                <a:ea typeface="Arial"/>
                <a:cs typeface="Arial"/>
                <a:sym typeface="Arial"/>
              </a:rPr>
              <a:t>Leader:</a:t>
            </a:r>
            <a:r>
              <a:rPr b="1" i="1" lang="en" sz="3600" u="none" cap="none" strike="noStrike">
                <a:solidFill>
                  <a:srgbClr val="FFC000"/>
                </a:solidFill>
                <a:latin typeface="Arial"/>
                <a:ea typeface="Arial"/>
                <a:cs typeface="Arial"/>
                <a:sym typeface="Arial"/>
              </a:rPr>
              <a:t> </a:t>
            </a:r>
            <a:r>
              <a:rPr b="1" i="0" lang="en" sz="3600" u="none" cap="none" strike="noStrike">
                <a:solidFill>
                  <a:schemeClr val="dk1"/>
                </a:solidFill>
                <a:latin typeface="Arial"/>
                <a:ea typeface="Arial"/>
                <a:cs typeface="Arial"/>
                <a:sym typeface="Arial"/>
              </a:rPr>
              <a:t>A reading from</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chemeClr val="dk1"/>
                </a:solidFill>
                <a:latin typeface="Arial"/>
                <a:ea typeface="Arial"/>
                <a:cs typeface="Arial"/>
                <a:sym typeface="Arial"/>
              </a:rPr>
              <a:t>              the Holy Gospel</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chemeClr val="dk1"/>
                </a:solidFill>
                <a:latin typeface="Arial"/>
                <a:ea typeface="Arial"/>
                <a:cs typeface="Arial"/>
                <a:sym typeface="Arial"/>
              </a:rPr>
              <a:t>              according to Matthew.</a:t>
            </a:r>
            <a:endParaRPr b="0" i="0" sz="1100" u="none" cap="none" strike="noStrike">
              <a:solidFill>
                <a:schemeClr val="dk1"/>
              </a:solidFill>
              <a:latin typeface="Arial"/>
              <a:ea typeface="Arial"/>
              <a:cs typeface="Arial"/>
              <a:sym typeface="Arial"/>
            </a:endParaRPr>
          </a:p>
        </p:txBody>
      </p:sp>
      <p:sp>
        <p:nvSpPr>
          <p:cNvPr id="166" name="Google Shape;166;p30"/>
          <p:cNvSpPr txBox="1"/>
          <p:nvPr/>
        </p:nvSpPr>
        <p:spPr>
          <a:xfrm>
            <a:off x="1531379" y="3128732"/>
            <a:ext cx="6876000" cy="623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600"/>
              <a:buFont typeface="Arial"/>
              <a:buNone/>
            </a:pPr>
            <a:r>
              <a:rPr b="1" i="1" lang="en" sz="3600" u="none" cap="none" strike="noStrike">
                <a:solidFill>
                  <a:srgbClr val="632423"/>
                </a:solidFill>
                <a:latin typeface="Arial"/>
                <a:ea typeface="Arial"/>
                <a:cs typeface="Arial"/>
                <a:sym typeface="Arial"/>
              </a:rPr>
              <a:t>All:</a:t>
            </a:r>
            <a:r>
              <a:rPr b="1" i="1" lang="en" sz="3600" u="none" cap="none" strike="noStrike">
                <a:solidFill>
                  <a:srgbClr val="FFC000"/>
                </a:solidFill>
                <a:latin typeface="Arial"/>
                <a:ea typeface="Arial"/>
                <a:cs typeface="Arial"/>
                <a:sym typeface="Arial"/>
              </a:rPr>
              <a:t> </a:t>
            </a:r>
            <a:r>
              <a:rPr b="1" i="0" lang="en" sz="3600" u="none" cap="none" strike="noStrike">
                <a:solidFill>
                  <a:schemeClr val="dk1"/>
                </a:solidFill>
                <a:latin typeface="Arial"/>
                <a:ea typeface="Arial"/>
                <a:cs typeface="Arial"/>
                <a:sym typeface="Arial"/>
              </a:rPr>
              <a:t>Glory to You, Oh Lord.</a:t>
            </a:r>
            <a:endParaRPr b="0" i="0" sz="11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BD97"/>
        </a:solidFill>
      </p:bgPr>
    </p:bg>
    <p:spTree>
      <p:nvGrpSpPr>
        <p:cNvPr id="171" name="Shape 171"/>
        <p:cNvGrpSpPr/>
        <p:nvPr/>
      </p:nvGrpSpPr>
      <p:grpSpPr>
        <a:xfrm>
          <a:off x="0" y="0"/>
          <a:ext cx="0" cy="0"/>
          <a:chOff x="0" y="0"/>
          <a:chExt cx="0" cy="0"/>
        </a:xfrm>
      </p:grpSpPr>
      <p:sp>
        <p:nvSpPr>
          <p:cNvPr id="172" name="Google Shape;172;p31"/>
          <p:cNvSpPr txBox="1"/>
          <p:nvPr/>
        </p:nvSpPr>
        <p:spPr>
          <a:xfrm>
            <a:off x="668297" y="600567"/>
            <a:ext cx="642900" cy="384900"/>
          </a:xfrm>
          <a:prstGeom prst="rect">
            <a:avLst/>
          </a:prstGeom>
          <a:solidFill>
            <a:srgbClr val="953734"/>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chemeClr val="lt1"/>
                </a:solidFill>
                <a:latin typeface="Arial Black"/>
                <a:ea typeface="Arial Black"/>
                <a:cs typeface="Arial Black"/>
                <a:sym typeface="Arial Black"/>
              </a:rPr>
              <a:t>13</a:t>
            </a:r>
            <a:endParaRPr b="1" i="0" sz="2500" u="none" cap="none" strike="noStrike">
              <a:solidFill>
                <a:schemeClr val="lt1"/>
              </a:solidFill>
              <a:latin typeface="Arial Black"/>
              <a:ea typeface="Arial Black"/>
              <a:cs typeface="Arial Black"/>
              <a:sym typeface="Arial Black"/>
            </a:endParaRPr>
          </a:p>
        </p:txBody>
      </p:sp>
      <p:sp>
        <p:nvSpPr>
          <p:cNvPr id="173" name="Google Shape;173;p31"/>
          <p:cNvSpPr txBox="1"/>
          <p:nvPr/>
        </p:nvSpPr>
        <p:spPr>
          <a:xfrm>
            <a:off x="629225" y="1055465"/>
            <a:ext cx="2914477" cy="369331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chemeClr val="dk1"/>
                </a:solidFill>
                <a:latin typeface="Arial Black"/>
                <a:ea typeface="Arial Black"/>
                <a:cs typeface="Arial Black"/>
                <a:sym typeface="Arial Black"/>
              </a:rPr>
              <a:t>Jesus went to the territory near the town of Caesarea Philippi, where he asked his disciples, “Who do people say the Son of Man is?”</a:t>
            </a:r>
            <a:endParaRPr b="0" i="0" sz="2400" u="none" cap="none" strike="noStrike">
              <a:solidFill>
                <a:schemeClr val="dk1"/>
              </a:solidFill>
              <a:latin typeface="Arial Black"/>
              <a:ea typeface="Arial Black"/>
              <a:cs typeface="Arial Black"/>
              <a:sym typeface="Arial Black"/>
            </a:endParaRPr>
          </a:p>
        </p:txBody>
      </p:sp>
      <p:sp>
        <p:nvSpPr>
          <p:cNvPr descr="Sunset Animated Illustration by Mina FZ. for Queble on Dribbble" id="174" name="Google Shape;174;p31"/>
          <p:cNvSpPr/>
          <p:nvPr/>
        </p:nvSpPr>
        <p:spPr>
          <a:xfrm>
            <a:off x="4364675" y="2825925"/>
            <a:ext cx="152400" cy="1524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pic>
        <p:nvPicPr>
          <p:cNvPr descr="217. Caesarea Philippi: He Set His Face to Go to Jerusalem – Dr. Jeffrey &amp;  Angie Goh" id="175" name="Google Shape;175;p31"/>
          <p:cNvPicPr preferRelativeResize="0"/>
          <p:nvPr/>
        </p:nvPicPr>
        <p:blipFill rotWithShape="1">
          <a:blip r:embed="rId3">
            <a:alphaModFix/>
          </a:blip>
          <a:srcRect b="0" l="0" r="0" t="0"/>
          <a:stretch/>
        </p:blipFill>
        <p:spPr>
          <a:xfrm>
            <a:off x="3775797" y="902339"/>
            <a:ext cx="5000625" cy="3524250"/>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BF8E"/>
        </a:solidFill>
      </p:bgPr>
    </p:bg>
    <p:spTree>
      <p:nvGrpSpPr>
        <p:cNvPr id="180" name="Shape 180"/>
        <p:cNvGrpSpPr/>
        <p:nvPr/>
      </p:nvGrpSpPr>
      <p:grpSpPr>
        <a:xfrm>
          <a:off x="0" y="0"/>
          <a:ext cx="0" cy="0"/>
          <a:chOff x="0" y="0"/>
          <a:chExt cx="0" cy="0"/>
        </a:xfrm>
      </p:grpSpPr>
      <p:sp>
        <p:nvSpPr>
          <p:cNvPr id="181" name="Google Shape;181;p32"/>
          <p:cNvSpPr txBox="1"/>
          <p:nvPr/>
        </p:nvSpPr>
        <p:spPr>
          <a:xfrm>
            <a:off x="5604540" y="691673"/>
            <a:ext cx="642900" cy="384900"/>
          </a:xfrm>
          <a:prstGeom prst="rect">
            <a:avLst/>
          </a:prstGeom>
          <a:solidFill>
            <a:srgbClr val="31859B"/>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rgbClr val="FFFFFF"/>
                </a:solidFill>
                <a:latin typeface="Arial Black"/>
                <a:ea typeface="Arial Black"/>
                <a:cs typeface="Arial Black"/>
                <a:sym typeface="Arial Black"/>
              </a:rPr>
              <a:t>14</a:t>
            </a:r>
            <a:endParaRPr b="1" i="0" sz="2500" u="none" cap="none" strike="noStrike">
              <a:solidFill>
                <a:srgbClr val="FFFFFF"/>
              </a:solidFill>
              <a:latin typeface="Arial Black"/>
              <a:ea typeface="Arial Black"/>
              <a:cs typeface="Arial Black"/>
              <a:sym typeface="Arial Black"/>
            </a:endParaRPr>
          </a:p>
        </p:txBody>
      </p:sp>
      <p:sp>
        <p:nvSpPr>
          <p:cNvPr id="182" name="Google Shape;182;p32"/>
          <p:cNvSpPr txBox="1"/>
          <p:nvPr/>
        </p:nvSpPr>
        <p:spPr>
          <a:xfrm>
            <a:off x="5604540" y="1127840"/>
            <a:ext cx="2986500" cy="332398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chemeClr val="dk1"/>
                </a:solidFill>
                <a:latin typeface="Arial Black"/>
                <a:ea typeface="Arial Black"/>
                <a:cs typeface="Arial Black"/>
                <a:sym typeface="Arial Black"/>
              </a:rPr>
              <a:t>“Some say John the Baptist,” they answered. “Others say Elijah, while others say Jeremiah or some other prophet.”</a:t>
            </a:r>
            <a:endParaRPr b="0" i="0" sz="2400" u="none" cap="none" strike="noStrike">
              <a:solidFill>
                <a:schemeClr val="dk1"/>
              </a:solidFill>
              <a:latin typeface="Arial Black"/>
              <a:ea typeface="Arial Black"/>
              <a:cs typeface="Arial Black"/>
              <a:sym typeface="Arial Black"/>
            </a:endParaRPr>
          </a:p>
        </p:txBody>
      </p:sp>
      <p:sp>
        <p:nvSpPr>
          <p:cNvPr descr="Sunset Animated Illustration by Mina FZ. for Queble on Dribbble" id="183" name="Google Shape;183;p32"/>
          <p:cNvSpPr/>
          <p:nvPr/>
        </p:nvSpPr>
        <p:spPr>
          <a:xfrm>
            <a:off x="5278582" y="2516332"/>
            <a:ext cx="152400" cy="1524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pic>
        <p:nvPicPr>
          <p:cNvPr id="184" name="Google Shape;184;p32"/>
          <p:cNvPicPr preferRelativeResize="0"/>
          <p:nvPr/>
        </p:nvPicPr>
        <p:blipFill rotWithShape="1">
          <a:blip r:embed="rId3">
            <a:alphaModFix/>
          </a:blip>
          <a:srcRect b="6098" l="14734" r="12539" t="2166"/>
          <a:stretch/>
        </p:blipFill>
        <p:spPr>
          <a:xfrm>
            <a:off x="258629" y="831273"/>
            <a:ext cx="5068444" cy="3588327"/>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2CCDC"/>
        </a:solidFill>
      </p:bgPr>
    </p:bg>
    <p:spTree>
      <p:nvGrpSpPr>
        <p:cNvPr id="189" name="Shape 189"/>
        <p:cNvGrpSpPr/>
        <p:nvPr/>
      </p:nvGrpSpPr>
      <p:grpSpPr>
        <a:xfrm>
          <a:off x="0" y="0"/>
          <a:ext cx="0" cy="0"/>
          <a:chOff x="0" y="0"/>
          <a:chExt cx="0" cy="0"/>
        </a:xfrm>
      </p:grpSpPr>
      <p:sp>
        <p:nvSpPr>
          <p:cNvPr id="190" name="Google Shape;190;p33"/>
          <p:cNvSpPr/>
          <p:nvPr/>
        </p:nvSpPr>
        <p:spPr>
          <a:xfrm>
            <a:off x="817804" y="1168680"/>
            <a:ext cx="607200" cy="428700"/>
          </a:xfrm>
          <a:prstGeom prst="rect">
            <a:avLst/>
          </a:prstGeom>
          <a:solidFill>
            <a:srgbClr val="31859B"/>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rgbClr val="FFFFFF"/>
                </a:solidFill>
                <a:latin typeface="Arial Black"/>
                <a:ea typeface="Arial Black"/>
                <a:cs typeface="Arial Black"/>
                <a:sym typeface="Arial Black"/>
              </a:rPr>
              <a:t>15</a:t>
            </a:r>
            <a:endParaRPr b="1" i="0" sz="2500" u="none" cap="none" strike="noStrike">
              <a:solidFill>
                <a:srgbClr val="FFFFFF"/>
              </a:solidFill>
              <a:latin typeface="Arial Black"/>
              <a:ea typeface="Arial Black"/>
              <a:cs typeface="Arial Black"/>
              <a:sym typeface="Arial Black"/>
            </a:endParaRPr>
          </a:p>
        </p:txBody>
      </p:sp>
      <p:sp>
        <p:nvSpPr>
          <p:cNvPr id="191" name="Google Shape;191;p33"/>
          <p:cNvSpPr txBox="1"/>
          <p:nvPr/>
        </p:nvSpPr>
        <p:spPr>
          <a:xfrm>
            <a:off x="817804" y="1887411"/>
            <a:ext cx="2502000" cy="184665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Black"/>
                <a:ea typeface="Arial Black"/>
                <a:cs typeface="Arial Black"/>
                <a:sym typeface="Arial Black"/>
              </a:rPr>
              <a:t>“What about you?” he asked them. “Who do you say I am?”</a:t>
            </a:r>
            <a:endParaRPr b="0" i="0" sz="2400" u="none" cap="none" strike="noStrike">
              <a:solidFill>
                <a:srgbClr val="000000"/>
              </a:solidFill>
              <a:latin typeface="Arial Black"/>
              <a:ea typeface="Arial Black"/>
              <a:cs typeface="Arial Black"/>
              <a:sym typeface="Arial Black"/>
            </a:endParaRPr>
          </a:p>
        </p:txBody>
      </p:sp>
      <p:pic>
        <p:nvPicPr>
          <p:cNvPr id="192" name="Google Shape;192;p33"/>
          <p:cNvPicPr preferRelativeResize="0"/>
          <p:nvPr/>
        </p:nvPicPr>
        <p:blipFill rotWithShape="1">
          <a:blip r:embed="rId3">
            <a:alphaModFix/>
          </a:blip>
          <a:srcRect b="0" l="16990" r="16305" t="0"/>
          <a:stretch/>
        </p:blipFill>
        <p:spPr>
          <a:xfrm>
            <a:off x="3319804" y="361479"/>
            <a:ext cx="5242149" cy="4420541"/>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2A0C7"/>
        </a:solidFill>
      </p:bgPr>
    </p:bg>
    <p:spTree>
      <p:nvGrpSpPr>
        <p:cNvPr id="197" name="Shape 197"/>
        <p:cNvGrpSpPr/>
        <p:nvPr/>
      </p:nvGrpSpPr>
      <p:grpSpPr>
        <a:xfrm>
          <a:off x="0" y="0"/>
          <a:ext cx="0" cy="0"/>
          <a:chOff x="0" y="0"/>
          <a:chExt cx="0" cy="0"/>
        </a:xfrm>
      </p:grpSpPr>
      <p:sp>
        <p:nvSpPr>
          <p:cNvPr id="198" name="Google Shape;198;p34"/>
          <p:cNvSpPr/>
          <p:nvPr/>
        </p:nvSpPr>
        <p:spPr>
          <a:xfrm>
            <a:off x="707578" y="763274"/>
            <a:ext cx="607200" cy="428700"/>
          </a:xfrm>
          <a:prstGeom prst="rect">
            <a:avLst/>
          </a:prstGeom>
          <a:solidFill>
            <a:schemeClr val="accent3"/>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rgbClr val="FFFFFF"/>
                </a:solidFill>
                <a:latin typeface="Arial Black"/>
                <a:ea typeface="Arial Black"/>
                <a:cs typeface="Arial Black"/>
                <a:sym typeface="Arial Black"/>
              </a:rPr>
              <a:t>16</a:t>
            </a:r>
            <a:endParaRPr b="1" i="0" sz="2500" u="none" cap="none" strike="noStrike">
              <a:solidFill>
                <a:srgbClr val="FFFFFF"/>
              </a:solidFill>
              <a:latin typeface="Arial Black"/>
              <a:ea typeface="Arial Black"/>
              <a:cs typeface="Arial Black"/>
              <a:sym typeface="Arial Black"/>
            </a:endParaRPr>
          </a:p>
        </p:txBody>
      </p:sp>
      <p:sp>
        <p:nvSpPr>
          <p:cNvPr id="199" name="Google Shape;199;p34"/>
          <p:cNvSpPr txBox="1"/>
          <p:nvPr/>
        </p:nvSpPr>
        <p:spPr>
          <a:xfrm>
            <a:off x="707578" y="1262208"/>
            <a:ext cx="2858369" cy="258532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800"/>
              <a:buFont typeface="Arial"/>
              <a:buNone/>
            </a:pPr>
            <a:r>
              <a:rPr b="0" i="0" lang="en" sz="2800" u="none" cap="none" strike="noStrike">
                <a:solidFill>
                  <a:srgbClr val="000000"/>
                </a:solidFill>
                <a:latin typeface="Arial Black"/>
                <a:ea typeface="Arial Black"/>
                <a:cs typeface="Arial Black"/>
                <a:sym typeface="Arial Black"/>
              </a:rPr>
              <a:t>Simon Peter answered, “You are the Messiah, the Son of the living God.”</a:t>
            </a:r>
            <a:endParaRPr b="0" i="0" sz="2800" u="none" cap="none" strike="noStrike">
              <a:solidFill>
                <a:srgbClr val="000000"/>
              </a:solidFill>
              <a:latin typeface="Arial Black"/>
              <a:ea typeface="Arial Black"/>
              <a:cs typeface="Arial Black"/>
              <a:sym typeface="Arial Black"/>
            </a:endParaRPr>
          </a:p>
        </p:txBody>
      </p:sp>
      <p:pic>
        <p:nvPicPr>
          <p:cNvPr id="200" name="Google Shape;200;p34"/>
          <p:cNvPicPr preferRelativeResize="0"/>
          <p:nvPr/>
        </p:nvPicPr>
        <p:blipFill rotWithShape="1">
          <a:blip r:embed="rId3">
            <a:alphaModFix/>
          </a:blip>
          <a:srcRect b="0" l="10233" r="10716" t="0"/>
          <a:stretch/>
        </p:blipFill>
        <p:spPr>
          <a:xfrm>
            <a:off x="3366656" y="650112"/>
            <a:ext cx="5396364" cy="3843275"/>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D7E6B"/>
        </a:solidFill>
      </p:bgPr>
    </p:bg>
    <p:spTree>
      <p:nvGrpSpPr>
        <p:cNvPr id="205" name="Shape 205"/>
        <p:cNvGrpSpPr/>
        <p:nvPr/>
      </p:nvGrpSpPr>
      <p:grpSpPr>
        <a:xfrm>
          <a:off x="0" y="0"/>
          <a:ext cx="0" cy="0"/>
          <a:chOff x="0" y="0"/>
          <a:chExt cx="0" cy="0"/>
        </a:xfrm>
      </p:grpSpPr>
      <p:sp>
        <p:nvSpPr>
          <p:cNvPr id="206" name="Google Shape;206;p35"/>
          <p:cNvSpPr txBox="1"/>
          <p:nvPr/>
        </p:nvSpPr>
        <p:spPr>
          <a:xfrm>
            <a:off x="4904512" y="673564"/>
            <a:ext cx="642900" cy="384900"/>
          </a:xfrm>
          <a:prstGeom prst="rect">
            <a:avLst/>
          </a:prstGeom>
          <a:solidFill>
            <a:srgbClr val="A61C00"/>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rgbClr val="FFFFFF"/>
                </a:solidFill>
                <a:latin typeface="Arial Black"/>
                <a:ea typeface="Arial Black"/>
                <a:cs typeface="Arial Black"/>
                <a:sym typeface="Arial Black"/>
              </a:rPr>
              <a:t>17</a:t>
            </a:r>
            <a:endParaRPr b="1" i="0" sz="2500" u="none" cap="none" strike="noStrike">
              <a:solidFill>
                <a:srgbClr val="FFFFFF"/>
              </a:solidFill>
              <a:latin typeface="Arial Black"/>
              <a:ea typeface="Arial Black"/>
              <a:cs typeface="Arial Black"/>
              <a:sym typeface="Arial Black"/>
            </a:endParaRPr>
          </a:p>
        </p:txBody>
      </p:sp>
      <p:sp>
        <p:nvSpPr>
          <p:cNvPr id="207" name="Google Shape;207;p35"/>
          <p:cNvSpPr txBox="1"/>
          <p:nvPr/>
        </p:nvSpPr>
        <p:spPr>
          <a:xfrm>
            <a:off x="4904512" y="1148747"/>
            <a:ext cx="3782871" cy="332398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Black"/>
                <a:ea typeface="Arial Black"/>
                <a:cs typeface="Arial Black"/>
                <a:sym typeface="Arial Black"/>
              </a:rPr>
              <a:t>“Good for you, Simon son of John!” answered Jesus. </a:t>
            </a:r>
            <a:endParaRPr/>
          </a:p>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Black"/>
                <a:ea typeface="Arial Black"/>
                <a:cs typeface="Arial Black"/>
                <a:sym typeface="Arial Black"/>
              </a:rPr>
              <a:t>“For this truth did not come to you from any human being, </a:t>
            </a:r>
            <a:endParaRPr/>
          </a:p>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Black"/>
                <a:ea typeface="Arial Black"/>
                <a:cs typeface="Arial Black"/>
                <a:sym typeface="Arial Black"/>
              </a:rPr>
              <a:t>but it was given to you directly by my Father in heaven. </a:t>
            </a:r>
            <a:endParaRPr b="0" i="0" sz="2400" u="none" cap="none" strike="noStrike">
              <a:solidFill>
                <a:srgbClr val="000000"/>
              </a:solidFill>
              <a:latin typeface="Arial Black"/>
              <a:ea typeface="Arial Black"/>
              <a:cs typeface="Arial Black"/>
              <a:sym typeface="Arial Black"/>
            </a:endParaRPr>
          </a:p>
        </p:txBody>
      </p:sp>
      <p:sp>
        <p:nvSpPr>
          <p:cNvPr descr="Sunset Animated Illustration by Mina FZ. for Queble on Dribbble" id="208" name="Google Shape;208;p35"/>
          <p:cNvSpPr/>
          <p:nvPr/>
        </p:nvSpPr>
        <p:spPr>
          <a:xfrm>
            <a:off x="4777154" y="2571750"/>
            <a:ext cx="152400" cy="1524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pic>
        <p:nvPicPr>
          <p:cNvPr id="209" name="Google Shape;209;p35"/>
          <p:cNvPicPr preferRelativeResize="0"/>
          <p:nvPr/>
        </p:nvPicPr>
        <p:blipFill rotWithShape="1">
          <a:blip r:embed="rId3">
            <a:alphaModFix/>
          </a:blip>
          <a:srcRect b="0" l="0" r="0" t="0"/>
          <a:stretch/>
        </p:blipFill>
        <p:spPr>
          <a:xfrm>
            <a:off x="315142" y="443321"/>
            <a:ext cx="4256858" cy="4256858"/>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