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 id="2147483672" r:id="rId5"/>
    <p:sldMasterId id="214748367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Lst>
  <p:sldSz cy="5143500" cx="9144000"/>
  <p:notesSz cx="6858000" cy="9144000"/>
  <p:embeddedFontLst>
    <p:embeddedFont>
      <p:font typeface="Poppins"/>
      <p:regular r:id="rId26"/>
      <p:bold r:id="rId27"/>
      <p:italic r:id="rId28"/>
      <p:boldItalic r:id="rId29"/>
    </p:embeddedFont>
    <p:embeddedFont>
      <p:font typeface="Arial Black"/>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Poppins-regular.fntdata"/><Relationship Id="rId25" Type="http://schemas.openxmlformats.org/officeDocument/2006/relationships/slide" Target="slides/slide18.xml"/><Relationship Id="rId28" Type="http://schemas.openxmlformats.org/officeDocument/2006/relationships/font" Target="fonts/Poppins-italic.fntdata"/><Relationship Id="rId27" Type="http://schemas.openxmlformats.org/officeDocument/2006/relationships/font" Target="fonts/Poppins-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Poppins-boldItalic.fntdata"/><Relationship Id="rId7" Type="http://schemas.openxmlformats.org/officeDocument/2006/relationships/notesMaster" Target="notesMasters/notesMaster1.xml"/><Relationship Id="rId8" Type="http://schemas.openxmlformats.org/officeDocument/2006/relationships/slide" Target="slides/slide1.xml"/><Relationship Id="rId30" Type="http://schemas.openxmlformats.org/officeDocument/2006/relationships/font" Target="fonts/ArialBlack-regular.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742097bfef_2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g2742097bfef_2_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138" name="Google Shape;138;g2742097bfef_2_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742097bfef_2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2742097bfef_2_1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4" name="Google Shape;214;g2742097bfef_2_1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742097bfef_2_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g2742097bfef_2_1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2" name="Google Shape;222;g2742097bfef_2_1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742097bfef_2_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g2742097bfef_2_1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0" name="Google Shape;230;g2742097bfef_2_1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742097bfef_2_1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237" name="Google Shape;237;g2742097bfef_2_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742097bfef_2_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g2742097bfef_2_1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244" name="Google Shape;244;g2742097bfef_2_17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742097bfef_2_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g2742097bfef_2_1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1" name="Google Shape;251;g2742097bfef_2_18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742097bfef_2_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g2742097bfef_2_1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2" name="Google Shape;262;g2742097bfef_2_1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742097bfef_2_2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g2742097bfef_2_2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4" name="Google Shape;284;g2742097bfef_2_2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742097bfef_2_2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g2742097bfef_2_2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p:txBody>
      </p:sp>
      <p:sp>
        <p:nvSpPr>
          <p:cNvPr id="292" name="Google Shape;292;g2742097bfef_2_2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742097bfef_2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g2742097bfef_2_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8" name="Google Shape;148;g2742097bfef_2_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742097bfef_2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g2742097bfef_2_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5" name="Google Shape;155;g2742097bfef_2_1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742097bfef_2_1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163" name="Google Shape;163;g2742097bfef_2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742097bfef_2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g2742097bfef_2_1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 name="Google Shape;170;g2742097bfef_2_1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742097bfef_2_1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g2742097bfef_2_1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 name="Google Shape;179;g2742097bfef_2_1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742097bfef_2_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g2742097bfef_2_1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8" name="Google Shape;188;g2742097bfef_2_1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742097bfef_2_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g2742097bfef_2_1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6" name="Google Shape;196;g2742097bfef_2_1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742097bfef_2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2742097bfef_2_1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4" name="Google Shape;204;g2742097bfef_2_1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8" name="Google Shape;58;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59" name="Google Shape;59;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0" name="Shape 60"/>
        <p:cNvGrpSpPr/>
        <p:nvPr/>
      </p:nvGrpSpPr>
      <p:grpSpPr>
        <a:xfrm>
          <a:off x="0" y="0"/>
          <a:ext cx="0" cy="0"/>
          <a:chOff x="0" y="0"/>
          <a:chExt cx="0" cy="0"/>
        </a:xfrm>
      </p:grpSpPr>
      <p:sp>
        <p:nvSpPr>
          <p:cNvPr id="61" name="Google Shape;61;p15"/>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2" name="Google Shape;62;p15"/>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lnSpc>
                <a:spcPct val="100000"/>
              </a:lnSpc>
              <a:spcBef>
                <a:spcPts val="200"/>
              </a:spcBef>
              <a:spcAft>
                <a:spcPts val="0"/>
              </a:spcAft>
              <a:buClr>
                <a:schemeClr val="dk1"/>
              </a:buClr>
              <a:buSzPts val="900"/>
              <a:buChar char="•"/>
              <a:defRPr/>
            </a:lvl1pPr>
            <a:lvl2pPr indent="-285750" lvl="1" marL="914400" algn="l">
              <a:lnSpc>
                <a:spcPct val="100000"/>
              </a:lnSpc>
              <a:spcBef>
                <a:spcPts val="200"/>
              </a:spcBef>
              <a:spcAft>
                <a:spcPts val="0"/>
              </a:spcAft>
              <a:buClr>
                <a:schemeClr val="dk1"/>
              </a:buClr>
              <a:buSzPts val="900"/>
              <a:buChar char="–"/>
              <a:defRPr/>
            </a:lvl2pPr>
            <a:lvl3pPr indent="-285750" lvl="2" marL="1371600" algn="l">
              <a:lnSpc>
                <a:spcPct val="100000"/>
              </a:lnSpc>
              <a:spcBef>
                <a:spcPts val="200"/>
              </a:spcBef>
              <a:spcAft>
                <a:spcPts val="0"/>
              </a:spcAft>
              <a:buClr>
                <a:schemeClr val="dk1"/>
              </a:buClr>
              <a:buSzPts val="900"/>
              <a:buChar char="•"/>
              <a:defRPr/>
            </a:lvl3pPr>
            <a:lvl4pPr indent="-285750" lvl="3" marL="1828800" algn="l">
              <a:lnSpc>
                <a:spcPct val="100000"/>
              </a:lnSpc>
              <a:spcBef>
                <a:spcPts val="200"/>
              </a:spcBef>
              <a:spcAft>
                <a:spcPts val="0"/>
              </a:spcAft>
              <a:buClr>
                <a:schemeClr val="dk1"/>
              </a:buClr>
              <a:buSzPts val="900"/>
              <a:buChar char="–"/>
              <a:defRPr/>
            </a:lvl4pPr>
            <a:lvl5pPr indent="-285750" lvl="4" marL="2286000" algn="l">
              <a:lnSpc>
                <a:spcPct val="100000"/>
              </a:lnSpc>
              <a:spcBef>
                <a:spcPts val="200"/>
              </a:spcBef>
              <a:spcAft>
                <a:spcPts val="0"/>
              </a:spcAft>
              <a:buClr>
                <a:schemeClr val="dk1"/>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63" name="Google Shape;63;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4" name="Google Shape;64;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5" name="Google Shape;65;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6" name="Shape 66"/>
        <p:cNvGrpSpPr/>
        <p:nvPr/>
      </p:nvGrpSpPr>
      <p:grpSpPr>
        <a:xfrm>
          <a:off x="0" y="0"/>
          <a:ext cx="0" cy="0"/>
          <a:chOff x="0" y="0"/>
          <a:chExt cx="0" cy="0"/>
        </a:xfrm>
      </p:grpSpPr>
      <p:sp>
        <p:nvSpPr>
          <p:cNvPr id="67" name="Google Shape;67;p16"/>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68" name="Google Shape;68;p16"/>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lnSpc>
                <a:spcPct val="100000"/>
              </a:lnSpc>
              <a:spcBef>
                <a:spcPts val="300"/>
              </a:spcBef>
              <a:spcAft>
                <a:spcPts val="0"/>
              </a:spcAft>
              <a:buClr>
                <a:srgbClr val="888888"/>
              </a:buClr>
              <a:buSzPts val="1600"/>
              <a:buNone/>
              <a:defRPr>
                <a:solidFill>
                  <a:srgbClr val="888888"/>
                </a:solidFill>
              </a:defRPr>
            </a:lvl1pPr>
            <a:lvl2pPr lvl="1" algn="ctr">
              <a:lnSpc>
                <a:spcPct val="100000"/>
              </a:lnSpc>
              <a:spcBef>
                <a:spcPts val="300"/>
              </a:spcBef>
              <a:spcAft>
                <a:spcPts val="0"/>
              </a:spcAft>
              <a:buClr>
                <a:srgbClr val="888888"/>
              </a:buClr>
              <a:buSzPts val="1400"/>
              <a:buNone/>
              <a:defRPr>
                <a:solidFill>
                  <a:srgbClr val="888888"/>
                </a:solidFill>
              </a:defRPr>
            </a:lvl2pPr>
            <a:lvl3pPr lvl="2" algn="ctr">
              <a:lnSpc>
                <a:spcPct val="100000"/>
              </a:lnSpc>
              <a:spcBef>
                <a:spcPts val="200"/>
              </a:spcBef>
              <a:spcAft>
                <a:spcPts val="0"/>
              </a:spcAft>
              <a:buClr>
                <a:srgbClr val="888888"/>
              </a:buClr>
              <a:buSzPts val="1200"/>
              <a:buNone/>
              <a:defRPr>
                <a:solidFill>
                  <a:srgbClr val="888888"/>
                </a:solidFill>
              </a:defRPr>
            </a:lvl3pPr>
            <a:lvl4pPr lvl="3" algn="ctr">
              <a:lnSpc>
                <a:spcPct val="100000"/>
              </a:lnSpc>
              <a:spcBef>
                <a:spcPts val="200"/>
              </a:spcBef>
              <a:spcAft>
                <a:spcPts val="0"/>
              </a:spcAft>
              <a:buClr>
                <a:srgbClr val="888888"/>
              </a:buClr>
              <a:buSzPts val="1000"/>
              <a:buNone/>
              <a:defRPr>
                <a:solidFill>
                  <a:srgbClr val="888888"/>
                </a:solidFill>
              </a:defRPr>
            </a:lvl4pPr>
            <a:lvl5pPr lvl="4" algn="ctr">
              <a:lnSpc>
                <a:spcPct val="100000"/>
              </a:lnSpc>
              <a:spcBef>
                <a:spcPts val="200"/>
              </a:spcBef>
              <a:spcAft>
                <a:spcPts val="0"/>
              </a:spcAft>
              <a:buClr>
                <a:srgbClr val="888888"/>
              </a:buClr>
              <a:buSzPts val="1000"/>
              <a:buNone/>
              <a:defRPr>
                <a:solidFill>
                  <a:srgbClr val="888888"/>
                </a:solidFill>
              </a:defRPr>
            </a:lvl5pPr>
            <a:lvl6pPr lvl="5" algn="ctr">
              <a:lnSpc>
                <a:spcPct val="100000"/>
              </a:lnSpc>
              <a:spcBef>
                <a:spcPts val="200"/>
              </a:spcBef>
              <a:spcAft>
                <a:spcPts val="0"/>
              </a:spcAft>
              <a:buClr>
                <a:srgbClr val="888888"/>
              </a:buClr>
              <a:buSzPts val="1000"/>
              <a:buNone/>
              <a:defRPr>
                <a:solidFill>
                  <a:srgbClr val="888888"/>
                </a:solidFill>
              </a:defRPr>
            </a:lvl6pPr>
            <a:lvl7pPr lvl="6" algn="ctr">
              <a:lnSpc>
                <a:spcPct val="100000"/>
              </a:lnSpc>
              <a:spcBef>
                <a:spcPts val="200"/>
              </a:spcBef>
              <a:spcAft>
                <a:spcPts val="0"/>
              </a:spcAft>
              <a:buClr>
                <a:srgbClr val="888888"/>
              </a:buClr>
              <a:buSzPts val="1000"/>
              <a:buNone/>
              <a:defRPr>
                <a:solidFill>
                  <a:srgbClr val="888888"/>
                </a:solidFill>
              </a:defRPr>
            </a:lvl7pPr>
            <a:lvl8pPr lvl="7" algn="ctr">
              <a:lnSpc>
                <a:spcPct val="100000"/>
              </a:lnSpc>
              <a:spcBef>
                <a:spcPts val="200"/>
              </a:spcBef>
              <a:spcAft>
                <a:spcPts val="0"/>
              </a:spcAft>
              <a:buClr>
                <a:srgbClr val="888888"/>
              </a:buClr>
              <a:buSzPts val="1000"/>
              <a:buNone/>
              <a:defRPr>
                <a:solidFill>
                  <a:srgbClr val="888888"/>
                </a:solidFill>
              </a:defRPr>
            </a:lvl8pPr>
            <a:lvl9pPr lvl="8" algn="ctr">
              <a:lnSpc>
                <a:spcPct val="100000"/>
              </a:lnSpc>
              <a:spcBef>
                <a:spcPts val="200"/>
              </a:spcBef>
              <a:spcAft>
                <a:spcPts val="0"/>
              </a:spcAft>
              <a:buClr>
                <a:srgbClr val="888888"/>
              </a:buClr>
              <a:buSzPts val="1000"/>
              <a:buNone/>
              <a:defRPr>
                <a:solidFill>
                  <a:srgbClr val="888888"/>
                </a:solidFill>
              </a:defRPr>
            </a:lvl9pPr>
          </a:lstStyle>
          <a:p/>
        </p:txBody>
      </p:sp>
      <p:sp>
        <p:nvSpPr>
          <p:cNvPr id="69" name="Google Shape;69;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0" name="Google Shape;70;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1" name="Google Shape;71;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7"/>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lnSpc>
                <a:spcPct val="100000"/>
              </a:lnSpc>
              <a:spcBef>
                <a:spcPts val="0"/>
              </a:spcBef>
              <a:spcAft>
                <a:spcPts val="0"/>
              </a:spcAft>
              <a:buClr>
                <a:schemeClr val="dk1"/>
              </a:buClr>
              <a:buSzPts val="2000"/>
              <a:buFont typeface="Calibri"/>
              <a:buNone/>
              <a:defRPr b="1" sz="2000" cap="none"/>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4" name="Google Shape;74;p17"/>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rgbClr val="888888"/>
              </a:buClr>
              <a:buSzPts val="1000"/>
              <a:buNone/>
              <a:defRPr sz="1000">
                <a:solidFill>
                  <a:srgbClr val="888888"/>
                </a:solidFill>
              </a:defRPr>
            </a:lvl1pPr>
            <a:lvl2pPr indent="-228600" lvl="1" marL="914400" algn="l">
              <a:lnSpc>
                <a:spcPct val="100000"/>
              </a:lnSpc>
              <a:spcBef>
                <a:spcPts val="200"/>
              </a:spcBef>
              <a:spcAft>
                <a:spcPts val="0"/>
              </a:spcAft>
              <a:buClr>
                <a:srgbClr val="888888"/>
              </a:buClr>
              <a:buSzPts val="900"/>
              <a:buNone/>
              <a:defRPr sz="900">
                <a:solidFill>
                  <a:srgbClr val="888888"/>
                </a:solidFill>
              </a:defRPr>
            </a:lvl2pPr>
            <a:lvl3pPr indent="-228600" lvl="2" marL="1371600" algn="l">
              <a:lnSpc>
                <a:spcPct val="100000"/>
              </a:lnSpc>
              <a:spcBef>
                <a:spcPts val="200"/>
              </a:spcBef>
              <a:spcAft>
                <a:spcPts val="0"/>
              </a:spcAft>
              <a:buClr>
                <a:srgbClr val="888888"/>
              </a:buClr>
              <a:buSzPts val="800"/>
              <a:buNone/>
              <a:defRPr sz="800">
                <a:solidFill>
                  <a:srgbClr val="888888"/>
                </a:solidFill>
              </a:defRPr>
            </a:lvl3pPr>
            <a:lvl4pPr indent="-228600" lvl="3" marL="1828800" algn="l">
              <a:lnSpc>
                <a:spcPct val="100000"/>
              </a:lnSpc>
              <a:spcBef>
                <a:spcPts val="100"/>
              </a:spcBef>
              <a:spcAft>
                <a:spcPts val="0"/>
              </a:spcAft>
              <a:buClr>
                <a:srgbClr val="888888"/>
              </a:buClr>
              <a:buSzPts val="700"/>
              <a:buNone/>
              <a:defRPr sz="700">
                <a:solidFill>
                  <a:srgbClr val="888888"/>
                </a:solidFill>
              </a:defRPr>
            </a:lvl4pPr>
            <a:lvl5pPr indent="-228600" lvl="4" marL="2286000" algn="l">
              <a:lnSpc>
                <a:spcPct val="100000"/>
              </a:lnSpc>
              <a:spcBef>
                <a:spcPts val="100"/>
              </a:spcBef>
              <a:spcAft>
                <a:spcPts val="0"/>
              </a:spcAft>
              <a:buClr>
                <a:srgbClr val="888888"/>
              </a:buClr>
              <a:buSzPts val="700"/>
              <a:buNone/>
              <a:defRPr sz="700">
                <a:solidFill>
                  <a:srgbClr val="888888"/>
                </a:solidFill>
              </a:defRPr>
            </a:lvl5pPr>
            <a:lvl6pPr indent="-228600" lvl="5" marL="2743200" algn="l">
              <a:lnSpc>
                <a:spcPct val="100000"/>
              </a:lnSpc>
              <a:spcBef>
                <a:spcPts val="100"/>
              </a:spcBef>
              <a:spcAft>
                <a:spcPts val="0"/>
              </a:spcAft>
              <a:buClr>
                <a:srgbClr val="888888"/>
              </a:buClr>
              <a:buSzPts val="700"/>
              <a:buNone/>
              <a:defRPr sz="700">
                <a:solidFill>
                  <a:srgbClr val="888888"/>
                </a:solidFill>
              </a:defRPr>
            </a:lvl6pPr>
            <a:lvl7pPr indent="-228600" lvl="6" marL="3200400" algn="l">
              <a:lnSpc>
                <a:spcPct val="100000"/>
              </a:lnSpc>
              <a:spcBef>
                <a:spcPts val="100"/>
              </a:spcBef>
              <a:spcAft>
                <a:spcPts val="0"/>
              </a:spcAft>
              <a:buClr>
                <a:srgbClr val="888888"/>
              </a:buClr>
              <a:buSzPts val="700"/>
              <a:buNone/>
              <a:defRPr sz="700">
                <a:solidFill>
                  <a:srgbClr val="888888"/>
                </a:solidFill>
              </a:defRPr>
            </a:lvl7pPr>
            <a:lvl8pPr indent="-228600" lvl="7" marL="3657600" algn="l">
              <a:lnSpc>
                <a:spcPct val="100000"/>
              </a:lnSpc>
              <a:spcBef>
                <a:spcPts val="100"/>
              </a:spcBef>
              <a:spcAft>
                <a:spcPts val="0"/>
              </a:spcAft>
              <a:buClr>
                <a:srgbClr val="888888"/>
              </a:buClr>
              <a:buSzPts val="700"/>
              <a:buNone/>
              <a:defRPr sz="700">
                <a:solidFill>
                  <a:srgbClr val="888888"/>
                </a:solidFill>
              </a:defRPr>
            </a:lvl8pPr>
            <a:lvl9pPr indent="-228600" lvl="8" marL="4114800" algn="l">
              <a:lnSpc>
                <a:spcPct val="100000"/>
              </a:lnSpc>
              <a:spcBef>
                <a:spcPts val="100"/>
              </a:spcBef>
              <a:spcAft>
                <a:spcPts val="0"/>
              </a:spcAft>
              <a:buClr>
                <a:srgbClr val="888888"/>
              </a:buClr>
              <a:buSzPts val="700"/>
              <a:buNone/>
              <a:defRPr sz="700">
                <a:solidFill>
                  <a:srgbClr val="888888"/>
                </a:solidFill>
              </a:defRPr>
            </a:lvl9pPr>
          </a:lstStyle>
          <a:p/>
        </p:txBody>
      </p:sp>
      <p:sp>
        <p:nvSpPr>
          <p:cNvPr id="75" name="Google Shape;75;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6" name="Google Shape;76;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77" name="Google Shape;77;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80" name="Google Shape;80;p18"/>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lnSpc>
                <a:spcPct val="100000"/>
              </a:lnSpc>
              <a:spcBef>
                <a:spcPts val="300"/>
              </a:spcBef>
              <a:spcAft>
                <a:spcPts val="0"/>
              </a:spcAft>
              <a:buClr>
                <a:schemeClr val="dk1"/>
              </a:buClr>
              <a:buSzPts val="1400"/>
              <a:buChar char="•"/>
              <a:defRPr sz="1400"/>
            </a:lvl1pPr>
            <a:lvl2pPr indent="-304800" lvl="1" marL="914400" algn="l">
              <a:lnSpc>
                <a:spcPct val="100000"/>
              </a:lnSpc>
              <a:spcBef>
                <a:spcPts val="200"/>
              </a:spcBef>
              <a:spcAft>
                <a:spcPts val="0"/>
              </a:spcAft>
              <a:buClr>
                <a:schemeClr val="dk1"/>
              </a:buClr>
              <a:buSzPts val="1200"/>
              <a:buChar char="–"/>
              <a:defRPr sz="1200"/>
            </a:lvl2pPr>
            <a:lvl3pPr indent="-292100" lvl="2" marL="1371600" algn="l">
              <a:lnSpc>
                <a:spcPct val="100000"/>
              </a:lnSpc>
              <a:spcBef>
                <a:spcPts val="200"/>
              </a:spcBef>
              <a:spcAft>
                <a:spcPts val="0"/>
              </a:spcAft>
              <a:buClr>
                <a:schemeClr val="dk1"/>
              </a:buClr>
              <a:buSzPts val="1000"/>
              <a:buChar char="•"/>
              <a:defRPr sz="1000"/>
            </a:lvl3pPr>
            <a:lvl4pPr indent="-285750" lvl="3" marL="1828800" algn="l">
              <a:lnSpc>
                <a:spcPct val="100000"/>
              </a:lnSpc>
              <a:spcBef>
                <a:spcPts val="200"/>
              </a:spcBef>
              <a:spcAft>
                <a:spcPts val="0"/>
              </a:spcAft>
              <a:buClr>
                <a:schemeClr val="dk1"/>
              </a:buClr>
              <a:buSzPts val="900"/>
              <a:buChar char="–"/>
              <a:defRPr sz="900"/>
            </a:lvl4pPr>
            <a:lvl5pPr indent="-285750" lvl="4" marL="2286000" algn="l">
              <a:lnSpc>
                <a:spcPct val="100000"/>
              </a:lnSpc>
              <a:spcBef>
                <a:spcPts val="200"/>
              </a:spcBef>
              <a:spcAft>
                <a:spcPts val="0"/>
              </a:spcAft>
              <a:buClr>
                <a:schemeClr val="dk1"/>
              </a:buClr>
              <a:buSzPts val="900"/>
              <a:buChar char="»"/>
              <a:defRPr sz="900"/>
            </a:lvl5pPr>
            <a:lvl6pPr indent="-285750" lvl="5" marL="2743200" algn="l">
              <a:lnSpc>
                <a:spcPct val="100000"/>
              </a:lnSpc>
              <a:spcBef>
                <a:spcPts val="200"/>
              </a:spcBef>
              <a:spcAft>
                <a:spcPts val="0"/>
              </a:spcAft>
              <a:buClr>
                <a:schemeClr val="dk1"/>
              </a:buClr>
              <a:buSzPts val="900"/>
              <a:buChar char="•"/>
              <a:defRPr sz="900"/>
            </a:lvl6pPr>
            <a:lvl7pPr indent="-285750" lvl="6" marL="3200400" algn="l">
              <a:lnSpc>
                <a:spcPct val="100000"/>
              </a:lnSpc>
              <a:spcBef>
                <a:spcPts val="200"/>
              </a:spcBef>
              <a:spcAft>
                <a:spcPts val="0"/>
              </a:spcAft>
              <a:buClr>
                <a:schemeClr val="dk1"/>
              </a:buClr>
              <a:buSzPts val="900"/>
              <a:buChar char="•"/>
              <a:defRPr sz="900"/>
            </a:lvl7pPr>
            <a:lvl8pPr indent="-285750" lvl="7" marL="3657600" algn="l">
              <a:lnSpc>
                <a:spcPct val="100000"/>
              </a:lnSpc>
              <a:spcBef>
                <a:spcPts val="200"/>
              </a:spcBef>
              <a:spcAft>
                <a:spcPts val="0"/>
              </a:spcAft>
              <a:buClr>
                <a:schemeClr val="dk1"/>
              </a:buClr>
              <a:buSzPts val="900"/>
              <a:buChar char="•"/>
              <a:defRPr sz="900"/>
            </a:lvl8pPr>
            <a:lvl9pPr indent="-285750" lvl="8" marL="4114800" algn="l">
              <a:lnSpc>
                <a:spcPct val="100000"/>
              </a:lnSpc>
              <a:spcBef>
                <a:spcPts val="200"/>
              </a:spcBef>
              <a:spcAft>
                <a:spcPts val="0"/>
              </a:spcAft>
              <a:buClr>
                <a:schemeClr val="dk1"/>
              </a:buClr>
              <a:buSzPts val="900"/>
              <a:buChar char="•"/>
              <a:defRPr sz="900"/>
            </a:lvl9pPr>
          </a:lstStyle>
          <a:p/>
        </p:txBody>
      </p:sp>
      <p:sp>
        <p:nvSpPr>
          <p:cNvPr id="81" name="Google Shape;81;p18"/>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lnSpc>
                <a:spcPct val="100000"/>
              </a:lnSpc>
              <a:spcBef>
                <a:spcPts val="300"/>
              </a:spcBef>
              <a:spcAft>
                <a:spcPts val="0"/>
              </a:spcAft>
              <a:buClr>
                <a:schemeClr val="dk1"/>
              </a:buClr>
              <a:buSzPts val="1400"/>
              <a:buChar char="•"/>
              <a:defRPr sz="1400"/>
            </a:lvl1pPr>
            <a:lvl2pPr indent="-304800" lvl="1" marL="914400" algn="l">
              <a:lnSpc>
                <a:spcPct val="100000"/>
              </a:lnSpc>
              <a:spcBef>
                <a:spcPts val="200"/>
              </a:spcBef>
              <a:spcAft>
                <a:spcPts val="0"/>
              </a:spcAft>
              <a:buClr>
                <a:schemeClr val="dk1"/>
              </a:buClr>
              <a:buSzPts val="1200"/>
              <a:buChar char="–"/>
              <a:defRPr sz="1200"/>
            </a:lvl2pPr>
            <a:lvl3pPr indent="-292100" lvl="2" marL="1371600" algn="l">
              <a:lnSpc>
                <a:spcPct val="100000"/>
              </a:lnSpc>
              <a:spcBef>
                <a:spcPts val="200"/>
              </a:spcBef>
              <a:spcAft>
                <a:spcPts val="0"/>
              </a:spcAft>
              <a:buClr>
                <a:schemeClr val="dk1"/>
              </a:buClr>
              <a:buSzPts val="1000"/>
              <a:buChar char="•"/>
              <a:defRPr sz="1000"/>
            </a:lvl3pPr>
            <a:lvl4pPr indent="-285750" lvl="3" marL="1828800" algn="l">
              <a:lnSpc>
                <a:spcPct val="100000"/>
              </a:lnSpc>
              <a:spcBef>
                <a:spcPts val="200"/>
              </a:spcBef>
              <a:spcAft>
                <a:spcPts val="0"/>
              </a:spcAft>
              <a:buClr>
                <a:schemeClr val="dk1"/>
              </a:buClr>
              <a:buSzPts val="900"/>
              <a:buChar char="–"/>
              <a:defRPr sz="900"/>
            </a:lvl4pPr>
            <a:lvl5pPr indent="-285750" lvl="4" marL="2286000" algn="l">
              <a:lnSpc>
                <a:spcPct val="100000"/>
              </a:lnSpc>
              <a:spcBef>
                <a:spcPts val="200"/>
              </a:spcBef>
              <a:spcAft>
                <a:spcPts val="0"/>
              </a:spcAft>
              <a:buClr>
                <a:schemeClr val="dk1"/>
              </a:buClr>
              <a:buSzPts val="900"/>
              <a:buChar char="»"/>
              <a:defRPr sz="900"/>
            </a:lvl5pPr>
            <a:lvl6pPr indent="-285750" lvl="5" marL="2743200" algn="l">
              <a:lnSpc>
                <a:spcPct val="100000"/>
              </a:lnSpc>
              <a:spcBef>
                <a:spcPts val="200"/>
              </a:spcBef>
              <a:spcAft>
                <a:spcPts val="0"/>
              </a:spcAft>
              <a:buClr>
                <a:schemeClr val="dk1"/>
              </a:buClr>
              <a:buSzPts val="900"/>
              <a:buChar char="•"/>
              <a:defRPr sz="900"/>
            </a:lvl6pPr>
            <a:lvl7pPr indent="-285750" lvl="6" marL="3200400" algn="l">
              <a:lnSpc>
                <a:spcPct val="100000"/>
              </a:lnSpc>
              <a:spcBef>
                <a:spcPts val="200"/>
              </a:spcBef>
              <a:spcAft>
                <a:spcPts val="0"/>
              </a:spcAft>
              <a:buClr>
                <a:schemeClr val="dk1"/>
              </a:buClr>
              <a:buSzPts val="900"/>
              <a:buChar char="•"/>
              <a:defRPr sz="900"/>
            </a:lvl7pPr>
            <a:lvl8pPr indent="-285750" lvl="7" marL="3657600" algn="l">
              <a:lnSpc>
                <a:spcPct val="100000"/>
              </a:lnSpc>
              <a:spcBef>
                <a:spcPts val="200"/>
              </a:spcBef>
              <a:spcAft>
                <a:spcPts val="0"/>
              </a:spcAft>
              <a:buClr>
                <a:schemeClr val="dk1"/>
              </a:buClr>
              <a:buSzPts val="900"/>
              <a:buChar char="•"/>
              <a:defRPr sz="900"/>
            </a:lvl8pPr>
            <a:lvl9pPr indent="-285750" lvl="8" marL="4114800" algn="l">
              <a:lnSpc>
                <a:spcPct val="100000"/>
              </a:lnSpc>
              <a:spcBef>
                <a:spcPts val="200"/>
              </a:spcBef>
              <a:spcAft>
                <a:spcPts val="0"/>
              </a:spcAft>
              <a:buClr>
                <a:schemeClr val="dk1"/>
              </a:buClr>
              <a:buSzPts val="900"/>
              <a:buChar char="•"/>
              <a:defRPr sz="900"/>
            </a:lvl9pPr>
          </a:lstStyle>
          <a:p/>
        </p:txBody>
      </p:sp>
      <p:sp>
        <p:nvSpPr>
          <p:cNvPr id="82" name="Google Shape;82;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83" name="Google Shape;83;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84" name="Google Shape;84;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5" name="Shape 85"/>
        <p:cNvGrpSpPr/>
        <p:nvPr/>
      </p:nvGrpSpPr>
      <p:grpSpPr>
        <a:xfrm>
          <a:off x="0" y="0"/>
          <a:ext cx="0" cy="0"/>
          <a:chOff x="0" y="0"/>
          <a:chExt cx="0" cy="0"/>
        </a:xfrm>
      </p:grpSpPr>
      <p:sp>
        <p:nvSpPr>
          <p:cNvPr id="86" name="Google Shape;86;p19"/>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2200"/>
              <a:buFont typeface="Calibri"/>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87" name="Google Shape;87;p19"/>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chemeClr val="dk1"/>
              </a:buClr>
              <a:buSzPts val="1200"/>
              <a:buNone/>
              <a:defRPr b="1" sz="1200"/>
            </a:lvl1pPr>
            <a:lvl2pPr indent="-228600" lvl="1" marL="914400" algn="l">
              <a:lnSpc>
                <a:spcPct val="100000"/>
              </a:lnSpc>
              <a:spcBef>
                <a:spcPts val="200"/>
              </a:spcBef>
              <a:spcAft>
                <a:spcPts val="0"/>
              </a:spcAft>
              <a:buClr>
                <a:schemeClr val="dk1"/>
              </a:buClr>
              <a:buSzPts val="1000"/>
              <a:buNone/>
              <a:defRPr b="1" sz="1000"/>
            </a:lvl2pPr>
            <a:lvl3pPr indent="-228600" lvl="2" marL="1371600" algn="l">
              <a:lnSpc>
                <a:spcPct val="100000"/>
              </a:lnSpc>
              <a:spcBef>
                <a:spcPts val="200"/>
              </a:spcBef>
              <a:spcAft>
                <a:spcPts val="0"/>
              </a:spcAft>
              <a:buClr>
                <a:schemeClr val="dk1"/>
              </a:buClr>
              <a:buSzPts val="900"/>
              <a:buNone/>
              <a:defRPr b="1" sz="900"/>
            </a:lvl3pPr>
            <a:lvl4pPr indent="-228600" lvl="3" marL="1828800" algn="l">
              <a:lnSpc>
                <a:spcPct val="100000"/>
              </a:lnSpc>
              <a:spcBef>
                <a:spcPts val="200"/>
              </a:spcBef>
              <a:spcAft>
                <a:spcPts val="0"/>
              </a:spcAft>
              <a:buClr>
                <a:schemeClr val="dk1"/>
              </a:buClr>
              <a:buSzPts val="800"/>
              <a:buNone/>
              <a:defRPr b="1" sz="800"/>
            </a:lvl4pPr>
            <a:lvl5pPr indent="-228600" lvl="4" marL="2286000" algn="l">
              <a:lnSpc>
                <a:spcPct val="100000"/>
              </a:lnSpc>
              <a:spcBef>
                <a:spcPts val="200"/>
              </a:spcBef>
              <a:spcAft>
                <a:spcPts val="0"/>
              </a:spcAft>
              <a:buClr>
                <a:schemeClr val="dk1"/>
              </a:buClr>
              <a:buSzPts val="800"/>
              <a:buNone/>
              <a:defRPr b="1" sz="800"/>
            </a:lvl5pPr>
            <a:lvl6pPr indent="-228600" lvl="5" marL="2743200" algn="l">
              <a:lnSpc>
                <a:spcPct val="100000"/>
              </a:lnSpc>
              <a:spcBef>
                <a:spcPts val="200"/>
              </a:spcBef>
              <a:spcAft>
                <a:spcPts val="0"/>
              </a:spcAft>
              <a:buClr>
                <a:schemeClr val="dk1"/>
              </a:buClr>
              <a:buSzPts val="800"/>
              <a:buNone/>
              <a:defRPr b="1" sz="800"/>
            </a:lvl6pPr>
            <a:lvl7pPr indent="-228600" lvl="6" marL="3200400" algn="l">
              <a:lnSpc>
                <a:spcPct val="100000"/>
              </a:lnSpc>
              <a:spcBef>
                <a:spcPts val="200"/>
              </a:spcBef>
              <a:spcAft>
                <a:spcPts val="0"/>
              </a:spcAft>
              <a:buClr>
                <a:schemeClr val="dk1"/>
              </a:buClr>
              <a:buSzPts val="800"/>
              <a:buNone/>
              <a:defRPr b="1" sz="800"/>
            </a:lvl7pPr>
            <a:lvl8pPr indent="-228600" lvl="7" marL="3657600" algn="l">
              <a:lnSpc>
                <a:spcPct val="100000"/>
              </a:lnSpc>
              <a:spcBef>
                <a:spcPts val="200"/>
              </a:spcBef>
              <a:spcAft>
                <a:spcPts val="0"/>
              </a:spcAft>
              <a:buClr>
                <a:schemeClr val="dk1"/>
              </a:buClr>
              <a:buSzPts val="800"/>
              <a:buNone/>
              <a:defRPr b="1" sz="800"/>
            </a:lvl8pPr>
            <a:lvl9pPr indent="-228600" lvl="8" marL="4114800" algn="l">
              <a:lnSpc>
                <a:spcPct val="100000"/>
              </a:lnSpc>
              <a:spcBef>
                <a:spcPts val="200"/>
              </a:spcBef>
              <a:spcAft>
                <a:spcPts val="0"/>
              </a:spcAft>
              <a:buClr>
                <a:schemeClr val="dk1"/>
              </a:buClr>
              <a:buSzPts val="800"/>
              <a:buNone/>
              <a:defRPr b="1" sz="800"/>
            </a:lvl9pPr>
          </a:lstStyle>
          <a:p/>
        </p:txBody>
      </p:sp>
      <p:sp>
        <p:nvSpPr>
          <p:cNvPr id="88" name="Google Shape;88;p19"/>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lnSpc>
                <a:spcPct val="100000"/>
              </a:lnSpc>
              <a:spcBef>
                <a:spcPts val="200"/>
              </a:spcBef>
              <a:spcAft>
                <a:spcPts val="0"/>
              </a:spcAft>
              <a:buClr>
                <a:schemeClr val="dk1"/>
              </a:buClr>
              <a:buSzPts val="1200"/>
              <a:buChar char="•"/>
              <a:defRPr sz="1200"/>
            </a:lvl1pPr>
            <a:lvl2pPr indent="-292100" lvl="1" marL="914400" algn="l">
              <a:lnSpc>
                <a:spcPct val="100000"/>
              </a:lnSpc>
              <a:spcBef>
                <a:spcPts val="200"/>
              </a:spcBef>
              <a:spcAft>
                <a:spcPts val="0"/>
              </a:spcAft>
              <a:buClr>
                <a:schemeClr val="dk1"/>
              </a:buClr>
              <a:buSzPts val="1000"/>
              <a:buChar char="–"/>
              <a:defRPr sz="1000"/>
            </a:lvl2pPr>
            <a:lvl3pPr indent="-285750" lvl="2" marL="1371600" algn="l">
              <a:lnSpc>
                <a:spcPct val="100000"/>
              </a:lnSpc>
              <a:spcBef>
                <a:spcPts val="200"/>
              </a:spcBef>
              <a:spcAft>
                <a:spcPts val="0"/>
              </a:spcAft>
              <a:buClr>
                <a:schemeClr val="dk1"/>
              </a:buClr>
              <a:buSzPts val="900"/>
              <a:buChar char="•"/>
              <a:defRPr sz="900"/>
            </a:lvl3pPr>
            <a:lvl4pPr indent="-279400" lvl="3" marL="1828800" algn="l">
              <a:lnSpc>
                <a:spcPct val="100000"/>
              </a:lnSpc>
              <a:spcBef>
                <a:spcPts val="200"/>
              </a:spcBef>
              <a:spcAft>
                <a:spcPts val="0"/>
              </a:spcAft>
              <a:buClr>
                <a:schemeClr val="dk1"/>
              </a:buClr>
              <a:buSzPts val="800"/>
              <a:buChar char="–"/>
              <a:defRPr sz="800"/>
            </a:lvl4pPr>
            <a:lvl5pPr indent="-279400" lvl="4" marL="2286000" algn="l">
              <a:lnSpc>
                <a:spcPct val="100000"/>
              </a:lnSpc>
              <a:spcBef>
                <a:spcPts val="200"/>
              </a:spcBef>
              <a:spcAft>
                <a:spcPts val="0"/>
              </a:spcAft>
              <a:buClr>
                <a:schemeClr val="dk1"/>
              </a:buClr>
              <a:buSzPts val="800"/>
              <a:buChar char="»"/>
              <a:defRPr sz="800"/>
            </a:lvl5pPr>
            <a:lvl6pPr indent="-279400" lvl="5" marL="2743200" algn="l">
              <a:lnSpc>
                <a:spcPct val="100000"/>
              </a:lnSpc>
              <a:spcBef>
                <a:spcPts val="200"/>
              </a:spcBef>
              <a:spcAft>
                <a:spcPts val="0"/>
              </a:spcAft>
              <a:buClr>
                <a:schemeClr val="dk1"/>
              </a:buClr>
              <a:buSzPts val="800"/>
              <a:buChar char="•"/>
              <a:defRPr sz="800"/>
            </a:lvl6pPr>
            <a:lvl7pPr indent="-279400" lvl="6" marL="3200400" algn="l">
              <a:lnSpc>
                <a:spcPct val="100000"/>
              </a:lnSpc>
              <a:spcBef>
                <a:spcPts val="200"/>
              </a:spcBef>
              <a:spcAft>
                <a:spcPts val="0"/>
              </a:spcAft>
              <a:buClr>
                <a:schemeClr val="dk1"/>
              </a:buClr>
              <a:buSzPts val="800"/>
              <a:buChar char="•"/>
              <a:defRPr sz="800"/>
            </a:lvl7pPr>
            <a:lvl8pPr indent="-279400" lvl="7" marL="3657600" algn="l">
              <a:lnSpc>
                <a:spcPct val="100000"/>
              </a:lnSpc>
              <a:spcBef>
                <a:spcPts val="200"/>
              </a:spcBef>
              <a:spcAft>
                <a:spcPts val="0"/>
              </a:spcAft>
              <a:buClr>
                <a:schemeClr val="dk1"/>
              </a:buClr>
              <a:buSzPts val="800"/>
              <a:buChar char="•"/>
              <a:defRPr sz="800"/>
            </a:lvl8pPr>
            <a:lvl9pPr indent="-279400" lvl="8" marL="4114800" algn="l">
              <a:lnSpc>
                <a:spcPct val="100000"/>
              </a:lnSpc>
              <a:spcBef>
                <a:spcPts val="200"/>
              </a:spcBef>
              <a:spcAft>
                <a:spcPts val="0"/>
              </a:spcAft>
              <a:buClr>
                <a:schemeClr val="dk1"/>
              </a:buClr>
              <a:buSzPts val="800"/>
              <a:buChar char="•"/>
              <a:defRPr sz="800"/>
            </a:lvl9pPr>
          </a:lstStyle>
          <a:p/>
        </p:txBody>
      </p:sp>
      <p:sp>
        <p:nvSpPr>
          <p:cNvPr id="89" name="Google Shape;89;p19"/>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lnSpc>
                <a:spcPct val="100000"/>
              </a:lnSpc>
              <a:spcBef>
                <a:spcPts val="200"/>
              </a:spcBef>
              <a:spcAft>
                <a:spcPts val="0"/>
              </a:spcAft>
              <a:buClr>
                <a:schemeClr val="dk1"/>
              </a:buClr>
              <a:buSzPts val="1200"/>
              <a:buNone/>
              <a:defRPr b="1" sz="1200"/>
            </a:lvl1pPr>
            <a:lvl2pPr indent="-228600" lvl="1" marL="914400" algn="l">
              <a:lnSpc>
                <a:spcPct val="100000"/>
              </a:lnSpc>
              <a:spcBef>
                <a:spcPts val="200"/>
              </a:spcBef>
              <a:spcAft>
                <a:spcPts val="0"/>
              </a:spcAft>
              <a:buClr>
                <a:schemeClr val="dk1"/>
              </a:buClr>
              <a:buSzPts val="1000"/>
              <a:buNone/>
              <a:defRPr b="1" sz="1000"/>
            </a:lvl2pPr>
            <a:lvl3pPr indent="-228600" lvl="2" marL="1371600" algn="l">
              <a:lnSpc>
                <a:spcPct val="100000"/>
              </a:lnSpc>
              <a:spcBef>
                <a:spcPts val="200"/>
              </a:spcBef>
              <a:spcAft>
                <a:spcPts val="0"/>
              </a:spcAft>
              <a:buClr>
                <a:schemeClr val="dk1"/>
              </a:buClr>
              <a:buSzPts val="900"/>
              <a:buNone/>
              <a:defRPr b="1" sz="900"/>
            </a:lvl3pPr>
            <a:lvl4pPr indent="-228600" lvl="3" marL="1828800" algn="l">
              <a:lnSpc>
                <a:spcPct val="100000"/>
              </a:lnSpc>
              <a:spcBef>
                <a:spcPts val="200"/>
              </a:spcBef>
              <a:spcAft>
                <a:spcPts val="0"/>
              </a:spcAft>
              <a:buClr>
                <a:schemeClr val="dk1"/>
              </a:buClr>
              <a:buSzPts val="800"/>
              <a:buNone/>
              <a:defRPr b="1" sz="800"/>
            </a:lvl4pPr>
            <a:lvl5pPr indent="-228600" lvl="4" marL="2286000" algn="l">
              <a:lnSpc>
                <a:spcPct val="100000"/>
              </a:lnSpc>
              <a:spcBef>
                <a:spcPts val="200"/>
              </a:spcBef>
              <a:spcAft>
                <a:spcPts val="0"/>
              </a:spcAft>
              <a:buClr>
                <a:schemeClr val="dk1"/>
              </a:buClr>
              <a:buSzPts val="800"/>
              <a:buNone/>
              <a:defRPr b="1" sz="800"/>
            </a:lvl5pPr>
            <a:lvl6pPr indent="-228600" lvl="5" marL="2743200" algn="l">
              <a:lnSpc>
                <a:spcPct val="100000"/>
              </a:lnSpc>
              <a:spcBef>
                <a:spcPts val="200"/>
              </a:spcBef>
              <a:spcAft>
                <a:spcPts val="0"/>
              </a:spcAft>
              <a:buClr>
                <a:schemeClr val="dk1"/>
              </a:buClr>
              <a:buSzPts val="800"/>
              <a:buNone/>
              <a:defRPr b="1" sz="800"/>
            </a:lvl6pPr>
            <a:lvl7pPr indent="-228600" lvl="6" marL="3200400" algn="l">
              <a:lnSpc>
                <a:spcPct val="100000"/>
              </a:lnSpc>
              <a:spcBef>
                <a:spcPts val="200"/>
              </a:spcBef>
              <a:spcAft>
                <a:spcPts val="0"/>
              </a:spcAft>
              <a:buClr>
                <a:schemeClr val="dk1"/>
              </a:buClr>
              <a:buSzPts val="800"/>
              <a:buNone/>
              <a:defRPr b="1" sz="800"/>
            </a:lvl7pPr>
            <a:lvl8pPr indent="-228600" lvl="7" marL="3657600" algn="l">
              <a:lnSpc>
                <a:spcPct val="100000"/>
              </a:lnSpc>
              <a:spcBef>
                <a:spcPts val="200"/>
              </a:spcBef>
              <a:spcAft>
                <a:spcPts val="0"/>
              </a:spcAft>
              <a:buClr>
                <a:schemeClr val="dk1"/>
              </a:buClr>
              <a:buSzPts val="800"/>
              <a:buNone/>
              <a:defRPr b="1" sz="800"/>
            </a:lvl8pPr>
            <a:lvl9pPr indent="-228600" lvl="8" marL="4114800" algn="l">
              <a:lnSpc>
                <a:spcPct val="100000"/>
              </a:lnSpc>
              <a:spcBef>
                <a:spcPts val="200"/>
              </a:spcBef>
              <a:spcAft>
                <a:spcPts val="0"/>
              </a:spcAft>
              <a:buClr>
                <a:schemeClr val="dk1"/>
              </a:buClr>
              <a:buSzPts val="800"/>
              <a:buNone/>
              <a:defRPr b="1" sz="800"/>
            </a:lvl9pPr>
          </a:lstStyle>
          <a:p/>
        </p:txBody>
      </p:sp>
      <p:sp>
        <p:nvSpPr>
          <p:cNvPr id="90" name="Google Shape;90;p19"/>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lnSpc>
                <a:spcPct val="100000"/>
              </a:lnSpc>
              <a:spcBef>
                <a:spcPts val="200"/>
              </a:spcBef>
              <a:spcAft>
                <a:spcPts val="0"/>
              </a:spcAft>
              <a:buClr>
                <a:schemeClr val="dk1"/>
              </a:buClr>
              <a:buSzPts val="1200"/>
              <a:buChar char="•"/>
              <a:defRPr sz="1200"/>
            </a:lvl1pPr>
            <a:lvl2pPr indent="-292100" lvl="1" marL="914400" algn="l">
              <a:lnSpc>
                <a:spcPct val="100000"/>
              </a:lnSpc>
              <a:spcBef>
                <a:spcPts val="200"/>
              </a:spcBef>
              <a:spcAft>
                <a:spcPts val="0"/>
              </a:spcAft>
              <a:buClr>
                <a:schemeClr val="dk1"/>
              </a:buClr>
              <a:buSzPts val="1000"/>
              <a:buChar char="–"/>
              <a:defRPr sz="1000"/>
            </a:lvl2pPr>
            <a:lvl3pPr indent="-285750" lvl="2" marL="1371600" algn="l">
              <a:lnSpc>
                <a:spcPct val="100000"/>
              </a:lnSpc>
              <a:spcBef>
                <a:spcPts val="200"/>
              </a:spcBef>
              <a:spcAft>
                <a:spcPts val="0"/>
              </a:spcAft>
              <a:buClr>
                <a:schemeClr val="dk1"/>
              </a:buClr>
              <a:buSzPts val="900"/>
              <a:buChar char="•"/>
              <a:defRPr sz="900"/>
            </a:lvl3pPr>
            <a:lvl4pPr indent="-279400" lvl="3" marL="1828800" algn="l">
              <a:lnSpc>
                <a:spcPct val="100000"/>
              </a:lnSpc>
              <a:spcBef>
                <a:spcPts val="200"/>
              </a:spcBef>
              <a:spcAft>
                <a:spcPts val="0"/>
              </a:spcAft>
              <a:buClr>
                <a:schemeClr val="dk1"/>
              </a:buClr>
              <a:buSzPts val="800"/>
              <a:buChar char="–"/>
              <a:defRPr sz="800"/>
            </a:lvl4pPr>
            <a:lvl5pPr indent="-279400" lvl="4" marL="2286000" algn="l">
              <a:lnSpc>
                <a:spcPct val="100000"/>
              </a:lnSpc>
              <a:spcBef>
                <a:spcPts val="200"/>
              </a:spcBef>
              <a:spcAft>
                <a:spcPts val="0"/>
              </a:spcAft>
              <a:buClr>
                <a:schemeClr val="dk1"/>
              </a:buClr>
              <a:buSzPts val="800"/>
              <a:buChar char="»"/>
              <a:defRPr sz="800"/>
            </a:lvl5pPr>
            <a:lvl6pPr indent="-279400" lvl="5" marL="2743200" algn="l">
              <a:lnSpc>
                <a:spcPct val="100000"/>
              </a:lnSpc>
              <a:spcBef>
                <a:spcPts val="200"/>
              </a:spcBef>
              <a:spcAft>
                <a:spcPts val="0"/>
              </a:spcAft>
              <a:buClr>
                <a:schemeClr val="dk1"/>
              </a:buClr>
              <a:buSzPts val="800"/>
              <a:buChar char="•"/>
              <a:defRPr sz="800"/>
            </a:lvl6pPr>
            <a:lvl7pPr indent="-279400" lvl="6" marL="3200400" algn="l">
              <a:lnSpc>
                <a:spcPct val="100000"/>
              </a:lnSpc>
              <a:spcBef>
                <a:spcPts val="200"/>
              </a:spcBef>
              <a:spcAft>
                <a:spcPts val="0"/>
              </a:spcAft>
              <a:buClr>
                <a:schemeClr val="dk1"/>
              </a:buClr>
              <a:buSzPts val="800"/>
              <a:buChar char="•"/>
              <a:defRPr sz="800"/>
            </a:lvl7pPr>
            <a:lvl8pPr indent="-279400" lvl="7" marL="3657600" algn="l">
              <a:lnSpc>
                <a:spcPct val="100000"/>
              </a:lnSpc>
              <a:spcBef>
                <a:spcPts val="200"/>
              </a:spcBef>
              <a:spcAft>
                <a:spcPts val="0"/>
              </a:spcAft>
              <a:buClr>
                <a:schemeClr val="dk1"/>
              </a:buClr>
              <a:buSzPts val="800"/>
              <a:buChar char="•"/>
              <a:defRPr sz="800"/>
            </a:lvl8pPr>
            <a:lvl9pPr indent="-279400" lvl="8" marL="4114800" algn="l">
              <a:lnSpc>
                <a:spcPct val="100000"/>
              </a:lnSpc>
              <a:spcBef>
                <a:spcPts val="200"/>
              </a:spcBef>
              <a:spcAft>
                <a:spcPts val="0"/>
              </a:spcAft>
              <a:buClr>
                <a:schemeClr val="dk1"/>
              </a:buClr>
              <a:buSzPts val="800"/>
              <a:buChar char="•"/>
              <a:defRPr sz="800"/>
            </a:lvl9pPr>
          </a:lstStyle>
          <a:p/>
        </p:txBody>
      </p:sp>
      <p:sp>
        <p:nvSpPr>
          <p:cNvPr id="91" name="Google Shape;91;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92" name="Google Shape;92;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93" name="Google Shape;93;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20"/>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96" name="Google Shape;96;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97" name="Google Shape;97;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98" name="Google Shape;98;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lnSpc>
                <a:spcPct val="100000"/>
              </a:lnSpc>
              <a:spcBef>
                <a:spcPts val="0"/>
              </a:spcBef>
              <a:spcAft>
                <a:spcPts val="0"/>
              </a:spcAft>
              <a:buClr>
                <a:schemeClr val="dk1"/>
              </a:buClr>
              <a:buSzPts val="1000"/>
              <a:buFont typeface="Calibri"/>
              <a:buNone/>
              <a:defRPr b="1" sz="1000"/>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01" name="Google Shape;101;p21"/>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lnSpc>
                <a:spcPct val="100000"/>
              </a:lnSpc>
              <a:spcBef>
                <a:spcPts val="300"/>
              </a:spcBef>
              <a:spcAft>
                <a:spcPts val="0"/>
              </a:spcAft>
              <a:buClr>
                <a:schemeClr val="dk1"/>
              </a:buClr>
              <a:buSzPts val="1600"/>
              <a:buChar char="•"/>
              <a:defRPr sz="1600"/>
            </a:lvl1pPr>
            <a:lvl2pPr indent="-317500" lvl="1" marL="914400" algn="l">
              <a:lnSpc>
                <a:spcPct val="100000"/>
              </a:lnSpc>
              <a:spcBef>
                <a:spcPts val="300"/>
              </a:spcBef>
              <a:spcAft>
                <a:spcPts val="0"/>
              </a:spcAft>
              <a:buClr>
                <a:schemeClr val="dk1"/>
              </a:buClr>
              <a:buSzPts val="1400"/>
              <a:buChar char="–"/>
              <a:defRPr sz="1400"/>
            </a:lvl2pPr>
            <a:lvl3pPr indent="-304800" lvl="2" marL="1371600" algn="l">
              <a:lnSpc>
                <a:spcPct val="100000"/>
              </a:lnSpc>
              <a:spcBef>
                <a:spcPts val="200"/>
              </a:spcBef>
              <a:spcAft>
                <a:spcPts val="0"/>
              </a:spcAft>
              <a:buClr>
                <a:schemeClr val="dk1"/>
              </a:buClr>
              <a:buSzPts val="1200"/>
              <a:buChar char="•"/>
              <a:defRPr sz="1200"/>
            </a:lvl3pPr>
            <a:lvl4pPr indent="-292100" lvl="3" marL="1828800" algn="l">
              <a:lnSpc>
                <a:spcPct val="100000"/>
              </a:lnSpc>
              <a:spcBef>
                <a:spcPts val="200"/>
              </a:spcBef>
              <a:spcAft>
                <a:spcPts val="0"/>
              </a:spcAft>
              <a:buClr>
                <a:schemeClr val="dk1"/>
              </a:buClr>
              <a:buSzPts val="1000"/>
              <a:buChar char="–"/>
              <a:defRPr sz="1000"/>
            </a:lvl4pPr>
            <a:lvl5pPr indent="-292100" lvl="4" marL="2286000" algn="l">
              <a:lnSpc>
                <a:spcPct val="100000"/>
              </a:lnSpc>
              <a:spcBef>
                <a:spcPts val="200"/>
              </a:spcBef>
              <a:spcAft>
                <a:spcPts val="0"/>
              </a:spcAft>
              <a:buClr>
                <a:schemeClr val="dk1"/>
              </a:buClr>
              <a:buSzPts val="1000"/>
              <a:buChar char="»"/>
              <a:defRPr sz="1000"/>
            </a:lvl5pPr>
            <a:lvl6pPr indent="-292100" lvl="5" marL="2743200" algn="l">
              <a:lnSpc>
                <a:spcPct val="100000"/>
              </a:lnSpc>
              <a:spcBef>
                <a:spcPts val="200"/>
              </a:spcBef>
              <a:spcAft>
                <a:spcPts val="0"/>
              </a:spcAft>
              <a:buClr>
                <a:schemeClr val="dk1"/>
              </a:buClr>
              <a:buSzPts val="1000"/>
              <a:buChar char="•"/>
              <a:defRPr sz="1000"/>
            </a:lvl6pPr>
            <a:lvl7pPr indent="-292100" lvl="6" marL="3200400" algn="l">
              <a:lnSpc>
                <a:spcPct val="100000"/>
              </a:lnSpc>
              <a:spcBef>
                <a:spcPts val="200"/>
              </a:spcBef>
              <a:spcAft>
                <a:spcPts val="0"/>
              </a:spcAft>
              <a:buClr>
                <a:schemeClr val="dk1"/>
              </a:buClr>
              <a:buSzPts val="1000"/>
              <a:buChar char="•"/>
              <a:defRPr sz="1000"/>
            </a:lvl7pPr>
            <a:lvl8pPr indent="-292100" lvl="7" marL="3657600" algn="l">
              <a:lnSpc>
                <a:spcPct val="100000"/>
              </a:lnSpc>
              <a:spcBef>
                <a:spcPts val="200"/>
              </a:spcBef>
              <a:spcAft>
                <a:spcPts val="0"/>
              </a:spcAft>
              <a:buClr>
                <a:schemeClr val="dk1"/>
              </a:buClr>
              <a:buSzPts val="1000"/>
              <a:buChar char="•"/>
              <a:defRPr sz="1000"/>
            </a:lvl8pPr>
            <a:lvl9pPr indent="-292100" lvl="8" marL="4114800" algn="l">
              <a:lnSpc>
                <a:spcPct val="100000"/>
              </a:lnSpc>
              <a:spcBef>
                <a:spcPts val="200"/>
              </a:spcBef>
              <a:spcAft>
                <a:spcPts val="0"/>
              </a:spcAft>
              <a:buClr>
                <a:schemeClr val="dk1"/>
              </a:buClr>
              <a:buSzPts val="1000"/>
              <a:buChar char="•"/>
              <a:defRPr sz="1000"/>
            </a:lvl9pPr>
          </a:lstStyle>
          <a:p/>
        </p:txBody>
      </p:sp>
      <p:sp>
        <p:nvSpPr>
          <p:cNvPr id="102" name="Google Shape;102;p21"/>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lnSpc>
                <a:spcPct val="100000"/>
              </a:lnSpc>
              <a:spcBef>
                <a:spcPts val="100"/>
              </a:spcBef>
              <a:spcAft>
                <a:spcPts val="0"/>
              </a:spcAft>
              <a:buClr>
                <a:schemeClr val="dk1"/>
              </a:buClr>
              <a:buSzPts val="700"/>
              <a:buNone/>
              <a:defRPr sz="700"/>
            </a:lvl1pPr>
            <a:lvl2pPr indent="-228600" lvl="1" marL="914400" algn="l">
              <a:lnSpc>
                <a:spcPct val="100000"/>
              </a:lnSpc>
              <a:spcBef>
                <a:spcPts val="100"/>
              </a:spcBef>
              <a:spcAft>
                <a:spcPts val="0"/>
              </a:spcAft>
              <a:buClr>
                <a:schemeClr val="dk1"/>
              </a:buClr>
              <a:buSzPts val="600"/>
              <a:buNone/>
              <a:defRPr sz="600"/>
            </a:lvl2pPr>
            <a:lvl3pPr indent="-228600" lvl="2" marL="1371600" algn="l">
              <a:lnSpc>
                <a:spcPct val="100000"/>
              </a:lnSpc>
              <a:spcBef>
                <a:spcPts val="100"/>
              </a:spcBef>
              <a:spcAft>
                <a:spcPts val="0"/>
              </a:spcAft>
              <a:buClr>
                <a:schemeClr val="dk1"/>
              </a:buClr>
              <a:buSzPts val="500"/>
              <a:buNone/>
              <a:defRPr sz="500"/>
            </a:lvl3pPr>
            <a:lvl4pPr indent="-228600" lvl="3" marL="1828800" algn="l">
              <a:lnSpc>
                <a:spcPct val="100000"/>
              </a:lnSpc>
              <a:spcBef>
                <a:spcPts val="100"/>
              </a:spcBef>
              <a:spcAft>
                <a:spcPts val="0"/>
              </a:spcAft>
              <a:buClr>
                <a:schemeClr val="dk1"/>
              </a:buClr>
              <a:buSzPts val="500"/>
              <a:buNone/>
              <a:defRPr sz="500"/>
            </a:lvl4pPr>
            <a:lvl5pPr indent="-228600" lvl="4" marL="2286000" algn="l">
              <a:lnSpc>
                <a:spcPct val="100000"/>
              </a:lnSpc>
              <a:spcBef>
                <a:spcPts val="100"/>
              </a:spcBef>
              <a:spcAft>
                <a:spcPts val="0"/>
              </a:spcAft>
              <a:buClr>
                <a:schemeClr val="dk1"/>
              </a:buClr>
              <a:buSzPts val="500"/>
              <a:buNone/>
              <a:defRPr sz="500"/>
            </a:lvl5pPr>
            <a:lvl6pPr indent="-228600" lvl="5" marL="2743200" algn="l">
              <a:lnSpc>
                <a:spcPct val="100000"/>
              </a:lnSpc>
              <a:spcBef>
                <a:spcPts val="100"/>
              </a:spcBef>
              <a:spcAft>
                <a:spcPts val="0"/>
              </a:spcAft>
              <a:buClr>
                <a:schemeClr val="dk1"/>
              </a:buClr>
              <a:buSzPts val="500"/>
              <a:buNone/>
              <a:defRPr sz="500"/>
            </a:lvl6pPr>
            <a:lvl7pPr indent="-228600" lvl="6" marL="3200400" algn="l">
              <a:lnSpc>
                <a:spcPct val="100000"/>
              </a:lnSpc>
              <a:spcBef>
                <a:spcPts val="100"/>
              </a:spcBef>
              <a:spcAft>
                <a:spcPts val="0"/>
              </a:spcAft>
              <a:buClr>
                <a:schemeClr val="dk1"/>
              </a:buClr>
              <a:buSzPts val="500"/>
              <a:buNone/>
              <a:defRPr sz="500"/>
            </a:lvl7pPr>
            <a:lvl8pPr indent="-228600" lvl="7" marL="3657600" algn="l">
              <a:lnSpc>
                <a:spcPct val="100000"/>
              </a:lnSpc>
              <a:spcBef>
                <a:spcPts val="100"/>
              </a:spcBef>
              <a:spcAft>
                <a:spcPts val="0"/>
              </a:spcAft>
              <a:buClr>
                <a:schemeClr val="dk1"/>
              </a:buClr>
              <a:buSzPts val="500"/>
              <a:buNone/>
              <a:defRPr sz="500"/>
            </a:lvl8pPr>
            <a:lvl9pPr indent="-228600" lvl="8" marL="4114800" algn="l">
              <a:lnSpc>
                <a:spcPct val="100000"/>
              </a:lnSpc>
              <a:spcBef>
                <a:spcPts val="100"/>
              </a:spcBef>
              <a:spcAft>
                <a:spcPts val="0"/>
              </a:spcAft>
              <a:buClr>
                <a:schemeClr val="dk1"/>
              </a:buClr>
              <a:buSzPts val="500"/>
              <a:buNone/>
              <a:defRPr sz="500"/>
            </a:lvl9pPr>
          </a:lstStyle>
          <a:p/>
        </p:txBody>
      </p:sp>
      <p:sp>
        <p:nvSpPr>
          <p:cNvPr id="103" name="Google Shape;103;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04" name="Google Shape;104;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05" name="Google Shape;105;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lnSpc>
                <a:spcPct val="100000"/>
              </a:lnSpc>
              <a:spcBef>
                <a:spcPts val="0"/>
              </a:spcBef>
              <a:spcAft>
                <a:spcPts val="0"/>
              </a:spcAft>
              <a:buClr>
                <a:schemeClr val="dk1"/>
              </a:buClr>
              <a:buSzPts val="1000"/>
              <a:buFont typeface="Calibri"/>
              <a:buNone/>
              <a:defRPr b="1" sz="1000"/>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08" name="Google Shape;108;p22"/>
          <p:cNvSpPr/>
          <p:nvPr>
            <p:ph idx="2" type="pic"/>
          </p:nvPr>
        </p:nvSpPr>
        <p:spPr>
          <a:xfrm>
            <a:off x="896144" y="306388"/>
            <a:ext cx="2743200" cy="2057400"/>
          </a:xfrm>
          <a:prstGeom prst="rect">
            <a:avLst/>
          </a:prstGeom>
          <a:noFill/>
          <a:ln>
            <a:noFill/>
          </a:ln>
        </p:spPr>
      </p:sp>
      <p:sp>
        <p:nvSpPr>
          <p:cNvPr id="109" name="Google Shape;109;p22"/>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lnSpc>
                <a:spcPct val="100000"/>
              </a:lnSpc>
              <a:spcBef>
                <a:spcPts val="100"/>
              </a:spcBef>
              <a:spcAft>
                <a:spcPts val="0"/>
              </a:spcAft>
              <a:buClr>
                <a:schemeClr val="dk1"/>
              </a:buClr>
              <a:buSzPts val="700"/>
              <a:buNone/>
              <a:defRPr sz="700"/>
            </a:lvl1pPr>
            <a:lvl2pPr indent="-228600" lvl="1" marL="914400" algn="l">
              <a:lnSpc>
                <a:spcPct val="100000"/>
              </a:lnSpc>
              <a:spcBef>
                <a:spcPts val="100"/>
              </a:spcBef>
              <a:spcAft>
                <a:spcPts val="0"/>
              </a:spcAft>
              <a:buClr>
                <a:schemeClr val="dk1"/>
              </a:buClr>
              <a:buSzPts val="600"/>
              <a:buNone/>
              <a:defRPr sz="600"/>
            </a:lvl2pPr>
            <a:lvl3pPr indent="-228600" lvl="2" marL="1371600" algn="l">
              <a:lnSpc>
                <a:spcPct val="100000"/>
              </a:lnSpc>
              <a:spcBef>
                <a:spcPts val="100"/>
              </a:spcBef>
              <a:spcAft>
                <a:spcPts val="0"/>
              </a:spcAft>
              <a:buClr>
                <a:schemeClr val="dk1"/>
              </a:buClr>
              <a:buSzPts val="500"/>
              <a:buNone/>
              <a:defRPr sz="500"/>
            </a:lvl3pPr>
            <a:lvl4pPr indent="-228600" lvl="3" marL="1828800" algn="l">
              <a:lnSpc>
                <a:spcPct val="100000"/>
              </a:lnSpc>
              <a:spcBef>
                <a:spcPts val="100"/>
              </a:spcBef>
              <a:spcAft>
                <a:spcPts val="0"/>
              </a:spcAft>
              <a:buClr>
                <a:schemeClr val="dk1"/>
              </a:buClr>
              <a:buSzPts val="500"/>
              <a:buNone/>
              <a:defRPr sz="500"/>
            </a:lvl4pPr>
            <a:lvl5pPr indent="-228600" lvl="4" marL="2286000" algn="l">
              <a:lnSpc>
                <a:spcPct val="100000"/>
              </a:lnSpc>
              <a:spcBef>
                <a:spcPts val="100"/>
              </a:spcBef>
              <a:spcAft>
                <a:spcPts val="0"/>
              </a:spcAft>
              <a:buClr>
                <a:schemeClr val="dk1"/>
              </a:buClr>
              <a:buSzPts val="500"/>
              <a:buNone/>
              <a:defRPr sz="500"/>
            </a:lvl5pPr>
            <a:lvl6pPr indent="-228600" lvl="5" marL="2743200" algn="l">
              <a:lnSpc>
                <a:spcPct val="100000"/>
              </a:lnSpc>
              <a:spcBef>
                <a:spcPts val="100"/>
              </a:spcBef>
              <a:spcAft>
                <a:spcPts val="0"/>
              </a:spcAft>
              <a:buClr>
                <a:schemeClr val="dk1"/>
              </a:buClr>
              <a:buSzPts val="500"/>
              <a:buNone/>
              <a:defRPr sz="500"/>
            </a:lvl6pPr>
            <a:lvl7pPr indent="-228600" lvl="6" marL="3200400" algn="l">
              <a:lnSpc>
                <a:spcPct val="100000"/>
              </a:lnSpc>
              <a:spcBef>
                <a:spcPts val="100"/>
              </a:spcBef>
              <a:spcAft>
                <a:spcPts val="0"/>
              </a:spcAft>
              <a:buClr>
                <a:schemeClr val="dk1"/>
              </a:buClr>
              <a:buSzPts val="500"/>
              <a:buNone/>
              <a:defRPr sz="500"/>
            </a:lvl7pPr>
            <a:lvl8pPr indent="-228600" lvl="7" marL="3657600" algn="l">
              <a:lnSpc>
                <a:spcPct val="100000"/>
              </a:lnSpc>
              <a:spcBef>
                <a:spcPts val="100"/>
              </a:spcBef>
              <a:spcAft>
                <a:spcPts val="0"/>
              </a:spcAft>
              <a:buClr>
                <a:schemeClr val="dk1"/>
              </a:buClr>
              <a:buSzPts val="500"/>
              <a:buNone/>
              <a:defRPr sz="500"/>
            </a:lvl8pPr>
            <a:lvl9pPr indent="-228600" lvl="8" marL="4114800" algn="l">
              <a:lnSpc>
                <a:spcPct val="100000"/>
              </a:lnSpc>
              <a:spcBef>
                <a:spcPts val="100"/>
              </a:spcBef>
              <a:spcAft>
                <a:spcPts val="0"/>
              </a:spcAft>
              <a:buClr>
                <a:schemeClr val="dk1"/>
              </a:buClr>
              <a:buSzPts val="500"/>
              <a:buNone/>
              <a:defRPr sz="500"/>
            </a:lvl9pPr>
          </a:lstStyle>
          <a:p/>
        </p:txBody>
      </p:sp>
      <p:sp>
        <p:nvSpPr>
          <p:cNvPr id="110" name="Google Shape;110;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11" name="Google Shape;111;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12" name="Google Shape;112;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15" name="Google Shape;115;p23"/>
          <p:cNvSpPr txBox="1"/>
          <p:nvPr>
            <p:ph idx="1" type="body"/>
          </p:nvPr>
        </p:nvSpPr>
        <p:spPr>
          <a:xfrm rot="5400000">
            <a:off x="1154509" y="-125810"/>
            <a:ext cx="2262982" cy="4114800"/>
          </a:xfrm>
          <a:prstGeom prst="rect">
            <a:avLst/>
          </a:prstGeom>
          <a:noFill/>
          <a:ln>
            <a:noFill/>
          </a:ln>
        </p:spPr>
        <p:txBody>
          <a:bodyPr anchorCtr="0" anchor="t" bIns="22850" lIns="45725" spcFirstLastPara="1" rIns="45725" wrap="square" tIns="22850">
            <a:normAutofit/>
          </a:bodyPr>
          <a:lstStyle>
            <a:lvl1pPr indent="-285750" lvl="0" marL="457200" algn="l">
              <a:lnSpc>
                <a:spcPct val="100000"/>
              </a:lnSpc>
              <a:spcBef>
                <a:spcPts val="200"/>
              </a:spcBef>
              <a:spcAft>
                <a:spcPts val="0"/>
              </a:spcAft>
              <a:buClr>
                <a:schemeClr val="dk1"/>
              </a:buClr>
              <a:buSzPts val="900"/>
              <a:buChar char="•"/>
              <a:defRPr/>
            </a:lvl1pPr>
            <a:lvl2pPr indent="-285750" lvl="1" marL="914400" algn="l">
              <a:lnSpc>
                <a:spcPct val="100000"/>
              </a:lnSpc>
              <a:spcBef>
                <a:spcPts val="200"/>
              </a:spcBef>
              <a:spcAft>
                <a:spcPts val="0"/>
              </a:spcAft>
              <a:buClr>
                <a:schemeClr val="dk1"/>
              </a:buClr>
              <a:buSzPts val="900"/>
              <a:buChar char="–"/>
              <a:defRPr/>
            </a:lvl2pPr>
            <a:lvl3pPr indent="-285750" lvl="2" marL="1371600" algn="l">
              <a:lnSpc>
                <a:spcPct val="100000"/>
              </a:lnSpc>
              <a:spcBef>
                <a:spcPts val="200"/>
              </a:spcBef>
              <a:spcAft>
                <a:spcPts val="0"/>
              </a:spcAft>
              <a:buClr>
                <a:schemeClr val="dk1"/>
              </a:buClr>
              <a:buSzPts val="900"/>
              <a:buChar char="•"/>
              <a:defRPr/>
            </a:lvl3pPr>
            <a:lvl4pPr indent="-285750" lvl="3" marL="1828800" algn="l">
              <a:lnSpc>
                <a:spcPct val="100000"/>
              </a:lnSpc>
              <a:spcBef>
                <a:spcPts val="200"/>
              </a:spcBef>
              <a:spcAft>
                <a:spcPts val="0"/>
              </a:spcAft>
              <a:buClr>
                <a:schemeClr val="dk1"/>
              </a:buClr>
              <a:buSzPts val="900"/>
              <a:buChar char="–"/>
              <a:defRPr/>
            </a:lvl4pPr>
            <a:lvl5pPr indent="-285750" lvl="4" marL="2286000" algn="l">
              <a:lnSpc>
                <a:spcPct val="100000"/>
              </a:lnSpc>
              <a:spcBef>
                <a:spcPts val="200"/>
              </a:spcBef>
              <a:spcAft>
                <a:spcPts val="0"/>
              </a:spcAft>
              <a:buClr>
                <a:schemeClr val="dk1"/>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116" name="Google Shape;116;p2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17" name="Google Shape;117;p2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18" name="Google Shape;118;p2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2366168" y="1085850"/>
            <a:ext cx="2925763" cy="1028700"/>
          </a:xfrm>
          <a:prstGeom prst="rect">
            <a:avLst/>
          </a:prstGeom>
          <a:noFill/>
          <a:ln>
            <a:noFill/>
          </a:ln>
        </p:spPr>
        <p:txBody>
          <a:bodyPr anchorCtr="0" anchor="ctr" bIns="22850" lIns="45725" spcFirstLastPara="1" rIns="45725" wrap="square" tIns="2285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21" name="Google Shape;121;p24"/>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lnSpc>
                <a:spcPct val="100000"/>
              </a:lnSpc>
              <a:spcBef>
                <a:spcPts val="200"/>
              </a:spcBef>
              <a:spcAft>
                <a:spcPts val="0"/>
              </a:spcAft>
              <a:buClr>
                <a:schemeClr val="dk1"/>
              </a:buClr>
              <a:buSzPts val="900"/>
              <a:buChar char="•"/>
              <a:defRPr/>
            </a:lvl1pPr>
            <a:lvl2pPr indent="-285750" lvl="1" marL="914400" algn="l">
              <a:lnSpc>
                <a:spcPct val="100000"/>
              </a:lnSpc>
              <a:spcBef>
                <a:spcPts val="200"/>
              </a:spcBef>
              <a:spcAft>
                <a:spcPts val="0"/>
              </a:spcAft>
              <a:buClr>
                <a:schemeClr val="dk1"/>
              </a:buClr>
              <a:buSzPts val="900"/>
              <a:buChar char="–"/>
              <a:defRPr/>
            </a:lvl2pPr>
            <a:lvl3pPr indent="-285750" lvl="2" marL="1371600" algn="l">
              <a:lnSpc>
                <a:spcPct val="100000"/>
              </a:lnSpc>
              <a:spcBef>
                <a:spcPts val="200"/>
              </a:spcBef>
              <a:spcAft>
                <a:spcPts val="0"/>
              </a:spcAft>
              <a:buClr>
                <a:schemeClr val="dk1"/>
              </a:buClr>
              <a:buSzPts val="900"/>
              <a:buChar char="•"/>
              <a:defRPr/>
            </a:lvl3pPr>
            <a:lvl4pPr indent="-285750" lvl="3" marL="1828800" algn="l">
              <a:lnSpc>
                <a:spcPct val="100000"/>
              </a:lnSpc>
              <a:spcBef>
                <a:spcPts val="200"/>
              </a:spcBef>
              <a:spcAft>
                <a:spcPts val="0"/>
              </a:spcAft>
              <a:buClr>
                <a:schemeClr val="dk1"/>
              </a:buClr>
              <a:buSzPts val="900"/>
              <a:buChar char="–"/>
              <a:defRPr/>
            </a:lvl4pPr>
            <a:lvl5pPr indent="-285750" lvl="4" marL="2286000" algn="l">
              <a:lnSpc>
                <a:spcPct val="100000"/>
              </a:lnSpc>
              <a:spcBef>
                <a:spcPts val="200"/>
              </a:spcBef>
              <a:spcAft>
                <a:spcPts val="0"/>
              </a:spcAft>
              <a:buClr>
                <a:schemeClr val="dk1"/>
              </a:buClr>
              <a:buSzPts val="900"/>
              <a:buChar char="»"/>
              <a:defRPr/>
            </a:lvl5pPr>
            <a:lvl6pPr indent="-285750" lvl="5" marL="2743200" algn="l">
              <a:lnSpc>
                <a:spcPct val="100000"/>
              </a:lnSpc>
              <a:spcBef>
                <a:spcPts val="200"/>
              </a:spcBef>
              <a:spcAft>
                <a:spcPts val="0"/>
              </a:spcAft>
              <a:buClr>
                <a:schemeClr val="dk1"/>
              </a:buClr>
              <a:buSzPts val="900"/>
              <a:buChar char="•"/>
              <a:defRPr/>
            </a:lvl6pPr>
            <a:lvl7pPr indent="-285750" lvl="6" marL="3200400" algn="l">
              <a:lnSpc>
                <a:spcPct val="100000"/>
              </a:lnSpc>
              <a:spcBef>
                <a:spcPts val="200"/>
              </a:spcBef>
              <a:spcAft>
                <a:spcPts val="0"/>
              </a:spcAft>
              <a:buClr>
                <a:schemeClr val="dk1"/>
              </a:buClr>
              <a:buSzPts val="900"/>
              <a:buChar char="•"/>
              <a:defRPr/>
            </a:lvl7pPr>
            <a:lvl8pPr indent="-285750" lvl="7" marL="3657600" algn="l">
              <a:lnSpc>
                <a:spcPct val="100000"/>
              </a:lnSpc>
              <a:spcBef>
                <a:spcPts val="200"/>
              </a:spcBef>
              <a:spcAft>
                <a:spcPts val="0"/>
              </a:spcAft>
              <a:buClr>
                <a:schemeClr val="dk1"/>
              </a:buClr>
              <a:buSzPts val="900"/>
              <a:buChar char="•"/>
              <a:defRPr/>
            </a:lvl8pPr>
            <a:lvl9pPr indent="-285750" lvl="8" marL="4114800" algn="l">
              <a:lnSpc>
                <a:spcPct val="100000"/>
              </a:lnSpc>
              <a:spcBef>
                <a:spcPts val="200"/>
              </a:spcBef>
              <a:spcAft>
                <a:spcPts val="0"/>
              </a:spcAft>
              <a:buClr>
                <a:schemeClr val="dk1"/>
              </a:buClr>
              <a:buSzPts val="900"/>
              <a:buChar char="•"/>
              <a:defRPr/>
            </a:lvl9pPr>
          </a:lstStyle>
          <a:p/>
        </p:txBody>
      </p:sp>
      <p:sp>
        <p:nvSpPr>
          <p:cNvPr id="122" name="Google Shape;122;p2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23" name="Google Shape;123;p2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24" name="Google Shape;124;p2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1" name="Shape 131"/>
        <p:cNvGrpSpPr/>
        <p:nvPr/>
      </p:nvGrpSpPr>
      <p:grpSpPr>
        <a:xfrm>
          <a:off x="0" y="0"/>
          <a:ext cx="0" cy="0"/>
          <a:chOff x="0" y="0"/>
          <a:chExt cx="0" cy="0"/>
        </a:xfrm>
      </p:grpSpPr>
      <p:sp>
        <p:nvSpPr>
          <p:cNvPr id="132" name="Google Shape;132;p2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33" name="Google Shape;133;p2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lnSpc>
                <a:spcPct val="100000"/>
              </a:lnSpc>
              <a:spcBef>
                <a:spcPts val="0"/>
              </a:spcBef>
              <a:spcAft>
                <a:spcPts val="0"/>
              </a:spcAft>
              <a:buSzPts val="700"/>
              <a:buNone/>
              <a:defRPr/>
            </a:lvl1pPr>
            <a:lvl2pPr lvl="1" algn="l">
              <a:lnSpc>
                <a:spcPct val="100000"/>
              </a:lnSpc>
              <a:spcBef>
                <a:spcPts val="0"/>
              </a:spcBef>
              <a:spcAft>
                <a:spcPts val="0"/>
              </a:spcAft>
              <a:buSzPts val="700"/>
              <a:buNone/>
              <a:defRPr/>
            </a:lvl2pPr>
            <a:lvl3pPr lvl="2" algn="l">
              <a:lnSpc>
                <a:spcPct val="100000"/>
              </a:lnSpc>
              <a:spcBef>
                <a:spcPts val="0"/>
              </a:spcBef>
              <a:spcAft>
                <a:spcPts val="0"/>
              </a:spcAft>
              <a:buSzPts val="700"/>
              <a:buNone/>
              <a:defRPr/>
            </a:lvl3pPr>
            <a:lvl4pPr lvl="3" algn="l">
              <a:lnSpc>
                <a:spcPct val="100000"/>
              </a:lnSpc>
              <a:spcBef>
                <a:spcPts val="0"/>
              </a:spcBef>
              <a:spcAft>
                <a:spcPts val="0"/>
              </a:spcAft>
              <a:buSzPts val="700"/>
              <a:buNone/>
              <a:defRPr/>
            </a:lvl4pPr>
            <a:lvl5pPr lvl="4" algn="l">
              <a:lnSpc>
                <a:spcPct val="100000"/>
              </a:lnSpc>
              <a:spcBef>
                <a:spcPts val="0"/>
              </a:spcBef>
              <a:spcAft>
                <a:spcPts val="0"/>
              </a:spcAft>
              <a:buSzPts val="700"/>
              <a:buNone/>
              <a:defRPr/>
            </a:lvl5pPr>
            <a:lvl6pPr lvl="5" algn="l">
              <a:lnSpc>
                <a:spcPct val="100000"/>
              </a:lnSpc>
              <a:spcBef>
                <a:spcPts val="0"/>
              </a:spcBef>
              <a:spcAft>
                <a:spcPts val="0"/>
              </a:spcAft>
              <a:buSzPts val="700"/>
              <a:buNone/>
              <a:defRPr/>
            </a:lvl6pPr>
            <a:lvl7pPr lvl="6" algn="l">
              <a:lnSpc>
                <a:spcPct val="100000"/>
              </a:lnSpc>
              <a:spcBef>
                <a:spcPts val="0"/>
              </a:spcBef>
              <a:spcAft>
                <a:spcPts val="0"/>
              </a:spcAft>
              <a:buSzPts val="700"/>
              <a:buNone/>
              <a:defRPr/>
            </a:lvl7pPr>
            <a:lvl8pPr lvl="7" algn="l">
              <a:lnSpc>
                <a:spcPct val="100000"/>
              </a:lnSpc>
              <a:spcBef>
                <a:spcPts val="0"/>
              </a:spcBef>
              <a:spcAft>
                <a:spcPts val="0"/>
              </a:spcAft>
              <a:buSzPts val="700"/>
              <a:buNone/>
              <a:defRPr/>
            </a:lvl8pPr>
            <a:lvl9pPr lvl="8" algn="l">
              <a:lnSpc>
                <a:spcPct val="100000"/>
              </a:lnSpc>
              <a:spcBef>
                <a:spcPts val="0"/>
              </a:spcBef>
              <a:spcAft>
                <a:spcPts val="0"/>
              </a:spcAft>
              <a:buSzPts val="700"/>
              <a:buNone/>
              <a:defRPr/>
            </a:lvl9pPr>
          </a:lstStyle>
          <a:p/>
        </p:txBody>
      </p:sp>
      <p:sp>
        <p:nvSpPr>
          <p:cNvPr id="134" name="Google Shape;134;p2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lnSpc>
                <a:spcPct val="100000"/>
              </a:lnSpc>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lnSpc>
                <a:spcPct val="100000"/>
              </a:lnSpc>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lnSpc>
                <a:spcPct val="100000"/>
              </a:lnSpc>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lnSpc>
                <a:spcPct val="100000"/>
              </a:lnSpc>
              <a:spcBef>
                <a:spcPts val="0"/>
              </a:spcBef>
              <a:spcAft>
                <a:spcPts val="0"/>
              </a:spcAft>
              <a:buClr>
                <a:srgbClr val="000000"/>
              </a:buClr>
              <a:buSzPts val="700"/>
              <a:buFont typeface="Arial"/>
              <a:buNone/>
              <a:defRPr b="0" i="0" sz="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lnSpc>
                <a:spcPct val="100000"/>
              </a:lnSpc>
              <a:spcBef>
                <a:spcPts val="0"/>
              </a:spcBef>
              <a:spcAft>
                <a:spcPts val="0"/>
              </a:spcAft>
              <a:buClr>
                <a:srgbClr val="000000"/>
              </a:buClr>
              <a:buSzPts val="700"/>
              <a:buFont typeface="Arial"/>
              <a:buNone/>
              <a:defRPr b="0" i="0" sz="6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5" name="Shape 125"/>
        <p:cNvGrpSpPr/>
        <p:nvPr/>
      </p:nvGrpSpPr>
      <p:grpSpPr>
        <a:xfrm>
          <a:off x="0" y="0"/>
          <a:ext cx="0" cy="0"/>
          <a:chOff x="0" y="0"/>
          <a:chExt cx="0" cy="0"/>
        </a:xfrm>
      </p:grpSpPr>
      <p:sp>
        <p:nvSpPr>
          <p:cNvPr id="126" name="Google Shape;126;p25"/>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lnSpc>
                <a:spcPct val="100000"/>
              </a:lnSpc>
              <a:spcBef>
                <a:spcPts val="0"/>
              </a:spcBef>
              <a:spcAft>
                <a:spcPts val="0"/>
              </a:spcAft>
              <a:buClr>
                <a:schemeClr val="lt1"/>
              </a:buClr>
              <a:buSzPts val="2200"/>
              <a:buFont typeface="Calibri"/>
              <a:buNone/>
              <a:defRPr b="0" i="0" sz="2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rgbClr val="000000"/>
                </a:solidFill>
                <a:latin typeface="Arial"/>
                <a:ea typeface="Arial"/>
                <a:cs typeface="Arial"/>
                <a:sym typeface="Arial"/>
              </a:defRPr>
            </a:lvl9pPr>
          </a:lstStyle>
          <a:p/>
        </p:txBody>
      </p:sp>
      <p:sp>
        <p:nvSpPr>
          <p:cNvPr id="127" name="Google Shape;127;p25"/>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lnSpc>
                <a:spcPct val="100000"/>
              </a:lnSpc>
              <a:spcBef>
                <a:spcPts val="3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1pPr>
            <a:lvl2pPr indent="-317500" lvl="1" marL="914400" marR="0" rtl="0" algn="l">
              <a:lnSpc>
                <a:spcPct val="100000"/>
              </a:lnSpc>
              <a:spcBef>
                <a:spcPts val="300"/>
              </a:spcBef>
              <a:spcAft>
                <a:spcPts val="0"/>
              </a:spcAft>
              <a:buClr>
                <a:schemeClr val="lt1"/>
              </a:buClr>
              <a:buSzPts val="1400"/>
              <a:buFont typeface="Arial"/>
              <a:buChar char="–"/>
              <a:defRPr b="0" i="0" sz="1400" u="none" cap="none" strike="noStrike">
                <a:solidFill>
                  <a:schemeClr val="lt1"/>
                </a:solidFill>
                <a:latin typeface="Calibri"/>
                <a:ea typeface="Calibri"/>
                <a:cs typeface="Calibri"/>
                <a:sym typeface="Calibri"/>
              </a:defRPr>
            </a:lvl2pPr>
            <a:lvl3pPr indent="-304800" lvl="2" marL="1371600" marR="0" rtl="0" algn="l">
              <a:lnSpc>
                <a:spcPct val="100000"/>
              </a:lnSpc>
              <a:spcBef>
                <a:spcPts val="200"/>
              </a:spcBef>
              <a:spcAft>
                <a:spcPts val="0"/>
              </a:spcAft>
              <a:buClr>
                <a:schemeClr val="lt1"/>
              </a:buClr>
              <a:buSzPts val="1200"/>
              <a:buFont typeface="Arial"/>
              <a:buChar char="•"/>
              <a:defRPr b="0" i="0" sz="1200" u="none" cap="none" strike="noStrike">
                <a:solidFill>
                  <a:schemeClr val="lt1"/>
                </a:solidFill>
                <a:latin typeface="Calibri"/>
                <a:ea typeface="Calibri"/>
                <a:cs typeface="Calibri"/>
                <a:sym typeface="Calibri"/>
              </a:defRPr>
            </a:lvl3pPr>
            <a:lvl4pPr indent="-292100" lvl="3" marL="1828800" marR="0" rtl="0" algn="l">
              <a:lnSpc>
                <a:spcPct val="100000"/>
              </a:lnSpc>
              <a:spcBef>
                <a:spcPts val="200"/>
              </a:spcBef>
              <a:spcAft>
                <a:spcPts val="0"/>
              </a:spcAft>
              <a:buClr>
                <a:schemeClr val="lt1"/>
              </a:buClr>
              <a:buSzPts val="1000"/>
              <a:buFont typeface="Arial"/>
              <a:buChar char="–"/>
              <a:defRPr b="0" i="0" sz="1000" u="none" cap="none" strike="noStrike">
                <a:solidFill>
                  <a:schemeClr val="lt1"/>
                </a:solidFill>
                <a:latin typeface="Calibri"/>
                <a:ea typeface="Calibri"/>
                <a:cs typeface="Calibri"/>
                <a:sym typeface="Calibri"/>
              </a:defRPr>
            </a:lvl4pPr>
            <a:lvl5pPr indent="-292100" lvl="4" marL="2286000" marR="0" rtl="0" algn="l">
              <a:lnSpc>
                <a:spcPct val="100000"/>
              </a:lnSpc>
              <a:spcBef>
                <a:spcPts val="200"/>
              </a:spcBef>
              <a:spcAft>
                <a:spcPts val="0"/>
              </a:spcAft>
              <a:buClr>
                <a:schemeClr val="lt1"/>
              </a:buClr>
              <a:buSzPts val="1000"/>
              <a:buFont typeface="Arial"/>
              <a:buChar char="»"/>
              <a:defRPr b="0" i="0" sz="1000" u="none" cap="none" strike="noStrike">
                <a:solidFill>
                  <a:schemeClr val="lt1"/>
                </a:solidFill>
                <a:latin typeface="Calibri"/>
                <a:ea typeface="Calibri"/>
                <a:cs typeface="Calibri"/>
                <a:sym typeface="Calibri"/>
              </a:defRPr>
            </a:lvl5pPr>
            <a:lvl6pPr indent="-292100" lvl="5" marL="2743200" marR="0" rtl="0" algn="l">
              <a:lnSpc>
                <a:spcPct val="100000"/>
              </a:lnSpc>
              <a:spcBef>
                <a:spcPts val="200"/>
              </a:spcBef>
              <a:spcAft>
                <a:spcPts val="0"/>
              </a:spcAft>
              <a:buClr>
                <a:schemeClr val="lt1"/>
              </a:buClr>
              <a:buSzPts val="1000"/>
              <a:buFont typeface="Arial"/>
              <a:buChar char="•"/>
              <a:defRPr b="0" i="0" sz="1000" u="none" cap="none" strike="noStrike">
                <a:solidFill>
                  <a:schemeClr val="lt1"/>
                </a:solidFill>
                <a:latin typeface="Calibri"/>
                <a:ea typeface="Calibri"/>
                <a:cs typeface="Calibri"/>
                <a:sym typeface="Calibri"/>
              </a:defRPr>
            </a:lvl6pPr>
            <a:lvl7pPr indent="-292100" lvl="6" marL="3200400" marR="0" rtl="0" algn="l">
              <a:lnSpc>
                <a:spcPct val="100000"/>
              </a:lnSpc>
              <a:spcBef>
                <a:spcPts val="200"/>
              </a:spcBef>
              <a:spcAft>
                <a:spcPts val="0"/>
              </a:spcAft>
              <a:buClr>
                <a:schemeClr val="lt1"/>
              </a:buClr>
              <a:buSzPts val="1000"/>
              <a:buFont typeface="Arial"/>
              <a:buChar char="•"/>
              <a:defRPr b="0" i="0" sz="1000" u="none" cap="none" strike="noStrike">
                <a:solidFill>
                  <a:schemeClr val="lt1"/>
                </a:solidFill>
                <a:latin typeface="Calibri"/>
                <a:ea typeface="Calibri"/>
                <a:cs typeface="Calibri"/>
                <a:sym typeface="Calibri"/>
              </a:defRPr>
            </a:lvl7pPr>
            <a:lvl8pPr indent="-292100" lvl="7" marL="3657600" marR="0" rtl="0" algn="l">
              <a:lnSpc>
                <a:spcPct val="100000"/>
              </a:lnSpc>
              <a:spcBef>
                <a:spcPts val="200"/>
              </a:spcBef>
              <a:spcAft>
                <a:spcPts val="0"/>
              </a:spcAft>
              <a:buClr>
                <a:schemeClr val="lt1"/>
              </a:buClr>
              <a:buSzPts val="1000"/>
              <a:buFont typeface="Arial"/>
              <a:buChar char="•"/>
              <a:defRPr b="0" i="0" sz="1000" u="none" cap="none" strike="noStrike">
                <a:solidFill>
                  <a:schemeClr val="lt1"/>
                </a:solidFill>
                <a:latin typeface="Calibri"/>
                <a:ea typeface="Calibri"/>
                <a:cs typeface="Calibri"/>
                <a:sym typeface="Calibri"/>
              </a:defRPr>
            </a:lvl8pPr>
            <a:lvl9pPr indent="-292100" lvl="8" marL="4114800" marR="0" rtl="0" algn="l">
              <a:lnSpc>
                <a:spcPct val="100000"/>
              </a:lnSpc>
              <a:spcBef>
                <a:spcPts val="200"/>
              </a:spcBef>
              <a:spcAft>
                <a:spcPts val="0"/>
              </a:spcAft>
              <a:buClr>
                <a:schemeClr val="lt1"/>
              </a:buClr>
              <a:buSzPts val="1000"/>
              <a:buFont typeface="Arial"/>
              <a:buChar char="•"/>
              <a:defRPr b="0" i="0" sz="1000" u="none" cap="none" strike="noStrike">
                <a:solidFill>
                  <a:schemeClr val="lt1"/>
                </a:solidFill>
                <a:latin typeface="Calibri"/>
                <a:ea typeface="Calibri"/>
                <a:cs typeface="Calibri"/>
                <a:sym typeface="Calibri"/>
              </a:defRPr>
            </a:lvl9pPr>
          </a:lstStyle>
          <a:p/>
        </p:txBody>
      </p:sp>
      <p:sp>
        <p:nvSpPr>
          <p:cNvPr id="128" name="Google Shape;128;p2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lnSpc>
                <a:spcPct val="100000"/>
              </a:lnSpc>
              <a:spcBef>
                <a:spcPts val="0"/>
              </a:spcBef>
              <a:spcAft>
                <a:spcPts val="0"/>
              </a:spcAft>
              <a:buClr>
                <a:srgbClr val="000000"/>
              </a:buClr>
              <a:buSzPts val="700"/>
              <a:buFont typeface="Arial"/>
              <a:buNone/>
              <a:defRPr b="0" i="0" sz="6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chemeClr val="lt1"/>
                </a:solidFill>
                <a:latin typeface="Calibri"/>
                <a:ea typeface="Calibri"/>
                <a:cs typeface="Calibri"/>
                <a:sym typeface="Calibri"/>
              </a:defRPr>
            </a:lvl9pPr>
          </a:lstStyle>
          <a:p/>
        </p:txBody>
      </p:sp>
      <p:sp>
        <p:nvSpPr>
          <p:cNvPr id="129" name="Google Shape;129;p2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lnSpc>
                <a:spcPct val="100000"/>
              </a:lnSpc>
              <a:spcBef>
                <a:spcPts val="0"/>
              </a:spcBef>
              <a:spcAft>
                <a:spcPts val="0"/>
              </a:spcAft>
              <a:buClr>
                <a:srgbClr val="000000"/>
              </a:buClr>
              <a:buSzPts val="700"/>
              <a:buFont typeface="Arial"/>
              <a:buNone/>
              <a:defRPr b="0" i="0" sz="6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700"/>
              <a:buFont typeface="Arial"/>
              <a:buNone/>
              <a:defRPr b="0" i="0" sz="9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700"/>
              <a:buFont typeface="Arial"/>
              <a:buNone/>
              <a:defRPr b="0" i="0" sz="9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700"/>
              <a:buFont typeface="Arial"/>
              <a:buNone/>
              <a:defRPr b="0" i="0" sz="9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700"/>
              <a:buFont typeface="Arial"/>
              <a:buNone/>
              <a:defRPr b="0" i="0" sz="9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700"/>
              <a:buFont typeface="Arial"/>
              <a:buNone/>
              <a:defRPr b="0" i="0" sz="9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700"/>
              <a:buFont typeface="Arial"/>
              <a:buNone/>
              <a:defRPr b="0" i="0" sz="9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700"/>
              <a:buFont typeface="Arial"/>
              <a:buNone/>
              <a:defRPr b="0" i="0" sz="9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700"/>
              <a:buFont typeface="Arial"/>
              <a:buNone/>
              <a:defRPr b="0" i="0" sz="900" u="none" cap="none" strike="noStrike">
                <a:solidFill>
                  <a:schemeClr val="lt1"/>
                </a:solidFill>
                <a:latin typeface="Calibri"/>
                <a:ea typeface="Calibri"/>
                <a:cs typeface="Calibri"/>
                <a:sym typeface="Calibri"/>
              </a:defRPr>
            </a:lvl9pPr>
          </a:lstStyle>
          <a:p/>
        </p:txBody>
      </p:sp>
      <p:sp>
        <p:nvSpPr>
          <p:cNvPr id="130" name="Google Shape;130;p2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7.gif"/><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7.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2.jpg"/><Relationship Id="rId4" Type="http://schemas.openxmlformats.org/officeDocument/2006/relationships/hyperlink" Target="https://ministry-to-children.com/jesus-and-the-canaanite-woman-craft-ideas/#gsc.tab=0"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image" Target="../media/image19.png"/><Relationship Id="rId6" Type="http://schemas.openxmlformats.org/officeDocument/2006/relationships/image" Target="../media/image16.png"/><Relationship Id="rId7" Type="http://schemas.openxmlformats.org/officeDocument/2006/relationships/image" Target="../media/image12.jpg"/><Relationship Id="rId8"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7.gif"/><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6923C"/>
        </a:solidFill>
      </p:bgPr>
    </p:bg>
    <p:spTree>
      <p:nvGrpSpPr>
        <p:cNvPr id="139" name="Shape 139"/>
        <p:cNvGrpSpPr/>
        <p:nvPr/>
      </p:nvGrpSpPr>
      <p:grpSpPr>
        <a:xfrm>
          <a:off x="0" y="0"/>
          <a:ext cx="0" cy="0"/>
          <a:chOff x="0" y="0"/>
          <a:chExt cx="0" cy="0"/>
        </a:xfrm>
      </p:grpSpPr>
      <p:sp>
        <p:nvSpPr>
          <p:cNvPr id="140" name="Google Shape;140;p27"/>
          <p:cNvSpPr txBox="1"/>
          <p:nvPr/>
        </p:nvSpPr>
        <p:spPr>
          <a:xfrm>
            <a:off x="0" y="1710905"/>
            <a:ext cx="5257800" cy="1754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5700"/>
              <a:buFont typeface="Arial"/>
              <a:buNone/>
            </a:pPr>
            <a:r>
              <a:rPr b="1" i="0" lang="en" sz="5700" u="none" cap="none" strike="noStrike">
                <a:solidFill>
                  <a:schemeClr val="lt1"/>
                </a:solidFill>
                <a:latin typeface="Arial"/>
                <a:ea typeface="Arial"/>
                <a:cs typeface="Arial"/>
                <a:sym typeface="Arial"/>
              </a:rPr>
              <a:t>LIVE THE WORD KIDS</a:t>
            </a:r>
            <a:endParaRPr b="0" i="0" sz="700" u="none" cap="none" strike="noStrike">
              <a:solidFill>
                <a:schemeClr val="lt1"/>
              </a:solidFill>
              <a:latin typeface="Arial"/>
              <a:ea typeface="Arial"/>
              <a:cs typeface="Arial"/>
              <a:sym typeface="Arial"/>
            </a:endParaRPr>
          </a:p>
        </p:txBody>
      </p:sp>
      <p:sp>
        <p:nvSpPr>
          <p:cNvPr id="141" name="Google Shape;141;p27"/>
          <p:cNvSpPr/>
          <p:nvPr/>
        </p:nvSpPr>
        <p:spPr>
          <a:xfrm>
            <a:off x="543790" y="3459046"/>
            <a:ext cx="4229100" cy="404089"/>
          </a:xfrm>
          <a:prstGeom prst="rect">
            <a:avLst/>
          </a:prstGeom>
          <a:solidFill>
            <a:srgbClr val="888888"/>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142" name="Google Shape;142;p27"/>
          <p:cNvSpPr txBox="1"/>
          <p:nvPr/>
        </p:nvSpPr>
        <p:spPr>
          <a:xfrm>
            <a:off x="0" y="3528776"/>
            <a:ext cx="5257800" cy="231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chemeClr val="lt1"/>
                </a:solidFill>
                <a:latin typeface="Arial"/>
                <a:ea typeface="Arial"/>
                <a:cs typeface="Arial"/>
                <a:sym typeface="Arial"/>
              </a:rPr>
              <a:t>20th Sunday in Ordinary Time | Cycle A</a:t>
            </a:r>
            <a:endParaRPr b="0" i="0" sz="700" u="none" cap="none" strike="noStrike">
              <a:solidFill>
                <a:schemeClr val="lt1"/>
              </a:solidFill>
              <a:latin typeface="Arial"/>
              <a:ea typeface="Arial"/>
              <a:cs typeface="Arial"/>
              <a:sym typeface="Arial"/>
            </a:endParaRPr>
          </a:p>
        </p:txBody>
      </p:sp>
      <p:pic>
        <p:nvPicPr>
          <p:cNvPr id="143" name="Google Shape;143;p27"/>
          <p:cNvPicPr preferRelativeResize="0"/>
          <p:nvPr/>
        </p:nvPicPr>
        <p:blipFill rotWithShape="1">
          <a:blip r:embed="rId3">
            <a:alphaModFix/>
          </a:blip>
          <a:srcRect b="0" l="0" r="0" t="0"/>
          <a:stretch/>
        </p:blipFill>
        <p:spPr>
          <a:xfrm>
            <a:off x="5126182" y="971550"/>
            <a:ext cx="3505200" cy="3505200"/>
          </a:xfrm>
          <a:prstGeom prst="rect">
            <a:avLst/>
          </a:prstGeom>
          <a:noFill/>
          <a:ln>
            <a:noFill/>
          </a:ln>
        </p:spPr>
      </p:pic>
      <p:pic>
        <p:nvPicPr>
          <p:cNvPr id="144" name="Google Shape;144;p27"/>
          <p:cNvPicPr preferRelativeResize="0"/>
          <p:nvPr/>
        </p:nvPicPr>
        <p:blipFill rotWithShape="1">
          <a:blip r:embed="rId4">
            <a:alphaModFix/>
          </a:blip>
          <a:srcRect b="0" l="0" r="0" t="0"/>
          <a:stretch/>
        </p:blipFill>
        <p:spPr>
          <a:xfrm>
            <a:off x="1752600" y="971550"/>
            <a:ext cx="1712767" cy="884930"/>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215" name="Shape 215"/>
        <p:cNvGrpSpPr/>
        <p:nvPr/>
      </p:nvGrpSpPr>
      <p:grpSpPr>
        <a:xfrm>
          <a:off x="0" y="0"/>
          <a:ext cx="0" cy="0"/>
          <a:chOff x="0" y="0"/>
          <a:chExt cx="0" cy="0"/>
        </a:xfrm>
      </p:grpSpPr>
      <p:sp>
        <p:nvSpPr>
          <p:cNvPr id="216" name="Google Shape;216;p36"/>
          <p:cNvSpPr txBox="1"/>
          <p:nvPr/>
        </p:nvSpPr>
        <p:spPr>
          <a:xfrm>
            <a:off x="5085339" y="1139136"/>
            <a:ext cx="2774217" cy="3447098"/>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Black"/>
                <a:ea typeface="Arial Black"/>
                <a:cs typeface="Arial Black"/>
                <a:sym typeface="Arial Black"/>
              </a:rPr>
              <a:t>Jesus answered, </a:t>
            </a:r>
            <a:endParaRPr/>
          </a:p>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Black"/>
                <a:ea typeface="Arial Black"/>
                <a:cs typeface="Arial Black"/>
                <a:sym typeface="Arial Black"/>
              </a:rPr>
              <a:t>“It isn't right to take the children's food and throw it to the dogs.”</a:t>
            </a:r>
            <a:endParaRPr b="0" i="0" sz="2800" u="none" cap="none" strike="noStrike">
              <a:solidFill>
                <a:srgbClr val="000000"/>
              </a:solidFill>
              <a:latin typeface="Arial Black"/>
              <a:ea typeface="Arial Black"/>
              <a:cs typeface="Arial Black"/>
              <a:sym typeface="Arial Black"/>
            </a:endParaRPr>
          </a:p>
        </p:txBody>
      </p:sp>
      <p:sp>
        <p:nvSpPr>
          <p:cNvPr id="217" name="Google Shape;217;p36"/>
          <p:cNvSpPr txBox="1"/>
          <p:nvPr/>
        </p:nvSpPr>
        <p:spPr>
          <a:xfrm>
            <a:off x="5085339" y="644630"/>
            <a:ext cx="642900" cy="384900"/>
          </a:xfrm>
          <a:prstGeom prst="rect">
            <a:avLst/>
          </a:prstGeom>
          <a:solidFill>
            <a:srgbClr val="783F04"/>
          </a:solid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500"/>
              <a:buFont typeface="Arial"/>
              <a:buNone/>
            </a:pPr>
            <a:r>
              <a:rPr b="1" i="0" lang="en" sz="2500" u="none" cap="none" strike="noStrike">
                <a:solidFill>
                  <a:srgbClr val="FFFFFF"/>
                </a:solidFill>
                <a:latin typeface="Arial Black"/>
                <a:ea typeface="Arial Black"/>
                <a:cs typeface="Arial Black"/>
                <a:sym typeface="Arial Black"/>
              </a:rPr>
              <a:t>26</a:t>
            </a:r>
            <a:endParaRPr b="1" i="0" sz="2500" u="none" cap="none" strike="noStrike">
              <a:solidFill>
                <a:srgbClr val="FFFFFF"/>
              </a:solidFill>
              <a:latin typeface="Arial Black"/>
              <a:ea typeface="Arial Black"/>
              <a:cs typeface="Arial Black"/>
              <a:sym typeface="Arial Black"/>
            </a:endParaRPr>
          </a:p>
        </p:txBody>
      </p:sp>
      <p:pic>
        <p:nvPicPr>
          <p:cNvPr id="218" name="Google Shape;218;p36"/>
          <p:cNvPicPr preferRelativeResize="0"/>
          <p:nvPr/>
        </p:nvPicPr>
        <p:blipFill rotWithShape="1">
          <a:blip r:embed="rId3">
            <a:alphaModFix/>
          </a:blip>
          <a:srcRect b="0" l="0" r="0" t="0"/>
          <a:stretch/>
        </p:blipFill>
        <p:spPr>
          <a:xfrm>
            <a:off x="1109084" y="557265"/>
            <a:ext cx="3462916" cy="4028969"/>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8953"/>
        </a:solidFill>
      </p:bgPr>
    </p:bg>
    <p:spTree>
      <p:nvGrpSpPr>
        <p:cNvPr id="223" name="Shape 223"/>
        <p:cNvGrpSpPr/>
        <p:nvPr/>
      </p:nvGrpSpPr>
      <p:grpSpPr>
        <a:xfrm>
          <a:off x="0" y="0"/>
          <a:ext cx="0" cy="0"/>
          <a:chOff x="0" y="0"/>
          <a:chExt cx="0" cy="0"/>
        </a:xfrm>
      </p:grpSpPr>
      <p:sp>
        <p:nvSpPr>
          <p:cNvPr id="224" name="Google Shape;224;p37"/>
          <p:cNvSpPr/>
          <p:nvPr/>
        </p:nvSpPr>
        <p:spPr>
          <a:xfrm>
            <a:off x="1174839" y="916129"/>
            <a:ext cx="607200" cy="428700"/>
          </a:xfrm>
          <a:prstGeom prst="rect">
            <a:avLst/>
          </a:prstGeom>
          <a:solidFill>
            <a:srgbClr val="741B47"/>
          </a:solidFill>
          <a:ln>
            <a:noFill/>
          </a:ln>
        </p:spPr>
        <p:txBody>
          <a:bodyPr anchorCtr="0" anchor="t"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2500"/>
              <a:buFont typeface="Arial"/>
              <a:buNone/>
            </a:pPr>
            <a:r>
              <a:rPr b="1" i="0" lang="en" sz="2500" u="none" cap="none" strike="noStrike">
                <a:solidFill>
                  <a:srgbClr val="FFFFFF"/>
                </a:solidFill>
                <a:latin typeface="Arial Black"/>
                <a:ea typeface="Arial Black"/>
                <a:cs typeface="Arial Black"/>
                <a:sym typeface="Arial Black"/>
              </a:rPr>
              <a:t>27</a:t>
            </a:r>
            <a:endParaRPr b="1" i="0" sz="2500" u="none" cap="none" strike="noStrike">
              <a:solidFill>
                <a:srgbClr val="FFFFFF"/>
              </a:solidFill>
              <a:latin typeface="Arial Black"/>
              <a:ea typeface="Arial Black"/>
              <a:cs typeface="Arial Black"/>
              <a:sym typeface="Arial Black"/>
            </a:endParaRPr>
          </a:p>
        </p:txBody>
      </p:sp>
      <p:sp>
        <p:nvSpPr>
          <p:cNvPr id="225" name="Google Shape;225;p37"/>
          <p:cNvSpPr txBox="1"/>
          <p:nvPr/>
        </p:nvSpPr>
        <p:spPr>
          <a:xfrm>
            <a:off x="1149927" y="1471420"/>
            <a:ext cx="2896458" cy="258532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Black"/>
                <a:ea typeface="Arial Black"/>
                <a:cs typeface="Arial Black"/>
                <a:sym typeface="Arial Black"/>
              </a:rPr>
              <a:t>“That's true, sir,” she answered, “but even the dogs eat the leftovers that fall from their masters' table.”</a:t>
            </a:r>
            <a:endParaRPr b="0" i="0" sz="2400" u="none" cap="none" strike="noStrike">
              <a:solidFill>
                <a:srgbClr val="000000"/>
              </a:solidFill>
              <a:latin typeface="Arial Black"/>
              <a:ea typeface="Arial Black"/>
              <a:cs typeface="Arial Black"/>
              <a:sym typeface="Arial Black"/>
            </a:endParaRPr>
          </a:p>
        </p:txBody>
      </p:sp>
      <p:pic>
        <p:nvPicPr>
          <p:cNvPr id="226" name="Google Shape;226;p37"/>
          <p:cNvPicPr preferRelativeResize="0"/>
          <p:nvPr/>
        </p:nvPicPr>
        <p:blipFill rotWithShape="1">
          <a:blip r:embed="rId3">
            <a:alphaModFix/>
          </a:blip>
          <a:srcRect b="0" l="0" r="0" t="0"/>
          <a:stretch/>
        </p:blipFill>
        <p:spPr>
          <a:xfrm>
            <a:off x="4384965" y="478955"/>
            <a:ext cx="3975610" cy="4185590"/>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F7F7F"/>
        </a:solidFill>
      </p:bgPr>
    </p:bg>
    <p:spTree>
      <p:nvGrpSpPr>
        <p:cNvPr id="231" name="Shape 231"/>
        <p:cNvGrpSpPr/>
        <p:nvPr/>
      </p:nvGrpSpPr>
      <p:grpSpPr>
        <a:xfrm>
          <a:off x="0" y="0"/>
          <a:ext cx="0" cy="0"/>
          <a:chOff x="0" y="0"/>
          <a:chExt cx="0" cy="0"/>
        </a:xfrm>
      </p:grpSpPr>
      <p:sp>
        <p:nvSpPr>
          <p:cNvPr id="232" name="Google Shape;232;p38"/>
          <p:cNvSpPr txBox="1"/>
          <p:nvPr/>
        </p:nvSpPr>
        <p:spPr>
          <a:xfrm>
            <a:off x="1070553" y="938274"/>
            <a:ext cx="3246870" cy="369331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Black"/>
                <a:ea typeface="Arial Black"/>
                <a:cs typeface="Arial Black"/>
                <a:sym typeface="Arial Black"/>
              </a:rPr>
              <a:t>So Jesus answered her, “You are a woman of great faith! What you want will be done for you.” </a:t>
            </a:r>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Arial Black"/>
                <a:ea typeface="Arial Black"/>
                <a:cs typeface="Arial Black"/>
                <a:sym typeface="Arial Black"/>
              </a:rPr>
              <a:t>And at that very moment, her daughter was healed.</a:t>
            </a:r>
            <a:endParaRPr b="0" i="0" sz="2400" u="none" cap="none" strike="noStrike">
              <a:solidFill>
                <a:srgbClr val="000000"/>
              </a:solidFill>
              <a:latin typeface="Arial Black"/>
              <a:ea typeface="Arial Black"/>
              <a:cs typeface="Arial Black"/>
              <a:sym typeface="Arial Black"/>
            </a:endParaRPr>
          </a:p>
        </p:txBody>
      </p:sp>
      <p:sp>
        <p:nvSpPr>
          <p:cNvPr id="233" name="Google Shape;233;p38"/>
          <p:cNvSpPr txBox="1"/>
          <p:nvPr/>
        </p:nvSpPr>
        <p:spPr>
          <a:xfrm>
            <a:off x="1071237" y="462184"/>
            <a:ext cx="627678" cy="384900"/>
          </a:xfrm>
          <a:prstGeom prst="rect">
            <a:avLst/>
          </a:prstGeom>
          <a:solidFill>
            <a:srgbClr val="783F04"/>
          </a:solid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500"/>
              <a:buFont typeface="Arial"/>
              <a:buNone/>
            </a:pPr>
            <a:r>
              <a:rPr b="1" i="0" lang="en" sz="2500" u="none" cap="none" strike="noStrike">
                <a:solidFill>
                  <a:srgbClr val="FFFFFF"/>
                </a:solidFill>
                <a:latin typeface="Arial Black"/>
                <a:ea typeface="Arial Black"/>
                <a:cs typeface="Arial Black"/>
                <a:sym typeface="Arial Black"/>
              </a:rPr>
              <a:t>28</a:t>
            </a:r>
            <a:endParaRPr b="1" i="0" sz="2500" u="none" cap="none" strike="noStrike">
              <a:solidFill>
                <a:srgbClr val="FFFFFF"/>
              </a:solidFill>
              <a:latin typeface="Arial Black"/>
              <a:ea typeface="Arial Black"/>
              <a:cs typeface="Arial Black"/>
              <a:sym typeface="Arial Black"/>
            </a:endParaRPr>
          </a:p>
        </p:txBody>
      </p:sp>
      <p:pic>
        <p:nvPicPr>
          <p:cNvPr descr="Jesus' Harsh Sayings: Dogs of Israel?! (Matthew 15:21-27) | With Christian  Eyes" id="234" name="Google Shape;234;p38"/>
          <p:cNvPicPr preferRelativeResize="0"/>
          <p:nvPr/>
        </p:nvPicPr>
        <p:blipFill rotWithShape="1">
          <a:blip r:embed="rId3">
            <a:alphaModFix/>
          </a:blip>
          <a:srcRect b="0" l="0" r="0" t="0"/>
          <a:stretch/>
        </p:blipFill>
        <p:spPr>
          <a:xfrm>
            <a:off x="4642032" y="617740"/>
            <a:ext cx="3534641" cy="3908019"/>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99"/>
        </a:solidFill>
      </p:bgPr>
    </p:bg>
    <p:spTree>
      <p:nvGrpSpPr>
        <p:cNvPr id="238" name="Shape 238"/>
        <p:cNvGrpSpPr/>
        <p:nvPr/>
      </p:nvGrpSpPr>
      <p:grpSpPr>
        <a:xfrm>
          <a:off x="0" y="0"/>
          <a:ext cx="0" cy="0"/>
          <a:chOff x="0" y="0"/>
          <a:chExt cx="0" cy="0"/>
        </a:xfrm>
      </p:grpSpPr>
      <p:sp>
        <p:nvSpPr>
          <p:cNvPr id="239" name="Google Shape;239;p39"/>
          <p:cNvSpPr txBox="1"/>
          <p:nvPr/>
        </p:nvSpPr>
        <p:spPr>
          <a:xfrm>
            <a:off x="717404" y="1455651"/>
            <a:ext cx="8503800" cy="623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600"/>
              <a:buFont typeface="Arial"/>
              <a:buNone/>
            </a:pPr>
            <a:r>
              <a:rPr b="1" i="1" lang="en" sz="3600" u="none" cap="none" strike="noStrike">
                <a:solidFill>
                  <a:srgbClr val="632423"/>
                </a:solidFill>
                <a:latin typeface="Arial"/>
                <a:ea typeface="Arial"/>
                <a:cs typeface="Arial"/>
                <a:sym typeface="Arial"/>
              </a:rPr>
              <a:t>Leader:</a:t>
            </a:r>
            <a:r>
              <a:rPr b="1" i="1" lang="en" sz="3600" u="none" cap="none" strike="noStrike">
                <a:solidFill>
                  <a:srgbClr val="FFC000"/>
                </a:solidFill>
                <a:latin typeface="Arial"/>
                <a:ea typeface="Arial"/>
                <a:cs typeface="Arial"/>
                <a:sym typeface="Arial"/>
              </a:rPr>
              <a:t> </a:t>
            </a:r>
            <a:r>
              <a:rPr b="1" i="0" lang="en" sz="3600" u="none" cap="none" strike="noStrike">
                <a:solidFill>
                  <a:schemeClr val="dk1"/>
                </a:solidFill>
                <a:latin typeface="Arial"/>
                <a:ea typeface="Arial"/>
                <a:cs typeface="Arial"/>
                <a:sym typeface="Arial"/>
              </a:rPr>
              <a:t>The Gospel of the Lord.</a:t>
            </a:r>
            <a:endParaRPr b="0" i="0" sz="1100" u="none" cap="none" strike="noStrike">
              <a:solidFill>
                <a:schemeClr val="dk1"/>
              </a:solidFill>
              <a:latin typeface="Arial"/>
              <a:ea typeface="Arial"/>
              <a:cs typeface="Arial"/>
              <a:sym typeface="Arial"/>
            </a:endParaRPr>
          </a:p>
        </p:txBody>
      </p:sp>
      <p:sp>
        <p:nvSpPr>
          <p:cNvPr id="240" name="Google Shape;240;p39"/>
          <p:cNvSpPr txBox="1"/>
          <p:nvPr/>
        </p:nvSpPr>
        <p:spPr>
          <a:xfrm>
            <a:off x="1531304" y="2510357"/>
            <a:ext cx="6876000" cy="1177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600"/>
              <a:buFont typeface="Arial"/>
              <a:buNone/>
            </a:pPr>
            <a:r>
              <a:rPr b="1" i="1" lang="en" sz="3600" u="none" cap="none" strike="noStrike">
                <a:solidFill>
                  <a:srgbClr val="632423"/>
                </a:solidFill>
                <a:latin typeface="Arial"/>
                <a:ea typeface="Arial"/>
                <a:cs typeface="Arial"/>
                <a:sym typeface="Arial"/>
              </a:rPr>
              <a:t>All:</a:t>
            </a:r>
            <a:r>
              <a:rPr b="1" i="1" lang="en" sz="3600" u="none" cap="none" strike="noStrike">
                <a:solidFill>
                  <a:srgbClr val="FFC000"/>
                </a:solidFill>
                <a:latin typeface="Arial"/>
                <a:ea typeface="Arial"/>
                <a:cs typeface="Arial"/>
                <a:sym typeface="Arial"/>
              </a:rPr>
              <a:t> </a:t>
            </a:r>
            <a:r>
              <a:rPr b="1" i="0" lang="en" sz="3600" u="none" cap="none" strike="noStrike">
                <a:solidFill>
                  <a:schemeClr val="dk1"/>
                </a:solidFill>
                <a:latin typeface="Arial"/>
                <a:ea typeface="Arial"/>
                <a:cs typeface="Arial"/>
                <a:sym typeface="Arial"/>
              </a:rPr>
              <a:t>Praise to You,</a:t>
            </a:r>
            <a:endParaRPr b="1" i="0" sz="3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chemeClr val="dk1"/>
                </a:solidFill>
                <a:latin typeface="Arial"/>
                <a:ea typeface="Arial"/>
                <a:cs typeface="Arial"/>
                <a:sym typeface="Arial"/>
              </a:rPr>
              <a:t>		Lord Jesus Christ.</a:t>
            </a:r>
            <a:endParaRPr b="1" i="0" sz="3600" u="none" cap="none" strike="noStrik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5" name="Shape 245"/>
        <p:cNvGrpSpPr/>
        <p:nvPr/>
      </p:nvGrpSpPr>
      <p:grpSpPr>
        <a:xfrm>
          <a:off x="0" y="0"/>
          <a:ext cx="0" cy="0"/>
          <a:chOff x="0" y="0"/>
          <a:chExt cx="0" cy="0"/>
        </a:xfrm>
      </p:grpSpPr>
      <p:sp>
        <p:nvSpPr>
          <p:cNvPr id="246" name="Google Shape;246;p40"/>
          <p:cNvSpPr/>
          <p:nvPr/>
        </p:nvSpPr>
        <p:spPr>
          <a:xfrm>
            <a:off x="288032" y="1637577"/>
            <a:ext cx="4572000" cy="1701139"/>
          </a:xfrm>
          <a:prstGeom prst="rect">
            <a:avLst/>
          </a:prstGeom>
          <a:noFill/>
          <a:ln>
            <a:noFill/>
          </a:ln>
        </p:spPr>
        <p:txBody>
          <a:bodyPr anchorCtr="0" anchor="t" bIns="22850" lIns="45725" spcFirstLastPara="1" rIns="45725" wrap="square" tIns="22850">
            <a:noAutofit/>
          </a:bodyPr>
          <a:lstStyle/>
          <a:p>
            <a:pPr indent="0" lvl="0" marL="0" marR="0" rtl="0" algn="ctr">
              <a:lnSpc>
                <a:spcPct val="141000"/>
              </a:lnSpc>
              <a:spcBef>
                <a:spcPts val="0"/>
              </a:spcBef>
              <a:spcAft>
                <a:spcPts val="0"/>
              </a:spcAft>
              <a:buClr>
                <a:srgbClr val="000000"/>
              </a:buClr>
              <a:buSzPts val="4800"/>
              <a:buFont typeface="Arial"/>
              <a:buNone/>
            </a:pPr>
            <a:r>
              <a:rPr b="1" i="0" lang="en" sz="4800" u="none" cap="none" strike="noStrike">
                <a:solidFill>
                  <a:schemeClr val="dk1"/>
                </a:solidFill>
                <a:latin typeface="Arial"/>
                <a:ea typeface="Arial"/>
                <a:cs typeface="Arial"/>
                <a:sym typeface="Arial"/>
              </a:rPr>
              <a:t>GOSPEL MESSAGE</a:t>
            </a:r>
            <a:endParaRPr b="0" i="0" sz="700" u="none" cap="none" strike="noStrike">
              <a:solidFill>
                <a:schemeClr val="dk1"/>
              </a:solidFill>
              <a:latin typeface="Arial"/>
              <a:ea typeface="Arial"/>
              <a:cs typeface="Arial"/>
              <a:sym typeface="Arial"/>
            </a:endParaRPr>
          </a:p>
        </p:txBody>
      </p:sp>
      <p:pic>
        <p:nvPicPr>
          <p:cNvPr id="247" name="Google Shape;247;p40"/>
          <p:cNvPicPr preferRelativeResize="0"/>
          <p:nvPr/>
        </p:nvPicPr>
        <p:blipFill rotWithShape="1">
          <a:blip r:embed="rId3">
            <a:alphaModFix/>
          </a:blip>
          <a:srcRect b="0" l="0" r="0" t="0"/>
          <a:stretch/>
        </p:blipFill>
        <p:spPr>
          <a:xfrm>
            <a:off x="4860032" y="735546"/>
            <a:ext cx="3505200" cy="3505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252" name="Shape 252"/>
        <p:cNvGrpSpPr/>
        <p:nvPr/>
      </p:nvGrpSpPr>
      <p:grpSpPr>
        <a:xfrm>
          <a:off x="0" y="0"/>
          <a:ext cx="0" cy="0"/>
          <a:chOff x="0" y="0"/>
          <a:chExt cx="0" cy="0"/>
        </a:xfrm>
      </p:grpSpPr>
      <p:sp>
        <p:nvSpPr>
          <p:cNvPr id="253" name="Google Shape;253;p41"/>
          <p:cNvSpPr/>
          <p:nvPr/>
        </p:nvSpPr>
        <p:spPr>
          <a:xfrm>
            <a:off x="432538" y="1060600"/>
            <a:ext cx="3740700" cy="720000"/>
          </a:xfrm>
          <a:prstGeom prst="rect">
            <a:avLst/>
          </a:prstGeom>
          <a:solidFill>
            <a:schemeClr val="dk2"/>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Arial Black"/>
                <a:ea typeface="Arial Black"/>
                <a:cs typeface="Arial Black"/>
                <a:sym typeface="Arial Black"/>
              </a:rPr>
              <a:t>Activity:  </a:t>
            </a:r>
            <a:endParaRPr b="0" i="0" sz="2000" u="none" cap="none" strike="noStrike">
              <a:solidFill>
                <a:schemeClr val="lt1"/>
              </a:solidFill>
              <a:latin typeface="Arial Black"/>
              <a:ea typeface="Arial Black"/>
              <a:cs typeface="Arial Black"/>
              <a:sym typeface="Arial Black"/>
            </a:endParaRPr>
          </a:p>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Arial Black"/>
                <a:ea typeface="Arial Black"/>
                <a:cs typeface="Arial Black"/>
                <a:sym typeface="Arial Black"/>
              </a:rPr>
              <a:t>String of Faith</a:t>
            </a:r>
            <a:endParaRPr b="0" i="0" sz="2000" u="none" cap="none" strike="noStrike">
              <a:solidFill>
                <a:schemeClr val="lt1"/>
              </a:solidFill>
              <a:latin typeface="Arial Black"/>
              <a:ea typeface="Arial Black"/>
              <a:cs typeface="Arial Black"/>
              <a:sym typeface="Arial Black"/>
            </a:endParaRPr>
          </a:p>
          <a:p>
            <a:pPr indent="0" lvl="0" marL="0" marR="0" rtl="0" algn="l">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254" name="Google Shape;254;p41"/>
          <p:cNvSpPr txBox="1"/>
          <p:nvPr/>
        </p:nvSpPr>
        <p:spPr>
          <a:xfrm>
            <a:off x="639230" y="1888446"/>
            <a:ext cx="3384450" cy="384701"/>
          </a:xfrm>
          <a:prstGeom prst="rect">
            <a:avLst/>
          </a:prstGeom>
          <a:noFill/>
          <a:ln>
            <a:noFill/>
          </a:ln>
        </p:spPr>
        <p:txBody>
          <a:bodyPr anchorCtr="0" anchor="t" bIns="22850" lIns="45725" spcFirstLastPara="1" rIns="45725" wrap="square" tIns="22850">
            <a:spAutoFit/>
          </a:bodyPr>
          <a:lstStyle/>
          <a:p>
            <a:pPr indent="-88900" lvl="0" marL="228600" marR="0" rtl="0" algn="l">
              <a:lnSpc>
                <a:spcPct val="100000"/>
              </a:lnSpc>
              <a:spcBef>
                <a:spcPts val="0"/>
              </a:spcBef>
              <a:spcAft>
                <a:spcPts val="0"/>
              </a:spcAft>
              <a:buClr>
                <a:schemeClr val="lt1"/>
              </a:buClr>
              <a:buSzPts val="2200"/>
              <a:buFont typeface="Calibri"/>
              <a:buNone/>
            </a:pPr>
            <a:r>
              <a:t/>
            </a:r>
            <a:endParaRPr b="1" i="0" sz="2200" u="none" cap="none" strike="noStrike">
              <a:solidFill>
                <a:schemeClr val="lt1"/>
              </a:solidFill>
              <a:latin typeface="Calibri"/>
              <a:ea typeface="Calibri"/>
              <a:cs typeface="Calibri"/>
              <a:sym typeface="Calibri"/>
            </a:endParaRPr>
          </a:p>
        </p:txBody>
      </p:sp>
      <p:sp>
        <p:nvSpPr>
          <p:cNvPr id="255" name="Google Shape;255;p41"/>
          <p:cNvSpPr txBox="1"/>
          <p:nvPr/>
        </p:nvSpPr>
        <p:spPr>
          <a:xfrm>
            <a:off x="349410" y="1780600"/>
            <a:ext cx="3917789"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800" u="none" cap="none" strike="noStrike">
                <a:solidFill>
                  <a:schemeClr val="dk1"/>
                </a:solidFill>
                <a:latin typeface="Poppins"/>
                <a:ea typeface="Poppins"/>
                <a:cs typeface="Poppins"/>
                <a:sym typeface="Poppins"/>
              </a:rPr>
              <a:t>Materials needed:</a:t>
            </a:r>
            <a:endParaRPr b="0" i="0" sz="1800" u="none" cap="none" strike="noStrike">
              <a:solidFill>
                <a:schemeClr val="dk1"/>
              </a:solidFill>
              <a:latin typeface="Poppins"/>
              <a:ea typeface="Poppins"/>
              <a:cs typeface="Poppins"/>
              <a:sym typeface="Poppins"/>
            </a:endParaRPr>
          </a:p>
          <a:p>
            <a:pPr indent="-114300" lvl="0" marL="0" marR="0" rtl="0" algn="l">
              <a:lnSpc>
                <a:spcPct val="100000"/>
              </a:lnSpc>
              <a:spcBef>
                <a:spcPts val="0"/>
              </a:spcBef>
              <a:spcAft>
                <a:spcPts val="0"/>
              </a:spcAft>
              <a:buClr>
                <a:srgbClr val="000000"/>
              </a:buClr>
              <a:buSzPts val="1800"/>
              <a:buFont typeface="Arial"/>
              <a:buChar char="•"/>
            </a:pPr>
            <a:r>
              <a:rPr b="0" i="0" lang="en" sz="1800" u="none" cap="none" strike="noStrike">
                <a:solidFill>
                  <a:schemeClr val="dk1"/>
                </a:solidFill>
                <a:latin typeface="Poppins"/>
                <a:ea typeface="Poppins"/>
                <a:cs typeface="Poppins"/>
                <a:sym typeface="Poppins"/>
              </a:rPr>
              <a:t>Yarn or string</a:t>
            </a:r>
            <a:endParaRPr/>
          </a:p>
          <a:p>
            <a:pPr indent="-114300" lvl="0" marL="0" marR="0" rtl="0" algn="l">
              <a:lnSpc>
                <a:spcPct val="100000"/>
              </a:lnSpc>
              <a:spcBef>
                <a:spcPts val="0"/>
              </a:spcBef>
              <a:spcAft>
                <a:spcPts val="0"/>
              </a:spcAft>
              <a:buClr>
                <a:srgbClr val="000000"/>
              </a:buClr>
              <a:buSzPts val="1800"/>
              <a:buFont typeface="Arial"/>
              <a:buChar char="•"/>
            </a:pPr>
            <a:r>
              <a:rPr b="0" i="0" lang="en" sz="1800" u="none" cap="none" strike="noStrike">
                <a:solidFill>
                  <a:schemeClr val="dk1"/>
                </a:solidFill>
                <a:latin typeface="Poppins"/>
                <a:ea typeface="Poppins"/>
                <a:cs typeface="Poppins"/>
                <a:sym typeface="Poppins"/>
              </a:rPr>
              <a:t>Construction paper</a:t>
            </a:r>
            <a:endParaRPr/>
          </a:p>
          <a:p>
            <a:pPr indent="-114300" lvl="0" marL="0" marR="0" rtl="0" algn="l">
              <a:lnSpc>
                <a:spcPct val="100000"/>
              </a:lnSpc>
              <a:spcBef>
                <a:spcPts val="0"/>
              </a:spcBef>
              <a:spcAft>
                <a:spcPts val="0"/>
              </a:spcAft>
              <a:buClr>
                <a:srgbClr val="000000"/>
              </a:buClr>
              <a:buSzPts val="1800"/>
              <a:buFont typeface="Arial"/>
              <a:buChar char="•"/>
            </a:pPr>
            <a:r>
              <a:rPr b="0" i="0" lang="en" sz="1800" u="none" cap="none" strike="noStrike">
                <a:solidFill>
                  <a:schemeClr val="dk1"/>
                </a:solidFill>
                <a:latin typeface="Poppins"/>
                <a:ea typeface="Poppins"/>
                <a:cs typeface="Poppins"/>
                <a:sym typeface="Poppins"/>
              </a:rPr>
              <a:t>Scissors</a:t>
            </a:r>
            <a:endParaRPr/>
          </a:p>
          <a:p>
            <a:pPr indent="-114300" lvl="0" marL="0" marR="0" rtl="0" algn="l">
              <a:lnSpc>
                <a:spcPct val="100000"/>
              </a:lnSpc>
              <a:spcBef>
                <a:spcPts val="0"/>
              </a:spcBef>
              <a:spcAft>
                <a:spcPts val="0"/>
              </a:spcAft>
              <a:buClr>
                <a:srgbClr val="000000"/>
              </a:buClr>
              <a:buSzPts val="1800"/>
              <a:buFont typeface="Arial"/>
              <a:buChar char="•"/>
            </a:pPr>
            <a:r>
              <a:rPr b="0" i="0" lang="en" sz="1800" u="none" cap="none" strike="noStrike">
                <a:solidFill>
                  <a:schemeClr val="dk1"/>
                </a:solidFill>
                <a:latin typeface="Poppins"/>
                <a:ea typeface="Poppins"/>
                <a:cs typeface="Poppins"/>
                <a:sym typeface="Poppins"/>
              </a:rPr>
              <a:t>Extra decorations (stickers, etc.)</a:t>
            </a:r>
            <a:endParaRPr/>
          </a:p>
          <a:p>
            <a:pPr indent="-114300" lvl="0" marL="0" marR="0" rtl="0" algn="l">
              <a:lnSpc>
                <a:spcPct val="100000"/>
              </a:lnSpc>
              <a:spcBef>
                <a:spcPts val="0"/>
              </a:spcBef>
              <a:spcAft>
                <a:spcPts val="0"/>
              </a:spcAft>
              <a:buClr>
                <a:srgbClr val="000000"/>
              </a:buClr>
              <a:buSzPts val="1800"/>
              <a:buFont typeface="Arial"/>
              <a:buChar char="•"/>
            </a:pPr>
            <a:r>
              <a:rPr b="0" i="0" lang="en" sz="1800" u="none" cap="none" strike="noStrike">
                <a:solidFill>
                  <a:schemeClr val="dk1"/>
                </a:solidFill>
                <a:latin typeface="Poppins"/>
                <a:ea typeface="Poppins"/>
                <a:cs typeface="Poppins"/>
                <a:sym typeface="Poppins"/>
              </a:rPr>
              <a:t>Caption or verse</a:t>
            </a:r>
            <a:endParaRPr/>
          </a:p>
          <a:p>
            <a:pPr indent="-114300" lvl="0" marL="0" marR="0" rtl="0" algn="l">
              <a:lnSpc>
                <a:spcPct val="100000"/>
              </a:lnSpc>
              <a:spcBef>
                <a:spcPts val="0"/>
              </a:spcBef>
              <a:spcAft>
                <a:spcPts val="0"/>
              </a:spcAft>
              <a:buClr>
                <a:srgbClr val="000000"/>
              </a:buClr>
              <a:buSzPts val="1800"/>
              <a:buFont typeface="Arial"/>
              <a:buChar char="•"/>
            </a:pPr>
            <a:r>
              <a:rPr b="0" i="0" lang="en" sz="1800" u="none" cap="none" strike="noStrike">
                <a:solidFill>
                  <a:schemeClr val="dk1"/>
                </a:solidFill>
                <a:latin typeface="Poppins"/>
                <a:ea typeface="Poppins"/>
                <a:cs typeface="Poppins"/>
                <a:sym typeface="Poppins"/>
              </a:rPr>
              <a:t>Markers or crayons</a:t>
            </a:r>
            <a:endParaRPr/>
          </a:p>
          <a:p>
            <a:pPr indent="-114300" lvl="0" marL="0" marR="0" rtl="0" algn="l">
              <a:lnSpc>
                <a:spcPct val="100000"/>
              </a:lnSpc>
              <a:spcBef>
                <a:spcPts val="0"/>
              </a:spcBef>
              <a:spcAft>
                <a:spcPts val="0"/>
              </a:spcAft>
              <a:buClr>
                <a:srgbClr val="000000"/>
              </a:buClr>
              <a:buSzPts val="1800"/>
              <a:buFont typeface="Arial"/>
              <a:buChar char="•"/>
            </a:pPr>
            <a:r>
              <a:rPr b="0" i="0" lang="en" sz="1800" u="none" cap="none" strike="noStrike">
                <a:solidFill>
                  <a:schemeClr val="dk1"/>
                </a:solidFill>
                <a:latin typeface="Poppins"/>
                <a:ea typeface="Poppins"/>
                <a:cs typeface="Poppins"/>
                <a:sym typeface="Poppins"/>
              </a:rPr>
              <a:t>Puncher</a:t>
            </a:r>
            <a:endParaRPr/>
          </a:p>
        </p:txBody>
      </p:sp>
      <p:pic>
        <p:nvPicPr>
          <p:cNvPr descr="Craft Two: “Hang your Faith on Jesus Decoration”" id="256" name="Google Shape;256;p41"/>
          <p:cNvPicPr preferRelativeResize="0"/>
          <p:nvPr/>
        </p:nvPicPr>
        <p:blipFill rotWithShape="1">
          <a:blip r:embed="rId3">
            <a:alphaModFix/>
          </a:blip>
          <a:srcRect b="0" l="0" r="0" t="0"/>
          <a:stretch/>
        </p:blipFill>
        <p:spPr>
          <a:xfrm>
            <a:off x="4521435" y="1060600"/>
            <a:ext cx="4265305" cy="3190118"/>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sp>
        <p:nvSpPr>
          <p:cNvPr id="257" name="Google Shape;257;p41"/>
          <p:cNvSpPr txBox="1"/>
          <p:nvPr/>
        </p:nvSpPr>
        <p:spPr>
          <a:xfrm>
            <a:off x="-48491" y="4958030"/>
            <a:ext cx="7855527" cy="1846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 sz="600" u="sng" cap="none" strike="noStrike">
                <a:solidFill>
                  <a:schemeClr val="hlink"/>
                </a:solidFill>
                <a:latin typeface="Arial"/>
                <a:ea typeface="Arial"/>
                <a:cs typeface="Arial"/>
                <a:sym typeface="Arial"/>
                <a:hlinkClick r:id="rId4"/>
              </a:rPr>
              <a:t>https://ministry-to-children.com/jesus-and-the-canaanite-woman-craft-ideas/#gsc.tab=0</a:t>
            </a:r>
            <a:r>
              <a:rPr b="0" i="0" lang="en" sz="600" u="none" cap="none" strike="noStrike">
                <a:solidFill>
                  <a:srgbClr val="000000"/>
                </a:solidFill>
                <a:latin typeface="Arial"/>
                <a:ea typeface="Arial"/>
                <a:cs typeface="Arial"/>
                <a:sym typeface="Arial"/>
              </a:rPr>
              <a:t> </a:t>
            </a:r>
            <a:endParaRPr/>
          </a:p>
        </p:txBody>
      </p:sp>
      <p:sp>
        <p:nvSpPr>
          <p:cNvPr id="258" name="Google Shape;258;p41"/>
          <p:cNvSpPr/>
          <p:nvPr/>
        </p:nvSpPr>
        <p:spPr>
          <a:xfrm>
            <a:off x="29795" y="4850928"/>
            <a:ext cx="639230" cy="143793"/>
          </a:xfrm>
          <a:prstGeom prst="rect">
            <a:avLst/>
          </a:prstGeom>
          <a:solidFill>
            <a:schemeClr val="dk2"/>
          </a:solidFill>
          <a:ln>
            <a:noFill/>
          </a:ln>
        </p:spPr>
        <p:txBody>
          <a:bodyPr anchorCtr="0" anchor="t"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chemeClr val="lt1"/>
                </a:solidFill>
                <a:latin typeface="Arial Black"/>
                <a:ea typeface="Arial Black"/>
                <a:cs typeface="Arial Black"/>
                <a:sym typeface="Arial Black"/>
              </a:rPr>
              <a:t>Reference:</a:t>
            </a:r>
            <a:endParaRPr b="0" i="0" sz="100" u="none" cap="none" strike="noStrik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263" name="Shape 263"/>
        <p:cNvGrpSpPr/>
        <p:nvPr/>
      </p:nvGrpSpPr>
      <p:grpSpPr>
        <a:xfrm>
          <a:off x="0" y="0"/>
          <a:ext cx="0" cy="0"/>
          <a:chOff x="0" y="0"/>
          <a:chExt cx="0" cy="0"/>
        </a:xfrm>
      </p:grpSpPr>
      <p:sp>
        <p:nvSpPr>
          <p:cNvPr id="264" name="Google Shape;264;p42"/>
          <p:cNvSpPr/>
          <p:nvPr/>
        </p:nvSpPr>
        <p:spPr>
          <a:xfrm>
            <a:off x="184314" y="114260"/>
            <a:ext cx="2109600" cy="384600"/>
          </a:xfrm>
          <a:prstGeom prst="rect">
            <a:avLst/>
          </a:prstGeom>
          <a:solidFill>
            <a:schemeClr val="dk2"/>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Arial Black"/>
                <a:ea typeface="Arial Black"/>
                <a:cs typeface="Arial Black"/>
                <a:sym typeface="Arial Black"/>
              </a:rPr>
              <a:t>Instructions:</a:t>
            </a:r>
            <a:endParaRPr b="0" i="0" sz="700" u="none" cap="none" strike="noStrike">
              <a:solidFill>
                <a:schemeClr val="lt1"/>
              </a:solidFill>
              <a:latin typeface="Arial"/>
              <a:ea typeface="Arial"/>
              <a:cs typeface="Arial"/>
              <a:sym typeface="Arial"/>
            </a:endParaRPr>
          </a:p>
        </p:txBody>
      </p:sp>
      <p:pic>
        <p:nvPicPr>
          <p:cNvPr id="265" name="Google Shape;265;p42"/>
          <p:cNvPicPr preferRelativeResize="0"/>
          <p:nvPr/>
        </p:nvPicPr>
        <p:blipFill rotWithShape="1">
          <a:blip r:embed="rId3">
            <a:alphaModFix/>
          </a:blip>
          <a:srcRect b="0" l="0" r="0" t="0"/>
          <a:stretch/>
        </p:blipFill>
        <p:spPr>
          <a:xfrm>
            <a:off x="474146" y="630909"/>
            <a:ext cx="2467644" cy="1388050"/>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pic>
        <p:nvPicPr>
          <p:cNvPr id="266" name="Google Shape;266;p42"/>
          <p:cNvPicPr preferRelativeResize="0"/>
          <p:nvPr/>
        </p:nvPicPr>
        <p:blipFill rotWithShape="1">
          <a:blip r:embed="rId4">
            <a:alphaModFix/>
          </a:blip>
          <a:srcRect b="0" l="0" r="0" t="0"/>
          <a:stretch/>
        </p:blipFill>
        <p:spPr>
          <a:xfrm>
            <a:off x="3357312" y="630909"/>
            <a:ext cx="2467644" cy="1388050"/>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pic>
        <p:nvPicPr>
          <p:cNvPr id="267" name="Google Shape;267;p42"/>
          <p:cNvPicPr preferRelativeResize="0"/>
          <p:nvPr/>
        </p:nvPicPr>
        <p:blipFill rotWithShape="1">
          <a:blip r:embed="rId5">
            <a:alphaModFix/>
          </a:blip>
          <a:srcRect b="0" l="0" r="0" t="0"/>
          <a:stretch/>
        </p:blipFill>
        <p:spPr>
          <a:xfrm>
            <a:off x="6289822" y="630909"/>
            <a:ext cx="2467644" cy="1388050"/>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pic>
        <p:nvPicPr>
          <p:cNvPr id="268" name="Google Shape;268;p42"/>
          <p:cNvPicPr preferRelativeResize="0"/>
          <p:nvPr/>
        </p:nvPicPr>
        <p:blipFill rotWithShape="1">
          <a:blip r:embed="rId6">
            <a:alphaModFix/>
          </a:blip>
          <a:srcRect b="0" l="0" r="0" t="0"/>
          <a:stretch/>
        </p:blipFill>
        <p:spPr>
          <a:xfrm>
            <a:off x="437348" y="2894066"/>
            <a:ext cx="2520828" cy="1283917"/>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sp>
        <p:nvSpPr>
          <p:cNvPr id="269" name="Google Shape;269;p42"/>
          <p:cNvSpPr txBox="1"/>
          <p:nvPr/>
        </p:nvSpPr>
        <p:spPr>
          <a:xfrm>
            <a:off x="437209" y="2080110"/>
            <a:ext cx="2504581" cy="741593"/>
          </a:xfrm>
          <a:prstGeom prst="rect">
            <a:avLst/>
          </a:prstGeom>
          <a:solidFill>
            <a:srgbClr val="92CCDC"/>
          </a:solidFill>
          <a:ln>
            <a:noFill/>
          </a:ln>
        </p:spPr>
        <p:txBody>
          <a:bodyPr anchorCtr="0" anchor="t" bIns="22850" lIns="45725" spcFirstLastPara="1" rIns="45725" wrap="square" tIns="22850">
            <a:spAutoFit/>
          </a:bodyPr>
          <a:lstStyle/>
          <a:p>
            <a:pPr indent="0" lvl="0" marL="0" marR="0" rtl="0" algn="ctr">
              <a:lnSpc>
                <a:spcPct val="107000"/>
              </a:lnSpc>
              <a:spcBef>
                <a:spcPts val="0"/>
              </a:spcBef>
              <a:spcAft>
                <a:spcPts val="800"/>
              </a:spcAft>
              <a:buNone/>
            </a:pPr>
            <a:r>
              <a:rPr b="1" i="0" lang="en" sz="1200" u="none" cap="none" strike="noStrike">
                <a:solidFill>
                  <a:srgbClr val="000000"/>
                </a:solidFill>
                <a:latin typeface="Arial Black"/>
                <a:ea typeface="Arial Black"/>
                <a:cs typeface="Arial Black"/>
                <a:sym typeface="Arial Black"/>
              </a:rPr>
              <a:t>Cut construction paper into shapes such as hearts, crosses, or other shapes.</a:t>
            </a:r>
            <a:endParaRPr b="1" i="0" sz="1200" u="none" cap="none" strike="noStrike">
              <a:solidFill>
                <a:srgbClr val="000000"/>
              </a:solidFill>
              <a:latin typeface="Arial Black"/>
              <a:ea typeface="Arial Black"/>
              <a:cs typeface="Arial Black"/>
              <a:sym typeface="Arial Black"/>
            </a:endParaRPr>
          </a:p>
        </p:txBody>
      </p:sp>
      <p:sp>
        <p:nvSpPr>
          <p:cNvPr id="270" name="Google Shape;270;p42"/>
          <p:cNvSpPr txBox="1"/>
          <p:nvPr/>
        </p:nvSpPr>
        <p:spPr>
          <a:xfrm>
            <a:off x="506531" y="1676892"/>
            <a:ext cx="702589" cy="307777"/>
          </a:xfrm>
          <a:prstGeom prst="rect">
            <a:avLst/>
          </a:prstGeom>
          <a:solidFill>
            <a:srgbClr val="1F497D"/>
          </a:solidFill>
          <a:ln cap="flat" cmpd="sng" w="9525">
            <a:solidFill>
              <a:schemeClr val="lt1"/>
            </a:solidFill>
            <a:prstDash val="solid"/>
            <a:round/>
            <a:headEnd len="sm" w="sm" type="none"/>
            <a:tailEnd len="sm" w="sm" type="none"/>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500"/>
              <a:buFont typeface="Arial"/>
              <a:buNone/>
            </a:pPr>
            <a:r>
              <a:rPr b="1" i="0" lang="en" sz="2000" u="none" cap="none" strike="noStrike">
                <a:solidFill>
                  <a:srgbClr val="FFFFFF"/>
                </a:solidFill>
                <a:latin typeface="Arial Black"/>
                <a:ea typeface="Arial Black"/>
                <a:cs typeface="Arial Black"/>
                <a:sym typeface="Arial Black"/>
              </a:rPr>
              <a:t>1</a:t>
            </a:r>
            <a:endParaRPr b="1" i="0" sz="2000" u="none" cap="none" strike="noStrike">
              <a:solidFill>
                <a:srgbClr val="FFFFFF"/>
              </a:solidFill>
              <a:latin typeface="Arial Black"/>
              <a:ea typeface="Arial Black"/>
              <a:cs typeface="Arial Black"/>
              <a:sym typeface="Arial Black"/>
            </a:endParaRPr>
          </a:p>
        </p:txBody>
      </p:sp>
      <p:sp>
        <p:nvSpPr>
          <p:cNvPr id="271" name="Google Shape;271;p42"/>
          <p:cNvSpPr txBox="1"/>
          <p:nvPr/>
        </p:nvSpPr>
        <p:spPr>
          <a:xfrm>
            <a:off x="3338843" y="2080110"/>
            <a:ext cx="2504581" cy="667342"/>
          </a:xfrm>
          <a:prstGeom prst="rect">
            <a:avLst/>
          </a:prstGeom>
          <a:solidFill>
            <a:srgbClr val="92CCDC"/>
          </a:solidFill>
          <a:ln>
            <a:noFill/>
          </a:ln>
        </p:spPr>
        <p:txBody>
          <a:bodyPr anchorCtr="0" anchor="t" bIns="22850" lIns="45725" spcFirstLastPara="1" rIns="45725" wrap="square" tIns="22850">
            <a:spAutoFit/>
          </a:bodyPr>
          <a:lstStyle/>
          <a:p>
            <a:pPr indent="0" lvl="0" marL="0" marR="0" rtl="0" algn="ctr">
              <a:lnSpc>
                <a:spcPct val="107000"/>
              </a:lnSpc>
              <a:spcBef>
                <a:spcPts val="0"/>
              </a:spcBef>
              <a:spcAft>
                <a:spcPts val="800"/>
              </a:spcAft>
              <a:buNone/>
            </a:pPr>
            <a:r>
              <a:rPr b="1" i="0" lang="en" sz="1050" u="none" cap="none" strike="noStrike">
                <a:solidFill>
                  <a:srgbClr val="000000"/>
                </a:solidFill>
                <a:latin typeface="Arial Black"/>
                <a:ea typeface="Arial Black"/>
                <a:cs typeface="Arial Black"/>
                <a:sym typeface="Arial Black"/>
              </a:rPr>
              <a:t>Choose positive words or verses you’d like on your decoration and write it down. </a:t>
            </a:r>
            <a:endParaRPr/>
          </a:p>
        </p:txBody>
      </p:sp>
      <p:sp>
        <p:nvSpPr>
          <p:cNvPr id="272" name="Google Shape;272;p42"/>
          <p:cNvSpPr txBox="1"/>
          <p:nvPr/>
        </p:nvSpPr>
        <p:spPr>
          <a:xfrm>
            <a:off x="3388438" y="1676892"/>
            <a:ext cx="702589" cy="307777"/>
          </a:xfrm>
          <a:prstGeom prst="rect">
            <a:avLst/>
          </a:prstGeom>
          <a:solidFill>
            <a:srgbClr val="1F497D"/>
          </a:solidFill>
          <a:ln cap="flat" cmpd="sng" w="9525">
            <a:solidFill>
              <a:schemeClr val="lt1"/>
            </a:solidFill>
            <a:prstDash val="solid"/>
            <a:round/>
            <a:headEnd len="sm" w="sm" type="none"/>
            <a:tailEnd len="sm" w="sm" type="none"/>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500"/>
              <a:buFont typeface="Arial"/>
              <a:buNone/>
            </a:pPr>
            <a:r>
              <a:rPr b="1" i="0" lang="en" sz="2000" u="none" cap="none" strike="noStrike">
                <a:solidFill>
                  <a:srgbClr val="FFFFFF"/>
                </a:solidFill>
                <a:latin typeface="Arial Black"/>
                <a:ea typeface="Arial Black"/>
                <a:cs typeface="Arial Black"/>
                <a:sym typeface="Arial Black"/>
              </a:rPr>
              <a:t>2</a:t>
            </a:r>
            <a:endParaRPr b="1" i="0" sz="2000" u="none" cap="none" strike="noStrike">
              <a:solidFill>
                <a:srgbClr val="FFFFFF"/>
              </a:solidFill>
              <a:latin typeface="Arial Black"/>
              <a:ea typeface="Arial Black"/>
              <a:cs typeface="Arial Black"/>
              <a:sym typeface="Arial Black"/>
            </a:endParaRPr>
          </a:p>
        </p:txBody>
      </p:sp>
      <p:sp>
        <p:nvSpPr>
          <p:cNvPr id="273" name="Google Shape;273;p42"/>
          <p:cNvSpPr txBox="1"/>
          <p:nvPr/>
        </p:nvSpPr>
        <p:spPr>
          <a:xfrm>
            <a:off x="6359144" y="1676892"/>
            <a:ext cx="702589" cy="307777"/>
          </a:xfrm>
          <a:prstGeom prst="rect">
            <a:avLst/>
          </a:prstGeom>
          <a:solidFill>
            <a:srgbClr val="1F497D"/>
          </a:solidFill>
          <a:ln cap="flat" cmpd="sng" w="9525">
            <a:solidFill>
              <a:schemeClr val="lt1"/>
            </a:solidFill>
            <a:prstDash val="solid"/>
            <a:round/>
            <a:headEnd len="sm" w="sm" type="none"/>
            <a:tailEnd len="sm" w="sm" type="none"/>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500"/>
              <a:buFont typeface="Arial"/>
              <a:buNone/>
            </a:pPr>
            <a:r>
              <a:rPr b="1" i="0" lang="en" sz="2000" u="none" cap="none" strike="noStrike">
                <a:solidFill>
                  <a:srgbClr val="FFFFFF"/>
                </a:solidFill>
                <a:latin typeface="Arial Black"/>
                <a:ea typeface="Arial Black"/>
                <a:cs typeface="Arial Black"/>
                <a:sym typeface="Arial Black"/>
              </a:rPr>
              <a:t>3</a:t>
            </a:r>
            <a:endParaRPr b="1" i="0" sz="2000" u="none" cap="none" strike="noStrike">
              <a:solidFill>
                <a:srgbClr val="FFFFFF"/>
              </a:solidFill>
              <a:latin typeface="Arial Black"/>
              <a:ea typeface="Arial Black"/>
              <a:cs typeface="Arial Black"/>
              <a:sym typeface="Arial Black"/>
            </a:endParaRPr>
          </a:p>
        </p:txBody>
      </p:sp>
      <p:sp>
        <p:nvSpPr>
          <p:cNvPr id="274" name="Google Shape;274;p42"/>
          <p:cNvSpPr txBox="1"/>
          <p:nvPr/>
        </p:nvSpPr>
        <p:spPr>
          <a:xfrm>
            <a:off x="6289822" y="2089109"/>
            <a:ext cx="2504581" cy="741593"/>
          </a:xfrm>
          <a:prstGeom prst="rect">
            <a:avLst/>
          </a:prstGeom>
          <a:solidFill>
            <a:srgbClr val="92CCDC"/>
          </a:solidFill>
          <a:ln>
            <a:noFill/>
          </a:ln>
        </p:spPr>
        <p:txBody>
          <a:bodyPr anchorCtr="0" anchor="t" bIns="22850" lIns="45725" spcFirstLastPara="1" rIns="45725" wrap="square" tIns="22850">
            <a:spAutoFit/>
          </a:bodyPr>
          <a:lstStyle/>
          <a:p>
            <a:pPr indent="0" lvl="0" marL="0" marR="0" rtl="0" algn="ctr">
              <a:lnSpc>
                <a:spcPct val="107000"/>
              </a:lnSpc>
              <a:spcBef>
                <a:spcPts val="0"/>
              </a:spcBef>
              <a:spcAft>
                <a:spcPts val="800"/>
              </a:spcAft>
              <a:buNone/>
            </a:pPr>
            <a:r>
              <a:rPr b="1" i="0" lang="en" sz="1200" u="none" cap="none" strike="noStrike">
                <a:solidFill>
                  <a:srgbClr val="000000"/>
                </a:solidFill>
                <a:latin typeface="Arial Black"/>
                <a:ea typeface="Arial Black"/>
                <a:cs typeface="Arial Black"/>
                <a:sym typeface="Arial Black"/>
              </a:rPr>
              <a:t>Hole-punch the papers, adding additional decoration if desired. </a:t>
            </a:r>
            <a:endParaRPr/>
          </a:p>
        </p:txBody>
      </p:sp>
      <p:sp>
        <p:nvSpPr>
          <p:cNvPr id="275" name="Google Shape;275;p42"/>
          <p:cNvSpPr txBox="1"/>
          <p:nvPr/>
        </p:nvSpPr>
        <p:spPr>
          <a:xfrm>
            <a:off x="506670" y="3830972"/>
            <a:ext cx="702589" cy="307777"/>
          </a:xfrm>
          <a:prstGeom prst="rect">
            <a:avLst/>
          </a:prstGeom>
          <a:solidFill>
            <a:srgbClr val="1F497D"/>
          </a:solidFill>
          <a:ln cap="flat" cmpd="sng" w="9525">
            <a:solidFill>
              <a:schemeClr val="lt1"/>
            </a:solidFill>
            <a:prstDash val="solid"/>
            <a:round/>
            <a:headEnd len="sm" w="sm" type="none"/>
            <a:tailEnd len="sm" w="sm" type="none"/>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500"/>
              <a:buFont typeface="Arial"/>
              <a:buNone/>
            </a:pPr>
            <a:r>
              <a:rPr b="1" i="0" lang="en" sz="2000" u="none" cap="none" strike="noStrike">
                <a:solidFill>
                  <a:srgbClr val="FFFFFF"/>
                </a:solidFill>
                <a:latin typeface="Arial Black"/>
                <a:ea typeface="Arial Black"/>
                <a:cs typeface="Arial Black"/>
                <a:sym typeface="Arial Black"/>
              </a:rPr>
              <a:t>4</a:t>
            </a:r>
            <a:endParaRPr b="1" i="0" sz="2000" u="none" cap="none" strike="noStrike">
              <a:solidFill>
                <a:srgbClr val="FFFFFF"/>
              </a:solidFill>
              <a:latin typeface="Arial Black"/>
              <a:ea typeface="Arial Black"/>
              <a:cs typeface="Arial Black"/>
              <a:sym typeface="Arial Black"/>
            </a:endParaRPr>
          </a:p>
        </p:txBody>
      </p:sp>
      <p:pic>
        <p:nvPicPr>
          <p:cNvPr descr="Craft Two: “Hang your Faith on Jesus Decoration”" id="276" name="Google Shape;276;p42"/>
          <p:cNvPicPr preferRelativeResize="0"/>
          <p:nvPr/>
        </p:nvPicPr>
        <p:blipFill rotWithShape="1">
          <a:blip r:embed="rId7">
            <a:alphaModFix/>
          </a:blip>
          <a:srcRect b="0" l="0" r="0" t="0"/>
          <a:stretch/>
        </p:blipFill>
        <p:spPr>
          <a:xfrm>
            <a:off x="3327629" y="2891853"/>
            <a:ext cx="2740662" cy="1283918"/>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sp>
        <p:nvSpPr>
          <p:cNvPr id="277" name="Google Shape;277;p42"/>
          <p:cNvSpPr txBox="1"/>
          <p:nvPr/>
        </p:nvSpPr>
        <p:spPr>
          <a:xfrm>
            <a:off x="3327629" y="4324596"/>
            <a:ext cx="5466774" cy="609762"/>
          </a:xfrm>
          <a:prstGeom prst="rect">
            <a:avLst/>
          </a:prstGeom>
          <a:solidFill>
            <a:srgbClr val="92CCDC"/>
          </a:solidFill>
          <a:ln>
            <a:noFill/>
          </a:ln>
        </p:spPr>
        <p:txBody>
          <a:bodyPr anchorCtr="0" anchor="t" bIns="22850" lIns="45725" spcFirstLastPara="1" rIns="45725" wrap="square" tIns="22850">
            <a:spAutoFit/>
          </a:bodyPr>
          <a:lstStyle/>
          <a:p>
            <a:pPr indent="0" lvl="0" marL="0" marR="0" rtl="0" algn="ctr">
              <a:lnSpc>
                <a:spcPct val="107000"/>
              </a:lnSpc>
              <a:spcBef>
                <a:spcPts val="0"/>
              </a:spcBef>
              <a:spcAft>
                <a:spcPts val="800"/>
              </a:spcAft>
              <a:buNone/>
            </a:pPr>
            <a:r>
              <a:rPr b="1" i="0" lang="en" sz="1400" u="none" cap="none" strike="noStrike">
                <a:solidFill>
                  <a:srgbClr val="000000"/>
                </a:solidFill>
                <a:latin typeface="Arial Black"/>
                <a:ea typeface="Arial Black"/>
                <a:cs typeface="Arial Black"/>
                <a:sym typeface="Arial Black"/>
              </a:rPr>
              <a:t>This can be used as a long wall decoration or a simple necklace or “belt” to enjoy.</a:t>
            </a:r>
            <a:endParaRPr/>
          </a:p>
        </p:txBody>
      </p:sp>
      <p:sp>
        <p:nvSpPr>
          <p:cNvPr id="278" name="Google Shape;278;p42"/>
          <p:cNvSpPr txBox="1"/>
          <p:nvPr/>
        </p:nvSpPr>
        <p:spPr>
          <a:xfrm>
            <a:off x="3353098" y="3830972"/>
            <a:ext cx="702589" cy="307777"/>
          </a:xfrm>
          <a:prstGeom prst="rect">
            <a:avLst/>
          </a:prstGeom>
          <a:solidFill>
            <a:srgbClr val="1F497D"/>
          </a:solidFill>
          <a:ln cap="flat" cmpd="sng" w="9525">
            <a:solidFill>
              <a:schemeClr val="lt1"/>
            </a:solidFill>
            <a:prstDash val="solid"/>
            <a:round/>
            <a:headEnd len="sm" w="sm" type="none"/>
            <a:tailEnd len="sm" w="sm" type="none"/>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500"/>
              <a:buFont typeface="Arial"/>
              <a:buNone/>
            </a:pPr>
            <a:r>
              <a:rPr b="1" i="0" lang="en" sz="2000" u="none" cap="none" strike="noStrike">
                <a:solidFill>
                  <a:srgbClr val="FFFFFF"/>
                </a:solidFill>
                <a:latin typeface="Arial Black"/>
                <a:ea typeface="Arial Black"/>
                <a:cs typeface="Arial Black"/>
                <a:sym typeface="Arial Black"/>
              </a:rPr>
              <a:t>5</a:t>
            </a:r>
            <a:endParaRPr b="1" i="0" sz="2000" u="none" cap="none" strike="noStrike">
              <a:solidFill>
                <a:srgbClr val="FFFFFF"/>
              </a:solidFill>
              <a:latin typeface="Arial Black"/>
              <a:ea typeface="Arial Black"/>
              <a:cs typeface="Arial Black"/>
              <a:sym typeface="Arial Black"/>
            </a:endParaRPr>
          </a:p>
        </p:txBody>
      </p:sp>
      <p:pic>
        <p:nvPicPr>
          <p:cNvPr id="279" name="Google Shape;279;p42"/>
          <p:cNvPicPr preferRelativeResize="0"/>
          <p:nvPr/>
        </p:nvPicPr>
        <p:blipFill rotWithShape="1">
          <a:blip r:embed="rId8">
            <a:alphaModFix/>
          </a:blip>
          <a:srcRect b="0" l="0" r="0" t="0"/>
          <a:stretch/>
        </p:blipFill>
        <p:spPr>
          <a:xfrm>
            <a:off x="6053742" y="2891256"/>
            <a:ext cx="2740661" cy="1283918"/>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sp>
        <p:nvSpPr>
          <p:cNvPr id="280" name="Google Shape;280;p42"/>
          <p:cNvSpPr txBox="1"/>
          <p:nvPr/>
        </p:nvSpPr>
        <p:spPr>
          <a:xfrm>
            <a:off x="437209" y="4262899"/>
            <a:ext cx="2520829" cy="741593"/>
          </a:xfrm>
          <a:prstGeom prst="rect">
            <a:avLst/>
          </a:prstGeom>
          <a:solidFill>
            <a:srgbClr val="92CCDC"/>
          </a:solidFill>
          <a:ln>
            <a:noFill/>
          </a:ln>
        </p:spPr>
        <p:txBody>
          <a:bodyPr anchorCtr="0" anchor="t" bIns="22850" lIns="45725" spcFirstLastPara="1" rIns="45725" wrap="square" tIns="22850">
            <a:spAutoFit/>
          </a:bodyPr>
          <a:lstStyle/>
          <a:p>
            <a:pPr indent="0" lvl="0" marL="0" marR="0" rtl="0" algn="ctr">
              <a:lnSpc>
                <a:spcPct val="107000"/>
              </a:lnSpc>
              <a:spcBef>
                <a:spcPts val="0"/>
              </a:spcBef>
              <a:spcAft>
                <a:spcPts val="800"/>
              </a:spcAft>
              <a:buNone/>
            </a:pPr>
            <a:r>
              <a:rPr b="1" i="0" lang="en" sz="1200" u="none" cap="none" strike="noStrike">
                <a:solidFill>
                  <a:srgbClr val="000000"/>
                </a:solidFill>
                <a:latin typeface="Arial Black"/>
                <a:ea typeface="Arial Black"/>
                <a:cs typeface="Arial Black"/>
                <a:sym typeface="Arial Black"/>
              </a:rPr>
              <a:t>String the yarn, string, or pipe cleaner through the papers.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66666"/>
        </a:solidFill>
      </p:bgPr>
    </p:bg>
    <p:spTree>
      <p:nvGrpSpPr>
        <p:cNvPr id="285" name="Shape 285"/>
        <p:cNvGrpSpPr/>
        <p:nvPr/>
      </p:nvGrpSpPr>
      <p:grpSpPr>
        <a:xfrm>
          <a:off x="0" y="0"/>
          <a:ext cx="0" cy="0"/>
          <a:chOff x="0" y="0"/>
          <a:chExt cx="0" cy="0"/>
        </a:xfrm>
      </p:grpSpPr>
      <p:sp>
        <p:nvSpPr>
          <p:cNvPr id="286" name="Google Shape;286;p43"/>
          <p:cNvSpPr/>
          <p:nvPr/>
        </p:nvSpPr>
        <p:spPr>
          <a:xfrm>
            <a:off x="504212" y="712199"/>
            <a:ext cx="2928900" cy="372900"/>
          </a:xfrm>
          <a:prstGeom prst="rect">
            <a:avLst/>
          </a:prstGeom>
          <a:solidFill>
            <a:schemeClr val="lt1"/>
          </a:solidFill>
          <a:ln>
            <a:noFill/>
          </a:ln>
        </p:spPr>
        <p:txBody>
          <a:bodyPr anchorCtr="0" anchor="t"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2200"/>
              <a:buFont typeface="Arial"/>
              <a:buNone/>
            </a:pPr>
            <a:r>
              <a:rPr b="0" i="0" lang="en" sz="2200" u="none" cap="none" strike="noStrike">
                <a:solidFill>
                  <a:schemeClr val="dk1"/>
                </a:solidFill>
                <a:latin typeface="Arial Black"/>
                <a:ea typeface="Arial Black"/>
                <a:cs typeface="Arial Black"/>
                <a:sym typeface="Arial Black"/>
              </a:rPr>
              <a:t>Closing Prayer</a:t>
            </a:r>
            <a:endParaRPr b="0" i="0" sz="700" u="none" cap="none" strike="noStrike">
              <a:solidFill>
                <a:schemeClr val="dk1"/>
              </a:solidFill>
              <a:latin typeface="Arial"/>
              <a:ea typeface="Arial"/>
              <a:cs typeface="Arial"/>
              <a:sym typeface="Arial"/>
            </a:endParaRPr>
          </a:p>
        </p:txBody>
      </p:sp>
      <p:sp>
        <p:nvSpPr>
          <p:cNvPr id="287" name="Google Shape;287;p43"/>
          <p:cNvSpPr/>
          <p:nvPr/>
        </p:nvSpPr>
        <p:spPr>
          <a:xfrm>
            <a:off x="504200" y="985200"/>
            <a:ext cx="4619100" cy="3446100"/>
          </a:xfrm>
          <a:prstGeom prst="rect">
            <a:avLst/>
          </a:prstGeom>
          <a:noFill/>
          <a:ln>
            <a:noFill/>
          </a:ln>
        </p:spPr>
        <p:txBody>
          <a:bodyPr anchorCtr="0" anchor="ctr" bIns="22850" lIns="45725" spcFirstLastPara="1" rIns="45725" wrap="square" tIns="22850">
            <a:noAutofit/>
          </a:bodyPr>
          <a:lstStyle/>
          <a:p>
            <a:pPr indent="0" lvl="0" marL="0" marR="0" rtl="0" algn="l">
              <a:lnSpc>
                <a:spcPct val="100000"/>
              </a:lnSpc>
              <a:spcBef>
                <a:spcPts val="0"/>
              </a:spcBef>
              <a:spcAft>
                <a:spcPts val="0"/>
              </a:spcAft>
              <a:buClr>
                <a:srgbClr val="000000"/>
              </a:buClr>
              <a:buSzPts val="1700"/>
              <a:buFont typeface="Arial"/>
              <a:buNone/>
            </a:pPr>
            <a:r>
              <a:rPr b="0" i="0" lang="en" sz="1700" u="none" cap="none" strike="noStrike">
                <a:solidFill>
                  <a:schemeClr val="lt1"/>
                </a:solidFill>
                <a:latin typeface="Arial"/>
                <a:ea typeface="Arial"/>
                <a:cs typeface="Arial"/>
                <a:sym typeface="Arial"/>
              </a:rPr>
              <a:t>Dear God, </a:t>
            </a:r>
            <a:br>
              <a:rPr b="0" i="0" lang="en" sz="1700" u="none" cap="none" strike="noStrike">
                <a:solidFill>
                  <a:schemeClr val="lt1"/>
                </a:solidFill>
                <a:latin typeface="Arial"/>
                <a:ea typeface="Arial"/>
                <a:cs typeface="Arial"/>
                <a:sym typeface="Arial"/>
              </a:rPr>
            </a:br>
            <a:endParaRPr b="0" i="0" sz="17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 sz="1700" u="none" cap="none" strike="noStrike">
                <a:solidFill>
                  <a:schemeClr val="lt1"/>
                </a:solidFill>
                <a:latin typeface="Arial"/>
                <a:ea typeface="Arial"/>
                <a:cs typeface="Arial"/>
                <a:sym typeface="Arial"/>
              </a:rPr>
              <a:t>We pray, that every day as we hear your word by your spirit, you would soften our hearts and that our hearts, minds and lives would indeed be fertile soil for hearing your word, holding it fast, with honest and good hearts and bearing fruit with patience.</a:t>
            </a:r>
            <a:endParaRPr b="0" i="0" sz="17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 sz="1700" u="none" cap="none" strike="noStrike">
                <a:solidFill>
                  <a:schemeClr val="lt1"/>
                </a:solidFill>
                <a:latin typeface="Arial"/>
                <a:ea typeface="Arial"/>
                <a:cs typeface="Arial"/>
                <a:sym typeface="Arial"/>
              </a:rPr>
              <a:t>Amen.</a:t>
            </a:r>
            <a:endParaRPr b="0" i="0" sz="1700" u="none" cap="none" strike="noStrike">
              <a:solidFill>
                <a:schemeClr val="lt1"/>
              </a:solidFill>
              <a:latin typeface="Arial"/>
              <a:ea typeface="Arial"/>
              <a:cs typeface="Arial"/>
              <a:sym typeface="Arial"/>
            </a:endParaRPr>
          </a:p>
        </p:txBody>
      </p:sp>
      <p:pic>
        <p:nvPicPr>
          <p:cNvPr descr="Image result for animated kid praying transparent background" id="288" name="Google Shape;288;p43"/>
          <p:cNvPicPr preferRelativeResize="0"/>
          <p:nvPr/>
        </p:nvPicPr>
        <p:blipFill rotWithShape="1">
          <a:blip r:embed="rId3">
            <a:alphaModFix/>
          </a:blip>
          <a:srcRect b="0" l="0" r="0" t="0"/>
          <a:stretch/>
        </p:blipFill>
        <p:spPr>
          <a:xfrm>
            <a:off x="5580112" y="560361"/>
            <a:ext cx="3276364" cy="402277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3" name="Shape 293"/>
        <p:cNvGrpSpPr/>
        <p:nvPr/>
      </p:nvGrpSpPr>
      <p:grpSpPr>
        <a:xfrm>
          <a:off x="0" y="0"/>
          <a:ext cx="0" cy="0"/>
          <a:chOff x="0" y="0"/>
          <a:chExt cx="0" cy="0"/>
        </a:xfrm>
      </p:grpSpPr>
      <p:pic>
        <p:nvPicPr>
          <p:cNvPr id="294" name="Google Shape;294;p44"/>
          <p:cNvPicPr preferRelativeResize="0"/>
          <p:nvPr/>
        </p:nvPicPr>
        <p:blipFill rotWithShape="1">
          <a:blip r:embed="rId3">
            <a:alphaModFix/>
          </a:blip>
          <a:srcRect b="0" l="0" r="0" t="0"/>
          <a:stretch/>
        </p:blipFill>
        <p:spPr>
          <a:xfrm>
            <a:off x="4932040" y="819150"/>
            <a:ext cx="3505200" cy="3505200"/>
          </a:xfrm>
          <a:prstGeom prst="rect">
            <a:avLst/>
          </a:prstGeom>
          <a:noFill/>
          <a:ln>
            <a:noFill/>
          </a:ln>
        </p:spPr>
      </p:pic>
      <p:sp>
        <p:nvSpPr>
          <p:cNvPr id="295" name="Google Shape;295;p44"/>
          <p:cNvSpPr txBox="1"/>
          <p:nvPr/>
        </p:nvSpPr>
        <p:spPr>
          <a:xfrm>
            <a:off x="0" y="1710905"/>
            <a:ext cx="5257800" cy="1754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5700"/>
              <a:buFont typeface="Arial"/>
              <a:buNone/>
            </a:pPr>
            <a:r>
              <a:rPr b="1" i="0" lang="en" sz="5700" u="none" cap="none" strike="noStrike">
                <a:solidFill>
                  <a:schemeClr val="dk1"/>
                </a:solidFill>
                <a:latin typeface="Arial"/>
                <a:ea typeface="Arial"/>
                <a:cs typeface="Arial"/>
                <a:sym typeface="Arial"/>
              </a:rPr>
              <a:t>LIVE THE WORD KIDS</a:t>
            </a:r>
            <a:endParaRPr b="0" i="0" sz="700" u="none" cap="none" strike="noStrike">
              <a:solidFill>
                <a:schemeClr val="dk1"/>
              </a:solidFill>
              <a:latin typeface="Arial"/>
              <a:ea typeface="Arial"/>
              <a:cs typeface="Arial"/>
              <a:sym typeface="Arial"/>
            </a:endParaRPr>
          </a:p>
        </p:txBody>
      </p:sp>
      <p:sp>
        <p:nvSpPr>
          <p:cNvPr id="296" name="Google Shape;296;p44"/>
          <p:cNvSpPr/>
          <p:nvPr/>
        </p:nvSpPr>
        <p:spPr>
          <a:xfrm>
            <a:off x="543790" y="3459046"/>
            <a:ext cx="4229100" cy="404089"/>
          </a:xfrm>
          <a:prstGeom prst="rect">
            <a:avLst/>
          </a:prstGeom>
          <a:solidFill>
            <a:srgbClr val="888888"/>
          </a:solid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sp>
        <p:nvSpPr>
          <p:cNvPr id="297" name="Google Shape;297;p44"/>
          <p:cNvSpPr txBox="1"/>
          <p:nvPr/>
        </p:nvSpPr>
        <p:spPr>
          <a:xfrm>
            <a:off x="0" y="3528776"/>
            <a:ext cx="5257800" cy="231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chemeClr val="lt1"/>
                </a:solidFill>
                <a:latin typeface="Arial"/>
                <a:ea typeface="Arial"/>
                <a:cs typeface="Arial"/>
                <a:sym typeface="Arial"/>
              </a:rPr>
              <a:t>20th Sunday in Ordinary Time | Cycle A</a:t>
            </a:r>
            <a:endParaRPr b="0" i="0" sz="700" u="none" cap="none" strike="noStrike">
              <a:solidFill>
                <a:schemeClr val="lt1"/>
              </a:solidFill>
              <a:latin typeface="Arial"/>
              <a:ea typeface="Arial"/>
              <a:cs typeface="Arial"/>
              <a:sym typeface="Arial"/>
            </a:endParaRPr>
          </a:p>
        </p:txBody>
      </p:sp>
      <p:pic>
        <p:nvPicPr>
          <p:cNvPr id="298" name="Google Shape;298;p44"/>
          <p:cNvPicPr preferRelativeResize="0"/>
          <p:nvPr/>
        </p:nvPicPr>
        <p:blipFill rotWithShape="1">
          <a:blip r:embed="rId4">
            <a:alphaModFix/>
          </a:blip>
          <a:srcRect b="0" l="0" r="0" t="0"/>
          <a:stretch/>
        </p:blipFill>
        <p:spPr>
          <a:xfrm>
            <a:off x="1752600" y="971550"/>
            <a:ext cx="1712767" cy="884930"/>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434343"/>
        </a:solidFill>
      </p:bgPr>
    </p:bg>
    <p:spTree>
      <p:nvGrpSpPr>
        <p:cNvPr id="149" name="Shape 149"/>
        <p:cNvGrpSpPr/>
        <p:nvPr/>
      </p:nvGrpSpPr>
      <p:grpSpPr>
        <a:xfrm>
          <a:off x="0" y="0"/>
          <a:ext cx="0" cy="0"/>
          <a:chOff x="0" y="0"/>
          <a:chExt cx="0" cy="0"/>
        </a:xfrm>
      </p:grpSpPr>
      <p:sp>
        <p:nvSpPr>
          <p:cNvPr id="150" name="Google Shape;150;p28"/>
          <p:cNvSpPr txBox="1"/>
          <p:nvPr/>
        </p:nvSpPr>
        <p:spPr>
          <a:xfrm>
            <a:off x="280500" y="271503"/>
            <a:ext cx="6161019" cy="33855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00"/>
              <a:buFont typeface="Arial"/>
              <a:buNone/>
            </a:pPr>
            <a:r>
              <a:rPr b="1" i="0" lang="en" sz="2200" u="sng" cap="none" strike="noStrike">
                <a:solidFill>
                  <a:schemeClr val="lt1"/>
                </a:solidFill>
                <a:latin typeface="Arial"/>
                <a:ea typeface="Arial"/>
                <a:cs typeface="Arial"/>
                <a:sym typeface="Arial"/>
              </a:rPr>
              <a:t>GOSPEL REFLECTION</a:t>
            </a:r>
            <a:endParaRPr b="0" i="0" sz="2200" u="sng" cap="none" strike="noStrike">
              <a:solidFill>
                <a:schemeClr val="lt1"/>
              </a:solidFill>
              <a:latin typeface="Arial"/>
              <a:ea typeface="Arial"/>
              <a:cs typeface="Arial"/>
              <a:sym typeface="Arial"/>
            </a:endParaRPr>
          </a:p>
        </p:txBody>
      </p:sp>
      <p:sp>
        <p:nvSpPr>
          <p:cNvPr id="151" name="Google Shape;151;p28"/>
          <p:cNvSpPr txBox="1"/>
          <p:nvPr/>
        </p:nvSpPr>
        <p:spPr>
          <a:xfrm>
            <a:off x="241850" y="933039"/>
            <a:ext cx="8660400" cy="3442500"/>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None/>
            </a:pPr>
            <a:r>
              <a:rPr b="0" i="0" lang="en" sz="1600" u="none" cap="none" strike="noStrike">
                <a:solidFill>
                  <a:schemeClr val="lt1"/>
                </a:solidFill>
                <a:latin typeface="Arial"/>
                <a:ea typeface="Arial"/>
                <a:cs typeface="Arial"/>
                <a:sym typeface="Arial"/>
              </a:rPr>
              <a:t>Did you know that Canaanite people are those who stand against the Israelites, the people whom Jesus belongs with? This event shows us the mercy that Jesus has given to people who has faith in </a:t>
            </a:r>
            <a:r>
              <a:rPr lang="en" sz="1600">
                <a:solidFill>
                  <a:schemeClr val="lt1"/>
                </a:solidFill>
              </a:rPr>
              <a:t>H</a:t>
            </a:r>
            <a:r>
              <a:rPr b="0" i="0" lang="en" sz="1600" u="none" cap="none" strike="noStrike">
                <a:solidFill>
                  <a:schemeClr val="lt1"/>
                </a:solidFill>
                <a:latin typeface="Arial"/>
                <a:ea typeface="Arial"/>
                <a:cs typeface="Arial"/>
                <a:sym typeface="Arial"/>
              </a:rPr>
              <a:t>im even if they oppose each other’s belief. Our Church celebrates the year of synodality, living in the value of synod. Synodality means journeying together as the People of God. We are all people of God, and even with different values and understanding, we must wal</a:t>
            </a:r>
            <a:r>
              <a:rPr lang="en" sz="1600">
                <a:solidFill>
                  <a:schemeClr val="lt1"/>
                </a:solidFill>
              </a:rPr>
              <a:t>k</a:t>
            </a:r>
            <a:r>
              <a:rPr b="0" i="0" lang="en" sz="1600" u="none" cap="none" strike="noStrike">
                <a:solidFill>
                  <a:schemeClr val="lt1"/>
                </a:solidFill>
                <a:latin typeface="Arial"/>
                <a:ea typeface="Arial"/>
                <a:cs typeface="Arial"/>
                <a:sym typeface="Arial"/>
              </a:rPr>
              <a:t> together as one. Together we walk to worship God, in a similar way to the Canaanite woman, we must put our full trust in Jesus. </a:t>
            </a:r>
            <a:endParaRPr/>
          </a:p>
          <a:p>
            <a:pPr indent="0" lvl="0" marL="0" marR="0" rtl="0" algn="just">
              <a:lnSpc>
                <a:spcPct val="107000"/>
              </a:lnSpc>
              <a:spcBef>
                <a:spcPts val="800"/>
              </a:spcBef>
              <a:spcAft>
                <a:spcPts val="0"/>
              </a:spcAft>
              <a:buNone/>
            </a:pPr>
            <a:r>
              <a:rPr b="0" i="0" lang="en" sz="1600" u="none" cap="none" strike="noStrike">
                <a:solidFill>
                  <a:schemeClr val="lt1"/>
                </a:solidFill>
                <a:latin typeface="Arial"/>
                <a:ea typeface="Arial"/>
                <a:cs typeface="Arial"/>
                <a:sym typeface="Arial"/>
              </a:rPr>
              <a:t>When there is a family member of ours that are sick, we are begging and praying for the safety and recovery of our loved ones. We are humbly asking for the gift of healing that He can share with them, the same as the Canaanite women. </a:t>
            </a:r>
            <a:endParaRPr/>
          </a:p>
          <a:p>
            <a:pPr indent="0" lvl="0" marL="0" marR="0" rtl="0" algn="just">
              <a:lnSpc>
                <a:spcPct val="107000"/>
              </a:lnSpc>
              <a:spcBef>
                <a:spcPts val="800"/>
              </a:spcBef>
              <a:spcAft>
                <a:spcPts val="0"/>
              </a:spcAft>
              <a:buNone/>
            </a:pPr>
            <a:r>
              <a:rPr b="0" i="0" lang="en" sz="1600" u="none" cap="none" strike="noStrike">
                <a:solidFill>
                  <a:schemeClr val="lt1"/>
                </a:solidFill>
                <a:latin typeface="Arial"/>
                <a:ea typeface="Arial"/>
                <a:cs typeface="Arial"/>
                <a:sym typeface="Arial"/>
              </a:rPr>
              <a:t>May we live our lives with faith in Jesus, and sooner or later our worries will be no longer a problem at all. All miraculous ways will happen.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56" name="Shape 156"/>
        <p:cNvGrpSpPr/>
        <p:nvPr/>
      </p:nvGrpSpPr>
      <p:grpSpPr>
        <a:xfrm>
          <a:off x="0" y="0"/>
          <a:ext cx="0" cy="0"/>
          <a:chOff x="0" y="0"/>
          <a:chExt cx="0" cy="0"/>
        </a:xfrm>
      </p:grpSpPr>
      <p:sp>
        <p:nvSpPr>
          <p:cNvPr id="157" name="Google Shape;157;p29"/>
          <p:cNvSpPr/>
          <p:nvPr/>
        </p:nvSpPr>
        <p:spPr>
          <a:xfrm>
            <a:off x="0" y="-138450"/>
            <a:ext cx="9144000" cy="5330400"/>
          </a:xfrm>
          <a:prstGeom prst="rect">
            <a:avLst/>
          </a:prstGeom>
          <a:solidFill>
            <a:schemeClr val="lt1"/>
          </a:solidFill>
          <a:ln>
            <a:noFill/>
          </a:ln>
        </p:spPr>
        <p:txBody>
          <a:bodyPr anchorCtr="0" anchor="ctr"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158" name="Google Shape;158;p29"/>
          <p:cNvSpPr txBox="1"/>
          <p:nvPr/>
        </p:nvSpPr>
        <p:spPr>
          <a:xfrm>
            <a:off x="0" y="4319524"/>
            <a:ext cx="9144000" cy="384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500"/>
              <a:buFont typeface="Arial"/>
              <a:buNone/>
            </a:pPr>
            <a:r>
              <a:rPr b="1" i="0" lang="en" sz="2500" u="none" cap="none" strike="noStrike">
                <a:solidFill>
                  <a:schemeClr val="accent3"/>
                </a:solidFill>
                <a:latin typeface="Arial Black"/>
                <a:ea typeface="Arial Black"/>
                <a:cs typeface="Arial Black"/>
                <a:sym typeface="Arial Black"/>
              </a:rPr>
              <a:t>A Woman’s Faith </a:t>
            </a:r>
            <a:endParaRPr b="1" i="0" sz="2500" u="none" cap="none" strike="noStrike">
              <a:solidFill>
                <a:schemeClr val="accent3"/>
              </a:solidFill>
              <a:latin typeface="Arial Black"/>
              <a:ea typeface="Arial Black"/>
              <a:cs typeface="Arial Black"/>
              <a:sym typeface="Arial Black"/>
            </a:endParaRPr>
          </a:p>
        </p:txBody>
      </p:sp>
      <p:sp>
        <p:nvSpPr>
          <p:cNvPr id="159" name="Google Shape;159;p29"/>
          <p:cNvSpPr txBox="1"/>
          <p:nvPr/>
        </p:nvSpPr>
        <p:spPr>
          <a:xfrm>
            <a:off x="0" y="4746406"/>
            <a:ext cx="9144000" cy="36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Arial Black"/>
                <a:ea typeface="Arial Black"/>
                <a:cs typeface="Arial Black"/>
                <a:sym typeface="Arial Black"/>
              </a:rPr>
              <a:t>Matthew 15:21-28</a:t>
            </a:r>
            <a:endParaRPr b="0" i="0" sz="2400" u="none" cap="none" strike="noStrike">
              <a:solidFill>
                <a:schemeClr val="dk1"/>
              </a:solidFill>
              <a:latin typeface="Arial Black"/>
              <a:ea typeface="Arial Black"/>
              <a:cs typeface="Arial Black"/>
              <a:sym typeface="Arial Black"/>
            </a:endParaRPr>
          </a:p>
        </p:txBody>
      </p:sp>
      <p:pic>
        <p:nvPicPr>
          <p:cNvPr descr="Canaanite Woman’s Faith" id="160" name="Google Shape;160;p29"/>
          <p:cNvPicPr preferRelativeResize="0"/>
          <p:nvPr/>
        </p:nvPicPr>
        <p:blipFill rotWithShape="1">
          <a:blip r:embed="rId3">
            <a:alphaModFix/>
          </a:blip>
          <a:srcRect b="0" l="0" r="0" t="0"/>
          <a:stretch/>
        </p:blipFill>
        <p:spPr>
          <a:xfrm>
            <a:off x="1022136" y="246214"/>
            <a:ext cx="7099727" cy="3997066"/>
          </a:xfrm>
          <a:prstGeom prst="rect">
            <a:avLst/>
          </a:prstGeom>
          <a:noFill/>
          <a:ln cap="flat" cmpd="sng" w="9525">
            <a:solidFill>
              <a:schemeClr val="dk1"/>
            </a:solidFill>
            <a:prstDash val="solid"/>
            <a:round/>
            <a:headEnd len="sm" w="sm" type="none"/>
            <a:tailEnd len="sm" w="sm" type="none"/>
          </a:ln>
          <a:effectLst>
            <a:outerShdw blurRad="50800" rotWithShape="0" algn="tr" dir="8100000" dist="3810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99"/>
        </a:solidFill>
      </p:bgPr>
    </p:bg>
    <p:spTree>
      <p:nvGrpSpPr>
        <p:cNvPr id="164" name="Shape 164"/>
        <p:cNvGrpSpPr/>
        <p:nvPr/>
      </p:nvGrpSpPr>
      <p:grpSpPr>
        <a:xfrm>
          <a:off x="0" y="0"/>
          <a:ext cx="0" cy="0"/>
          <a:chOff x="0" y="0"/>
          <a:chExt cx="0" cy="0"/>
        </a:xfrm>
      </p:grpSpPr>
      <p:sp>
        <p:nvSpPr>
          <p:cNvPr id="165" name="Google Shape;165;p30"/>
          <p:cNvSpPr txBox="1"/>
          <p:nvPr/>
        </p:nvSpPr>
        <p:spPr>
          <a:xfrm>
            <a:off x="717404" y="1054851"/>
            <a:ext cx="8503800" cy="1731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600"/>
              <a:buFont typeface="Arial"/>
              <a:buNone/>
            </a:pPr>
            <a:r>
              <a:rPr b="1" i="1" lang="en" sz="3600" u="none" cap="none" strike="noStrike">
                <a:solidFill>
                  <a:srgbClr val="632423"/>
                </a:solidFill>
                <a:latin typeface="Arial"/>
                <a:ea typeface="Arial"/>
                <a:cs typeface="Arial"/>
                <a:sym typeface="Arial"/>
              </a:rPr>
              <a:t>Leader:</a:t>
            </a:r>
            <a:r>
              <a:rPr b="1" i="1" lang="en" sz="3600" u="none" cap="none" strike="noStrike">
                <a:solidFill>
                  <a:srgbClr val="FFC000"/>
                </a:solidFill>
                <a:latin typeface="Arial"/>
                <a:ea typeface="Arial"/>
                <a:cs typeface="Arial"/>
                <a:sym typeface="Arial"/>
              </a:rPr>
              <a:t> </a:t>
            </a:r>
            <a:r>
              <a:rPr b="1" i="0" lang="en" sz="3600" u="none" cap="none" strike="noStrike">
                <a:solidFill>
                  <a:schemeClr val="dk1"/>
                </a:solidFill>
                <a:latin typeface="Arial"/>
                <a:ea typeface="Arial"/>
                <a:cs typeface="Arial"/>
                <a:sym typeface="Arial"/>
              </a:rPr>
              <a:t>A reading from</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chemeClr val="dk1"/>
                </a:solidFill>
                <a:latin typeface="Arial"/>
                <a:ea typeface="Arial"/>
                <a:cs typeface="Arial"/>
                <a:sym typeface="Arial"/>
              </a:rPr>
              <a:t>              the Holy Gospel</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chemeClr val="dk1"/>
                </a:solidFill>
                <a:latin typeface="Arial"/>
                <a:ea typeface="Arial"/>
                <a:cs typeface="Arial"/>
                <a:sym typeface="Arial"/>
              </a:rPr>
              <a:t>              according to Matthew.</a:t>
            </a:r>
            <a:endParaRPr b="0" i="0" sz="1100" u="none" cap="none" strike="noStrike">
              <a:solidFill>
                <a:schemeClr val="dk1"/>
              </a:solidFill>
              <a:latin typeface="Arial"/>
              <a:ea typeface="Arial"/>
              <a:cs typeface="Arial"/>
              <a:sym typeface="Arial"/>
            </a:endParaRPr>
          </a:p>
        </p:txBody>
      </p:sp>
      <p:sp>
        <p:nvSpPr>
          <p:cNvPr id="166" name="Google Shape;166;p30"/>
          <p:cNvSpPr txBox="1"/>
          <p:nvPr/>
        </p:nvSpPr>
        <p:spPr>
          <a:xfrm>
            <a:off x="1531379" y="3128732"/>
            <a:ext cx="6876000" cy="6234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3600"/>
              <a:buFont typeface="Arial"/>
              <a:buNone/>
            </a:pPr>
            <a:r>
              <a:rPr b="1" i="1" lang="en" sz="3600" u="none" cap="none" strike="noStrike">
                <a:solidFill>
                  <a:srgbClr val="632423"/>
                </a:solidFill>
                <a:latin typeface="Arial"/>
                <a:ea typeface="Arial"/>
                <a:cs typeface="Arial"/>
                <a:sym typeface="Arial"/>
              </a:rPr>
              <a:t>All:</a:t>
            </a:r>
            <a:r>
              <a:rPr b="1" i="1" lang="en" sz="3600" u="none" cap="none" strike="noStrike">
                <a:solidFill>
                  <a:srgbClr val="FFC000"/>
                </a:solidFill>
                <a:latin typeface="Arial"/>
                <a:ea typeface="Arial"/>
                <a:cs typeface="Arial"/>
                <a:sym typeface="Arial"/>
              </a:rPr>
              <a:t> </a:t>
            </a:r>
            <a:r>
              <a:rPr b="1" i="0" lang="en" sz="3600" u="none" cap="none" strike="noStrike">
                <a:solidFill>
                  <a:schemeClr val="dk1"/>
                </a:solidFill>
                <a:latin typeface="Arial"/>
                <a:ea typeface="Arial"/>
                <a:cs typeface="Arial"/>
                <a:sym typeface="Arial"/>
              </a:rPr>
              <a:t>Glory to You, Oh Lord.</a:t>
            </a:r>
            <a:endParaRPr b="0" i="0" sz="1100" u="none" cap="none" strike="noStrik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4BD97"/>
        </a:solidFill>
      </p:bgPr>
    </p:bg>
    <p:spTree>
      <p:nvGrpSpPr>
        <p:cNvPr id="171" name="Shape 171"/>
        <p:cNvGrpSpPr/>
        <p:nvPr/>
      </p:nvGrpSpPr>
      <p:grpSpPr>
        <a:xfrm>
          <a:off x="0" y="0"/>
          <a:ext cx="0" cy="0"/>
          <a:chOff x="0" y="0"/>
          <a:chExt cx="0" cy="0"/>
        </a:xfrm>
      </p:grpSpPr>
      <p:sp>
        <p:nvSpPr>
          <p:cNvPr id="172" name="Google Shape;172;p31"/>
          <p:cNvSpPr txBox="1"/>
          <p:nvPr/>
        </p:nvSpPr>
        <p:spPr>
          <a:xfrm>
            <a:off x="944281" y="664722"/>
            <a:ext cx="642900" cy="384900"/>
          </a:xfrm>
          <a:prstGeom prst="rect">
            <a:avLst/>
          </a:prstGeom>
          <a:solidFill>
            <a:srgbClr val="953734"/>
          </a:solid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500"/>
              <a:buFont typeface="Arial"/>
              <a:buNone/>
            </a:pPr>
            <a:r>
              <a:rPr b="1" i="0" lang="en" sz="2500" u="none" cap="none" strike="noStrike">
                <a:solidFill>
                  <a:schemeClr val="lt1"/>
                </a:solidFill>
                <a:latin typeface="Arial Black"/>
                <a:ea typeface="Arial Black"/>
                <a:cs typeface="Arial Black"/>
                <a:sym typeface="Arial Black"/>
              </a:rPr>
              <a:t>21</a:t>
            </a:r>
            <a:endParaRPr b="1" i="0" sz="2500" u="none" cap="none" strike="noStrike">
              <a:solidFill>
                <a:schemeClr val="lt1"/>
              </a:solidFill>
              <a:latin typeface="Arial Black"/>
              <a:ea typeface="Arial Black"/>
              <a:cs typeface="Arial Black"/>
              <a:sym typeface="Arial Black"/>
            </a:endParaRPr>
          </a:p>
        </p:txBody>
      </p:sp>
      <p:sp>
        <p:nvSpPr>
          <p:cNvPr id="173" name="Google Shape;173;p31"/>
          <p:cNvSpPr txBox="1"/>
          <p:nvPr/>
        </p:nvSpPr>
        <p:spPr>
          <a:xfrm>
            <a:off x="944281" y="1188866"/>
            <a:ext cx="2914477" cy="30162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chemeClr val="dk1"/>
                </a:solidFill>
                <a:latin typeface="Arial Black"/>
                <a:ea typeface="Arial Black"/>
                <a:cs typeface="Arial Black"/>
                <a:sym typeface="Arial Black"/>
              </a:rPr>
              <a:t>Jesus left that place and went off to the territory near the cities of Tyre and Sidon. </a:t>
            </a:r>
            <a:endParaRPr b="0" i="0" sz="2800" u="none" cap="none" strike="noStrike">
              <a:solidFill>
                <a:schemeClr val="dk1"/>
              </a:solidFill>
              <a:latin typeface="Arial Black"/>
              <a:ea typeface="Arial Black"/>
              <a:cs typeface="Arial Black"/>
              <a:sym typeface="Arial Black"/>
            </a:endParaRPr>
          </a:p>
        </p:txBody>
      </p:sp>
      <p:sp>
        <p:nvSpPr>
          <p:cNvPr descr="Sunset Animated Illustration by Mina FZ. for Queble on Dribbble" id="174" name="Google Shape;174;p31"/>
          <p:cNvSpPr/>
          <p:nvPr/>
        </p:nvSpPr>
        <p:spPr>
          <a:xfrm>
            <a:off x="4167248" y="2825925"/>
            <a:ext cx="152400" cy="152400"/>
          </a:xfrm>
          <a:prstGeom prst="rect">
            <a:avLst/>
          </a:prstGeom>
          <a:no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pic>
        <p:nvPicPr>
          <p:cNvPr id="175" name="Google Shape;175;p31"/>
          <p:cNvPicPr preferRelativeResize="0"/>
          <p:nvPr/>
        </p:nvPicPr>
        <p:blipFill rotWithShape="1">
          <a:blip r:embed="rId3">
            <a:alphaModFix/>
          </a:blip>
          <a:srcRect b="0" l="0" r="0" t="0"/>
          <a:stretch/>
        </p:blipFill>
        <p:spPr>
          <a:xfrm>
            <a:off x="4167248" y="332361"/>
            <a:ext cx="4478778" cy="4478778"/>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ABF8E"/>
        </a:solidFill>
      </p:bgPr>
    </p:bg>
    <p:spTree>
      <p:nvGrpSpPr>
        <p:cNvPr id="180" name="Shape 180"/>
        <p:cNvGrpSpPr/>
        <p:nvPr/>
      </p:nvGrpSpPr>
      <p:grpSpPr>
        <a:xfrm>
          <a:off x="0" y="0"/>
          <a:ext cx="0" cy="0"/>
          <a:chOff x="0" y="0"/>
          <a:chExt cx="0" cy="0"/>
        </a:xfrm>
      </p:grpSpPr>
      <p:sp>
        <p:nvSpPr>
          <p:cNvPr id="181" name="Google Shape;181;p32"/>
          <p:cNvSpPr txBox="1"/>
          <p:nvPr/>
        </p:nvSpPr>
        <p:spPr>
          <a:xfrm>
            <a:off x="5635713" y="979820"/>
            <a:ext cx="642900" cy="384900"/>
          </a:xfrm>
          <a:prstGeom prst="rect">
            <a:avLst/>
          </a:prstGeom>
          <a:solidFill>
            <a:srgbClr val="31859B"/>
          </a:solid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500"/>
              <a:buFont typeface="Arial"/>
              <a:buNone/>
            </a:pPr>
            <a:r>
              <a:rPr b="1" i="0" lang="en" sz="2500" u="none" cap="none" strike="noStrike">
                <a:solidFill>
                  <a:srgbClr val="FFFFFF"/>
                </a:solidFill>
                <a:latin typeface="Arial Black"/>
                <a:ea typeface="Arial Black"/>
                <a:cs typeface="Arial Black"/>
                <a:sym typeface="Arial Black"/>
              </a:rPr>
              <a:t>22</a:t>
            </a:r>
            <a:endParaRPr b="1" i="0" sz="2500" u="none" cap="none" strike="noStrike">
              <a:solidFill>
                <a:srgbClr val="FFFFFF"/>
              </a:solidFill>
              <a:latin typeface="Arial Black"/>
              <a:ea typeface="Arial Black"/>
              <a:cs typeface="Arial Black"/>
              <a:sym typeface="Arial Black"/>
            </a:endParaRPr>
          </a:p>
        </p:txBody>
      </p:sp>
      <p:sp>
        <p:nvSpPr>
          <p:cNvPr id="182" name="Google Shape;182;p32"/>
          <p:cNvSpPr txBox="1"/>
          <p:nvPr/>
        </p:nvSpPr>
        <p:spPr>
          <a:xfrm>
            <a:off x="5635713" y="1461108"/>
            <a:ext cx="2986500" cy="276998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chemeClr val="dk1"/>
                </a:solidFill>
                <a:latin typeface="Arial Black"/>
                <a:ea typeface="Arial Black"/>
                <a:cs typeface="Arial Black"/>
                <a:sym typeface="Arial Black"/>
              </a:rPr>
              <a:t>A Canaanite woman who lived in that region came to him. “Son of David!” she cried out. “Have mercy on me, sir! My daughter has a demon and is in a terrible condition.”</a:t>
            </a:r>
            <a:endParaRPr b="0" i="0" sz="2000" u="none" cap="none" strike="noStrike">
              <a:solidFill>
                <a:schemeClr val="dk1"/>
              </a:solidFill>
              <a:latin typeface="Arial Black"/>
              <a:ea typeface="Arial Black"/>
              <a:cs typeface="Arial Black"/>
              <a:sym typeface="Arial Black"/>
            </a:endParaRPr>
          </a:p>
        </p:txBody>
      </p:sp>
      <p:sp>
        <p:nvSpPr>
          <p:cNvPr descr="Sunset Animated Illustration by Mina FZ. for Queble on Dribbble" id="183" name="Google Shape;183;p32"/>
          <p:cNvSpPr/>
          <p:nvPr/>
        </p:nvSpPr>
        <p:spPr>
          <a:xfrm>
            <a:off x="4364181" y="2481695"/>
            <a:ext cx="152400" cy="152400"/>
          </a:xfrm>
          <a:prstGeom prst="rect">
            <a:avLst/>
          </a:prstGeom>
          <a:no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Calibri"/>
              <a:ea typeface="Calibri"/>
              <a:cs typeface="Calibri"/>
              <a:sym typeface="Calibri"/>
            </a:endParaRPr>
          </a:p>
        </p:txBody>
      </p:sp>
      <p:pic>
        <p:nvPicPr>
          <p:cNvPr descr="Canaanite Woman’s Faith" id="184" name="Google Shape;184;p32"/>
          <p:cNvPicPr preferRelativeResize="0"/>
          <p:nvPr/>
        </p:nvPicPr>
        <p:blipFill rotWithShape="1">
          <a:blip r:embed="rId3">
            <a:alphaModFix/>
          </a:blip>
          <a:srcRect b="0" l="0" r="0" t="0"/>
          <a:stretch/>
        </p:blipFill>
        <p:spPr>
          <a:xfrm>
            <a:off x="339800" y="1249100"/>
            <a:ext cx="4920150" cy="2769989"/>
          </a:xfrm>
          <a:prstGeom prst="rect">
            <a:avLst/>
          </a:prstGeom>
          <a:noFill/>
          <a:ln cap="flat" cmpd="sng" w="9525">
            <a:solidFill>
              <a:schemeClr val="dk1"/>
            </a:solidFill>
            <a:prstDash val="solid"/>
            <a:round/>
            <a:headEnd len="sm" w="sm" type="none"/>
            <a:tailEnd len="sm" w="sm" type="none"/>
          </a:ln>
          <a:effectLst>
            <a:outerShdw blurRad="50800" rotWithShape="0" algn="tr" dir="8100000" dist="38100">
              <a:srgbClr val="000000">
                <a:alpha val="4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CCDC"/>
        </a:solidFill>
      </p:bgPr>
    </p:bg>
    <p:spTree>
      <p:nvGrpSpPr>
        <p:cNvPr id="189" name="Shape 189"/>
        <p:cNvGrpSpPr/>
        <p:nvPr/>
      </p:nvGrpSpPr>
      <p:grpSpPr>
        <a:xfrm>
          <a:off x="0" y="0"/>
          <a:ext cx="0" cy="0"/>
          <a:chOff x="0" y="0"/>
          <a:chExt cx="0" cy="0"/>
        </a:xfrm>
      </p:grpSpPr>
      <p:sp>
        <p:nvSpPr>
          <p:cNvPr id="190" name="Google Shape;190;p33"/>
          <p:cNvSpPr/>
          <p:nvPr/>
        </p:nvSpPr>
        <p:spPr>
          <a:xfrm>
            <a:off x="690732" y="749012"/>
            <a:ext cx="607200" cy="428700"/>
          </a:xfrm>
          <a:prstGeom prst="rect">
            <a:avLst/>
          </a:prstGeom>
          <a:solidFill>
            <a:srgbClr val="31859B"/>
          </a:solidFill>
          <a:ln>
            <a:noFill/>
          </a:ln>
        </p:spPr>
        <p:txBody>
          <a:bodyPr anchorCtr="0" anchor="t"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2500"/>
              <a:buFont typeface="Arial"/>
              <a:buNone/>
            </a:pPr>
            <a:r>
              <a:rPr b="1" i="0" lang="en" sz="2500" u="none" cap="none" strike="noStrike">
                <a:solidFill>
                  <a:srgbClr val="FFFFFF"/>
                </a:solidFill>
                <a:latin typeface="Arial Black"/>
                <a:ea typeface="Arial Black"/>
                <a:cs typeface="Arial Black"/>
                <a:sym typeface="Arial Black"/>
              </a:rPr>
              <a:t>23</a:t>
            </a:r>
            <a:endParaRPr b="1" i="0" sz="2500" u="none" cap="none" strike="noStrike">
              <a:solidFill>
                <a:srgbClr val="FFFFFF"/>
              </a:solidFill>
              <a:latin typeface="Arial Black"/>
              <a:ea typeface="Arial Black"/>
              <a:cs typeface="Arial Black"/>
              <a:sym typeface="Arial Black"/>
            </a:endParaRPr>
          </a:p>
        </p:txBody>
      </p:sp>
      <p:sp>
        <p:nvSpPr>
          <p:cNvPr id="191" name="Google Shape;191;p33"/>
          <p:cNvSpPr txBox="1"/>
          <p:nvPr/>
        </p:nvSpPr>
        <p:spPr>
          <a:xfrm>
            <a:off x="690732" y="1296043"/>
            <a:ext cx="2502000" cy="323165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rgbClr val="000000"/>
                </a:solidFill>
                <a:latin typeface="Arial Black"/>
                <a:ea typeface="Arial Black"/>
                <a:cs typeface="Arial Black"/>
                <a:sym typeface="Arial Black"/>
              </a:rPr>
              <a:t>But Jesus did not say a word to her. His disciples came to him and begged him, “Send her away! She is following us and making all this noise!”</a:t>
            </a:r>
            <a:endParaRPr b="0" i="0" sz="2100" u="none" cap="none" strike="noStrike">
              <a:solidFill>
                <a:srgbClr val="000000"/>
              </a:solidFill>
              <a:latin typeface="Arial Black"/>
              <a:ea typeface="Arial Black"/>
              <a:cs typeface="Arial Black"/>
              <a:sym typeface="Arial Black"/>
            </a:endParaRPr>
          </a:p>
        </p:txBody>
      </p:sp>
      <p:pic>
        <p:nvPicPr>
          <p:cNvPr descr="SUNDAY SERMON MT 15, 21-28 – Nelson MCBS" id="192" name="Google Shape;192;p33"/>
          <p:cNvPicPr preferRelativeResize="0"/>
          <p:nvPr/>
        </p:nvPicPr>
        <p:blipFill rotWithShape="1">
          <a:blip r:embed="rId3">
            <a:alphaModFix/>
          </a:blip>
          <a:srcRect b="0" l="0" r="0" t="0"/>
          <a:stretch/>
        </p:blipFill>
        <p:spPr>
          <a:xfrm>
            <a:off x="3236645" y="357187"/>
            <a:ext cx="5429250" cy="4429125"/>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A0C7"/>
        </a:solidFill>
      </p:bgPr>
    </p:bg>
    <p:spTree>
      <p:nvGrpSpPr>
        <p:cNvPr id="197" name="Shape 197"/>
        <p:cNvGrpSpPr/>
        <p:nvPr/>
      </p:nvGrpSpPr>
      <p:grpSpPr>
        <a:xfrm>
          <a:off x="0" y="0"/>
          <a:ext cx="0" cy="0"/>
          <a:chOff x="0" y="0"/>
          <a:chExt cx="0" cy="0"/>
        </a:xfrm>
      </p:grpSpPr>
      <p:sp>
        <p:nvSpPr>
          <p:cNvPr id="198" name="Google Shape;198;p34"/>
          <p:cNvSpPr/>
          <p:nvPr/>
        </p:nvSpPr>
        <p:spPr>
          <a:xfrm>
            <a:off x="603669" y="836910"/>
            <a:ext cx="607200" cy="428700"/>
          </a:xfrm>
          <a:prstGeom prst="rect">
            <a:avLst/>
          </a:prstGeom>
          <a:solidFill>
            <a:schemeClr val="accent3"/>
          </a:solidFill>
          <a:ln>
            <a:noFill/>
          </a:ln>
        </p:spPr>
        <p:txBody>
          <a:bodyPr anchorCtr="0" anchor="t" bIns="22850" lIns="45725" spcFirstLastPara="1" rIns="45725" wrap="square" tIns="22850">
            <a:noAutofit/>
          </a:bodyPr>
          <a:lstStyle/>
          <a:p>
            <a:pPr indent="0" lvl="0" marL="0" marR="0" rtl="0" algn="ctr">
              <a:lnSpc>
                <a:spcPct val="100000"/>
              </a:lnSpc>
              <a:spcBef>
                <a:spcPts val="0"/>
              </a:spcBef>
              <a:spcAft>
                <a:spcPts val="0"/>
              </a:spcAft>
              <a:buClr>
                <a:srgbClr val="000000"/>
              </a:buClr>
              <a:buSzPts val="2500"/>
              <a:buFont typeface="Arial"/>
              <a:buNone/>
            </a:pPr>
            <a:r>
              <a:rPr b="1" i="0" lang="en" sz="2500" u="none" cap="none" strike="noStrike">
                <a:solidFill>
                  <a:srgbClr val="FFFFFF"/>
                </a:solidFill>
                <a:latin typeface="Arial Black"/>
                <a:ea typeface="Arial Black"/>
                <a:cs typeface="Arial Black"/>
                <a:sym typeface="Arial Black"/>
              </a:rPr>
              <a:t>24</a:t>
            </a:r>
            <a:endParaRPr b="1" i="0" sz="2500" u="none" cap="none" strike="noStrike">
              <a:solidFill>
                <a:srgbClr val="FFFFFF"/>
              </a:solidFill>
              <a:latin typeface="Arial Black"/>
              <a:ea typeface="Arial Black"/>
              <a:cs typeface="Arial Black"/>
              <a:sym typeface="Arial Black"/>
            </a:endParaRPr>
          </a:p>
        </p:txBody>
      </p:sp>
      <p:sp>
        <p:nvSpPr>
          <p:cNvPr id="199" name="Google Shape;199;p34"/>
          <p:cNvSpPr txBox="1"/>
          <p:nvPr/>
        </p:nvSpPr>
        <p:spPr>
          <a:xfrm>
            <a:off x="603669" y="1335844"/>
            <a:ext cx="2858369" cy="301621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Black"/>
                <a:ea typeface="Arial Black"/>
                <a:cs typeface="Arial Black"/>
                <a:sym typeface="Arial Black"/>
              </a:rPr>
              <a:t>Then Jesus replied, </a:t>
            </a:r>
            <a:endParaRPr/>
          </a:p>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rgbClr val="000000"/>
                </a:solidFill>
                <a:latin typeface="Arial Black"/>
                <a:ea typeface="Arial Black"/>
                <a:cs typeface="Arial Black"/>
                <a:sym typeface="Arial Black"/>
              </a:rPr>
              <a:t>“I have been sent only to the lost sheep of the people of Israel.”</a:t>
            </a:r>
            <a:endParaRPr b="0" i="0" sz="2800" u="none" cap="none" strike="noStrike">
              <a:solidFill>
                <a:srgbClr val="000000"/>
              </a:solidFill>
              <a:latin typeface="Arial Black"/>
              <a:ea typeface="Arial Black"/>
              <a:cs typeface="Arial Black"/>
              <a:sym typeface="Arial Black"/>
            </a:endParaRPr>
          </a:p>
        </p:txBody>
      </p:sp>
      <p:pic>
        <p:nvPicPr>
          <p:cNvPr descr="THE WOMAN OF GREAT FAITH – JHUN CUNANAN" id="200" name="Google Shape;200;p34"/>
          <p:cNvPicPr preferRelativeResize="0"/>
          <p:nvPr/>
        </p:nvPicPr>
        <p:blipFill rotWithShape="1">
          <a:blip r:embed="rId3">
            <a:alphaModFix/>
          </a:blip>
          <a:srcRect b="0" l="0" r="0" t="0"/>
          <a:stretch/>
        </p:blipFill>
        <p:spPr>
          <a:xfrm>
            <a:off x="3579801" y="608736"/>
            <a:ext cx="5210468" cy="3926027"/>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7E6B"/>
        </a:solidFill>
      </p:bgPr>
    </p:bg>
    <p:spTree>
      <p:nvGrpSpPr>
        <p:cNvPr id="205" name="Shape 205"/>
        <p:cNvGrpSpPr/>
        <p:nvPr/>
      </p:nvGrpSpPr>
      <p:grpSpPr>
        <a:xfrm>
          <a:off x="0" y="0"/>
          <a:ext cx="0" cy="0"/>
          <a:chOff x="0" y="0"/>
          <a:chExt cx="0" cy="0"/>
        </a:xfrm>
      </p:grpSpPr>
      <p:sp>
        <p:nvSpPr>
          <p:cNvPr id="206" name="Google Shape;206;p35"/>
          <p:cNvSpPr txBox="1"/>
          <p:nvPr/>
        </p:nvSpPr>
        <p:spPr>
          <a:xfrm>
            <a:off x="5585483" y="971873"/>
            <a:ext cx="642900" cy="384900"/>
          </a:xfrm>
          <a:prstGeom prst="rect">
            <a:avLst/>
          </a:prstGeom>
          <a:solidFill>
            <a:srgbClr val="A61C00"/>
          </a:solid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500"/>
              <a:buFont typeface="Arial"/>
              <a:buNone/>
            </a:pPr>
            <a:r>
              <a:rPr b="1" i="0" lang="en" sz="2500" u="none" cap="none" strike="noStrike">
                <a:solidFill>
                  <a:srgbClr val="FFFFFF"/>
                </a:solidFill>
                <a:latin typeface="Arial Black"/>
                <a:ea typeface="Arial Black"/>
                <a:cs typeface="Arial Black"/>
                <a:sym typeface="Arial Black"/>
              </a:rPr>
              <a:t>25</a:t>
            </a:r>
            <a:endParaRPr b="1" i="0" sz="2500" u="none" cap="none" strike="noStrike">
              <a:solidFill>
                <a:srgbClr val="FFFFFF"/>
              </a:solidFill>
              <a:latin typeface="Arial Black"/>
              <a:ea typeface="Arial Black"/>
              <a:cs typeface="Arial Black"/>
              <a:sym typeface="Arial Black"/>
            </a:endParaRPr>
          </a:p>
        </p:txBody>
      </p:sp>
      <p:sp>
        <p:nvSpPr>
          <p:cNvPr id="207" name="Google Shape;207;p35"/>
          <p:cNvSpPr txBox="1"/>
          <p:nvPr/>
        </p:nvSpPr>
        <p:spPr>
          <a:xfrm>
            <a:off x="5585483" y="1399222"/>
            <a:ext cx="3051762" cy="29546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0" i="0" lang="en" sz="3200" u="none" cap="none" strike="noStrike">
                <a:solidFill>
                  <a:srgbClr val="000000"/>
                </a:solidFill>
                <a:latin typeface="Arial Black"/>
                <a:ea typeface="Arial Black"/>
                <a:cs typeface="Arial Black"/>
                <a:sym typeface="Arial Black"/>
              </a:rPr>
              <a:t>At this the woman came and fell at his feet. “Help me, sir!” she said.</a:t>
            </a:r>
            <a:endParaRPr b="0" i="0" sz="3200" u="none" cap="none" strike="noStrike">
              <a:solidFill>
                <a:srgbClr val="000000"/>
              </a:solidFill>
              <a:latin typeface="Arial Black"/>
              <a:ea typeface="Arial Black"/>
              <a:cs typeface="Arial Black"/>
              <a:sym typeface="Arial Black"/>
            </a:endParaRPr>
          </a:p>
        </p:txBody>
      </p:sp>
      <p:sp>
        <p:nvSpPr>
          <p:cNvPr descr="Sunset Animated Illustration by Mina FZ. for Queble on Dribbble" id="208" name="Google Shape;208;p35"/>
          <p:cNvSpPr/>
          <p:nvPr/>
        </p:nvSpPr>
        <p:spPr>
          <a:xfrm>
            <a:off x="4950337" y="2724150"/>
            <a:ext cx="152400" cy="152400"/>
          </a:xfrm>
          <a:prstGeom prst="rect">
            <a:avLst/>
          </a:prstGeom>
          <a:noFill/>
          <a:ln>
            <a:noFill/>
          </a:ln>
        </p:spPr>
        <p:txBody>
          <a:bodyPr anchorCtr="0" anchor="t" bIns="22850" lIns="45725" spcFirstLastPara="1" rIns="45725" wrap="square" tIns="22850">
            <a:noAutofit/>
          </a:bodyPr>
          <a:lstStyle/>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Calibri"/>
              <a:ea typeface="Calibri"/>
              <a:cs typeface="Calibri"/>
              <a:sym typeface="Calibri"/>
            </a:endParaRPr>
          </a:p>
        </p:txBody>
      </p:sp>
      <p:sp>
        <p:nvSpPr>
          <p:cNvPr id="209" name="Google Shape;209;p35"/>
          <p:cNvSpPr/>
          <p:nvPr/>
        </p:nvSpPr>
        <p:spPr>
          <a:xfrm>
            <a:off x="4592783" y="257175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210" name="Google Shape;210;p35"/>
          <p:cNvPicPr preferRelativeResize="0"/>
          <p:nvPr/>
        </p:nvPicPr>
        <p:blipFill rotWithShape="1">
          <a:blip r:embed="rId3">
            <a:alphaModFix/>
          </a:blip>
          <a:srcRect b="0" l="0" r="0" t="0"/>
          <a:stretch/>
        </p:blipFill>
        <p:spPr>
          <a:xfrm>
            <a:off x="393246" y="1216169"/>
            <a:ext cx="4841359" cy="2711161"/>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