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5143500" cx="9144000"/>
  <p:notesSz cx="6858000" cy="9144000"/>
  <p:embeddedFontLst>
    <p:embeddedFont>
      <p:font typeface="Arial Black"/>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10" Type="http://schemas.openxmlformats.org/officeDocument/2006/relationships/slide" Target="slides/slide3.xml"/><Relationship Id="rId32" Type="http://schemas.openxmlformats.org/officeDocument/2006/relationships/font" Target="fonts/ArialBlack-regular.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60c8c42540_3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260c8c42540_3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38" name="Google Shape;138;g260c8c42540_3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60c8c42540_3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260c8c42540_3_1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g260c8c42540_3_1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60c8c42540_3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260c8c42540_3_1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260c8c42540_3_1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60c8c42540_3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260c8c42540_3_1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g260c8c42540_3_1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60c8c42540_3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260c8c42540_3_1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g260c8c42540_3_1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60c8c42540_3_1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260c8c42540_3_1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g260c8c42540_3_18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60c8c42540_3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260c8c42540_3_1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g260c8c42540_3_19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60c8c42540_3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260c8c42540_3_1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g260c8c42540_3_19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60c8c42540_3_2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271" name="Google Shape;271;g260c8c42540_3_2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60c8c42540_3_2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260c8c42540_3_20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78" name="Google Shape;278;g260c8c42540_3_20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60c8c42540_3_2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260c8c42540_3_2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g260c8c42540_3_2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60c8c42540_3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260c8c42540_3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g260c8c42540_3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60c8c42540_3_2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g260c8c42540_3_2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g260c8c42540_3_2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60c8c42540_3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260c8c42540_3_24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60c8c42540_3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260c8c42540_3_2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g260c8c42540_3_2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60c8c42540_3_2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260c8c42540_3_2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g260c8c42540_3_2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60c8c42540_3_2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260c8c42540_3_2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46" name="Google Shape;346;g260c8c42540_3_2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60c8c42540_3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260c8c42540_3_1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260c8c42540_3_10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60c8c42540_3_1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64" name="Google Shape;164;g260c8c42540_3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60c8c42540_3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260c8c42540_3_1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260c8c42540_3_1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60c8c42540_3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260c8c42540_3_1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g260c8c42540_3_1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60c8c42540_3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260c8c42540_3_1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260c8c42540_3_1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60c8c42540_3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260c8c42540_3_1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260c8c42540_3_1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60c8c42540_3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260c8c42540_3_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g260c8c42540_3_1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2" name="Google Shape;62;p1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63" name="Google Shape;6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8" name="Google Shape;68;p16"/>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69" name="Google Shape;6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lnSpc>
                <a:spcPct val="100000"/>
              </a:lnSpc>
              <a:spcBef>
                <a:spcPts val="0"/>
              </a:spcBef>
              <a:spcAft>
                <a:spcPts val="0"/>
              </a:spcAft>
              <a:buClr>
                <a:schemeClr val="dk1"/>
              </a:buClr>
              <a:buSzPts val="2000"/>
              <a:buFont typeface="Calibri"/>
              <a:buNone/>
              <a:defRPr b="1" sz="2000"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4" name="Google Shape;74;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rgbClr val="888888"/>
              </a:buClr>
              <a:buSzPts val="1000"/>
              <a:buNone/>
              <a:defRPr sz="1000">
                <a:solidFill>
                  <a:srgbClr val="888888"/>
                </a:solidFill>
              </a:defRPr>
            </a:lvl1pPr>
            <a:lvl2pPr indent="-228600" lvl="1" marL="914400" algn="l">
              <a:lnSpc>
                <a:spcPct val="100000"/>
              </a:lnSpc>
              <a:spcBef>
                <a:spcPts val="200"/>
              </a:spcBef>
              <a:spcAft>
                <a:spcPts val="0"/>
              </a:spcAft>
              <a:buClr>
                <a:srgbClr val="888888"/>
              </a:buClr>
              <a:buSzPts val="900"/>
              <a:buNone/>
              <a:defRPr sz="900">
                <a:solidFill>
                  <a:srgbClr val="888888"/>
                </a:solidFill>
              </a:defRPr>
            </a:lvl2pPr>
            <a:lvl3pPr indent="-228600" lvl="2" marL="1371600" algn="l">
              <a:lnSpc>
                <a:spcPct val="100000"/>
              </a:lnSpc>
              <a:spcBef>
                <a:spcPts val="200"/>
              </a:spcBef>
              <a:spcAft>
                <a:spcPts val="0"/>
              </a:spcAft>
              <a:buClr>
                <a:srgbClr val="888888"/>
              </a:buClr>
              <a:buSzPts val="800"/>
              <a:buNone/>
              <a:defRPr sz="800">
                <a:solidFill>
                  <a:srgbClr val="888888"/>
                </a:solidFill>
              </a:defRPr>
            </a:lvl3pPr>
            <a:lvl4pPr indent="-228600" lvl="3" marL="1828800" algn="l">
              <a:lnSpc>
                <a:spcPct val="100000"/>
              </a:lnSpc>
              <a:spcBef>
                <a:spcPts val="100"/>
              </a:spcBef>
              <a:spcAft>
                <a:spcPts val="0"/>
              </a:spcAft>
              <a:buClr>
                <a:srgbClr val="888888"/>
              </a:buClr>
              <a:buSzPts val="700"/>
              <a:buNone/>
              <a:defRPr sz="700">
                <a:solidFill>
                  <a:srgbClr val="888888"/>
                </a:solidFill>
              </a:defRPr>
            </a:lvl4pPr>
            <a:lvl5pPr indent="-228600" lvl="4" marL="2286000" algn="l">
              <a:lnSpc>
                <a:spcPct val="100000"/>
              </a:lnSpc>
              <a:spcBef>
                <a:spcPts val="100"/>
              </a:spcBef>
              <a:spcAft>
                <a:spcPts val="0"/>
              </a:spcAft>
              <a:buClr>
                <a:srgbClr val="888888"/>
              </a:buClr>
              <a:buSzPts val="700"/>
              <a:buNone/>
              <a:defRPr sz="700">
                <a:solidFill>
                  <a:srgbClr val="888888"/>
                </a:solidFill>
              </a:defRPr>
            </a:lvl5pPr>
            <a:lvl6pPr indent="-228600" lvl="5" marL="2743200" algn="l">
              <a:lnSpc>
                <a:spcPct val="100000"/>
              </a:lnSpc>
              <a:spcBef>
                <a:spcPts val="100"/>
              </a:spcBef>
              <a:spcAft>
                <a:spcPts val="0"/>
              </a:spcAft>
              <a:buClr>
                <a:srgbClr val="888888"/>
              </a:buClr>
              <a:buSzPts val="700"/>
              <a:buNone/>
              <a:defRPr sz="700">
                <a:solidFill>
                  <a:srgbClr val="888888"/>
                </a:solidFill>
              </a:defRPr>
            </a:lvl6pPr>
            <a:lvl7pPr indent="-228600" lvl="6" marL="3200400" algn="l">
              <a:lnSpc>
                <a:spcPct val="100000"/>
              </a:lnSpc>
              <a:spcBef>
                <a:spcPts val="100"/>
              </a:spcBef>
              <a:spcAft>
                <a:spcPts val="0"/>
              </a:spcAft>
              <a:buClr>
                <a:srgbClr val="888888"/>
              </a:buClr>
              <a:buSzPts val="700"/>
              <a:buNone/>
              <a:defRPr sz="700">
                <a:solidFill>
                  <a:srgbClr val="888888"/>
                </a:solidFill>
              </a:defRPr>
            </a:lvl7pPr>
            <a:lvl8pPr indent="-228600" lvl="7" marL="3657600" algn="l">
              <a:lnSpc>
                <a:spcPct val="100000"/>
              </a:lnSpc>
              <a:spcBef>
                <a:spcPts val="100"/>
              </a:spcBef>
              <a:spcAft>
                <a:spcPts val="0"/>
              </a:spcAft>
              <a:buClr>
                <a:srgbClr val="888888"/>
              </a:buClr>
              <a:buSzPts val="700"/>
              <a:buNone/>
              <a:defRPr sz="700">
                <a:solidFill>
                  <a:srgbClr val="888888"/>
                </a:solidFill>
              </a:defRPr>
            </a:lvl8pPr>
            <a:lvl9pPr indent="-228600" lvl="8" marL="4114800" algn="l">
              <a:lnSpc>
                <a:spcPct val="100000"/>
              </a:lnSpc>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0" name="Google Shape;80;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6" name="Google Shape;9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lnSpc>
                <a:spcPct val="100000"/>
              </a:lnSpc>
              <a:spcBef>
                <a:spcPts val="300"/>
              </a:spcBef>
              <a:spcAft>
                <a:spcPts val="0"/>
              </a:spcAft>
              <a:buClr>
                <a:schemeClr val="dk1"/>
              </a:buClr>
              <a:buSzPts val="1600"/>
              <a:buChar char="•"/>
              <a:defRPr sz="1600"/>
            </a:lvl1pPr>
            <a:lvl2pPr indent="-317500" lvl="1" marL="914400" algn="l">
              <a:lnSpc>
                <a:spcPct val="100000"/>
              </a:lnSpc>
              <a:spcBef>
                <a:spcPts val="300"/>
              </a:spcBef>
              <a:spcAft>
                <a:spcPts val="0"/>
              </a:spcAft>
              <a:buClr>
                <a:schemeClr val="dk1"/>
              </a:buClr>
              <a:buSzPts val="1400"/>
              <a:buChar char="–"/>
              <a:defRPr sz="1400"/>
            </a:lvl2pPr>
            <a:lvl3pPr indent="-304800" lvl="2" marL="1371600" algn="l">
              <a:lnSpc>
                <a:spcPct val="100000"/>
              </a:lnSpc>
              <a:spcBef>
                <a:spcPts val="200"/>
              </a:spcBef>
              <a:spcAft>
                <a:spcPts val="0"/>
              </a:spcAft>
              <a:buClr>
                <a:schemeClr val="dk1"/>
              </a:buClr>
              <a:buSzPts val="1200"/>
              <a:buChar char="•"/>
              <a:defRPr sz="1200"/>
            </a:lvl3pPr>
            <a:lvl4pPr indent="-292100" lvl="3" marL="1828800" algn="l">
              <a:lnSpc>
                <a:spcPct val="100000"/>
              </a:lnSpc>
              <a:spcBef>
                <a:spcPts val="200"/>
              </a:spcBef>
              <a:spcAft>
                <a:spcPts val="0"/>
              </a:spcAft>
              <a:buClr>
                <a:schemeClr val="dk1"/>
              </a:buClr>
              <a:buSzPts val="1000"/>
              <a:buChar char="–"/>
              <a:defRPr sz="1000"/>
            </a:lvl4pPr>
            <a:lvl5pPr indent="-292100" lvl="4" marL="2286000" algn="l">
              <a:lnSpc>
                <a:spcPct val="100000"/>
              </a:lnSpc>
              <a:spcBef>
                <a:spcPts val="200"/>
              </a:spcBef>
              <a:spcAft>
                <a:spcPts val="0"/>
              </a:spcAft>
              <a:buClr>
                <a:schemeClr val="dk1"/>
              </a:buClr>
              <a:buSzPts val="1000"/>
              <a:buChar char="»"/>
              <a:defRPr sz="1000"/>
            </a:lvl5pPr>
            <a:lvl6pPr indent="-292100" lvl="5" marL="2743200" algn="l">
              <a:lnSpc>
                <a:spcPct val="100000"/>
              </a:lnSpc>
              <a:spcBef>
                <a:spcPts val="200"/>
              </a:spcBef>
              <a:spcAft>
                <a:spcPts val="0"/>
              </a:spcAft>
              <a:buClr>
                <a:schemeClr val="dk1"/>
              </a:buClr>
              <a:buSzPts val="1000"/>
              <a:buChar char="•"/>
              <a:defRPr sz="1000"/>
            </a:lvl6pPr>
            <a:lvl7pPr indent="-292100" lvl="6" marL="3200400" algn="l">
              <a:lnSpc>
                <a:spcPct val="100000"/>
              </a:lnSpc>
              <a:spcBef>
                <a:spcPts val="200"/>
              </a:spcBef>
              <a:spcAft>
                <a:spcPts val="0"/>
              </a:spcAft>
              <a:buClr>
                <a:schemeClr val="dk1"/>
              </a:buClr>
              <a:buSzPts val="1000"/>
              <a:buChar char="•"/>
              <a:defRPr sz="1000"/>
            </a:lvl7pPr>
            <a:lvl8pPr indent="-292100" lvl="7" marL="3657600" algn="l">
              <a:lnSpc>
                <a:spcPct val="100000"/>
              </a:lnSpc>
              <a:spcBef>
                <a:spcPts val="200"/>
              </a:spcBef>
              <a:spcAft>
                <a:spcPts val="0"/>
              </a:spcAft>
              <a:buClr>
                <a:schemeClr val="dk1"/>
              </a:buClr>
              <a:buSzPts val="1000"/>
              <a:buChar char="•"/>
              <a:defRPr sz="1000"/>
            </a:lvl8pPr>
            <a:lvl9pPr indent="-292100" lvl="8" marL="4114800" algn="l">
              <a:lnSpc>
                <a:spcPct val="100000"/>
              </a:lnSpc>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sp>
      <p:sp>
        <p:nvSpPr>
          <p:cNvPr id="109" name="Google Shape;109;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23"/>
          <p:cNvSpPr txBox="1"/>
          <p:nvPr>
            <p:ph idx="1" type="body"/>
          </p:nvPr>
        </p:nvSpPr>
        <p:spPr>
          <a:xfrm rot="5400000">
            <a:off x="1154509" y="-125810"/>
            <a:ext cx="2262982" cy="41148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8" y="1085850"/>
            <a:ext cx="2925763" cy="10287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1" name="Google Shape;121;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2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3" name="Google Shape;133;p2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4" name="Google Shape;134;p2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lt1"/>
              </a:buClr>
              <a:buSzPts val="2200"/>
              <a:buFont typeface="Calibri"/>
              <a:buNone/>
              <a:defRPr b="0" i="0" sz="2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127" name="Google Shape;127;p2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9pPr>
          </a:lstStyle>
          <a:p/>
        </p:txBody>
      </p:sp>
      <p:sp>
        <p:nvSpPr>
          <p:cNvPr id="128" name="Google Shape;128;p2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129" name="Google Shape;129;p2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130" name="Google Shape;130;p2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6.gif"/><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6.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hyperlink" Target="https://mommysnippets.com/jesus-calms-the-storm-craft/" TargetMode="External"/><Relationship Id="rId5" Type="http://schemas.openxmlformats.org/officeDocument/2006/relationships/hyperlink" Target="https://www.pinterest.ph/pin/1457337379185354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0.jpg"/><Relationship Id="rId4" Type="http://schemas.openxmlformats.org/officeDocument/2006/relationships/image" Target="../media/image2.jpg"/><Relationship Id="rId5" Type="http://schemas.openxmlformats.org/officeDocument/2006/relationships/image" Target="../media/image4.jpg"/><Relationship Id="rId6" Type="http://schemas.openxmlformats.org/officeDocument/2006/relationships/image" Target="../media/image23.jpg"/><Relationship Id="rId7"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6.gif"/><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139" name="Shape 139"/>
        <p:cNvGrpSpPr/>
        <p:nvPr/>
      </p:nvGrpSpPr>
      <p:grpSpPr>
        <a:xfrm>
          <a:off x="0" y="0"/>
          <a:ext cx="0" cy="0"/>
          <a:chOff x="0" y="0"/>
          <a:chExt cx="0" cy="0"/>
        </a:xfrm>
      </p:grpSpPr>
      <p:sp>
        <p:nvSpPr>
          <p:cNvPr id="140" name="Google Shape;140;p27"/>
          <p:cNvSpPr txBox="1"/>
          <p:nvPr/>
        </p:nvSpPr>
        <p:spPr>
          <a:xfrm>
            <a:off x="0" y="1806286"/>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141" name="Google Shape;141;p27"/>
          <p:cNvSpPr/>
          <p:nvPr/>
        </p:nvSpPr>
        <p:spPr>
          <a:xfrm>
            <a:off x="543790" y="3529393"/>
            <a:ext cx="4229100" cy="404089"/>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2" name="Google Shape;142;p27"/>
          <p:cNvSpPr txBox="1"/>
          <p:nvPr/>
        </p:nvSpPr>
        <p:spPr>
          <a:xfrm>
            <a:off x="0" y="3624157"/>
            <a:ext cx="5257800" cy="2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Arial"/>
                <a:ea typeface="Arial"/>
                <a:cs typeface="Arial"/>
                <a:sym typeface="Arial"/>
              </a:rPr>
              <a:t>19th Sunday in Ordinary Time | Cycle A</a:t>
            </a:r>
            <a:endParaRPr b="0" i="0" sz="700" u="none" cap="none" strike="noStrike">
              <a:solidFill>
                <a:schemeClr val="lt1"/>
              </a:solidFill>
              <a:latin typeface="Arial"/>
              <a:ea typeface="Arial"/>
              <a:cs typeface="Arial"/>
              <a:sym typeface="Arial"/>
            </a:endParaRPr>
          </a:p>
        </p:txBody>
      </p:sp>
      <p:pic>
        <p:nvPicPr>
          <p:cNvPr id="143" name="Google Shape;143;p27"/>
          <p:cNvPicPr preferRelativeResize="0"/>
          <p:nvPr/>
        </p:nvPicPr>
        <p:blipFill rotWithShape="1">
          <a:blip r:embed="rId3">
            <a:alphaModFix/>
          </a:blip>
          <a:srcRect b="0" l="0" r="0" t="0"/>
          <a:stretch/>
        </p:blipFill>
        <p:spPr>
          <a:xfrm>
            <a:off x="5126182" y="971550"/>
            <a:ext cx="3505200" cy="3505200"/>
          </a:xfrm>
          <a:prstGeom prst="rect">
            <a:avLst/>
          </a:prstGeom>
          <a:noFill/>
          <a:ln>
            <a:noFill/>
          </a:ln>
        </p:spPr>
      </p:pic>
      <p:pic>
        <p:nvPicPr>
          <p:cNvPr id="144" name="Google Shape;144;p27"/>
          <p:cNvPicPr preferRelativeResize="0"/>
          <p:nvPr/>
        </p:nvPicPr>
        <p:blipFill rotWithShape="1">
          <a:blip r:embed="rId4">
            <a:alphaModFix/>
          </a:blip>
          <a:srcRect b="0" l="0" r="0" t="0"/>
          <a:stretch/>
        </p:blipFill>
        <p:spPr>
          <a:xfrm>
            <a:off x="1709064" y="1045259"/>
            <a:ext cx="1739227" cy="898601"/>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15" name="Shape 215"/>
        <p:cNvGrpSpPr/>
        <p:nvPr/>
      </p:nvGrpSpPr>
      <p:grpSpPr>
        <a:xfrm>
          <a:off x="0" y="0"/>
          <a:ext cx="0" cy="0"/>
          <a:chOff x="0" y="0"/>
          <a:chExt cx="0" cy="0"/>
        </a:xfrm>
      </p:grpSpPr>
      <p:sp>
        <p:nvSpPr>
          <p:cNvPr id="216" name="Google Shape;216;p36"/>
          <p:cNvSpPr txBox="1"/>
          <p:nvPr/>
        </p:nvSpPr>
        <p:spPr>
          <a:xfrm>
            <a:off x="658091" y="1717692"/>
            <a:ext cx="2817957" cy="184665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Black"/>
                <a:ea typeface="Arial Black"/>
                <a:cs typeface="Arial Black"/>
                <a:sym typeface="Arial Black"/>
              </a:rPr>
              <a:t>Jesus spoke to them at once. “Courage!” he said. “It is I. Don't be afraid!”</a:t>
            </a:r>
            <a:endParaRPr b="0" i="0" sz="2400" u="none" cap="none" strike="noStrike">
              <a:solidFill>
                <a:srgbClr val="000000"/>
              </a:solidFill>
              <a:latin typeface="Arial Black"/>
              <a:ea typeface="Arial Black"/>
              <a:cs typeface="Arial Black"/>
              <a:sym typeface="Arial Black"/>
            </a:endParaRPr>
          </a:p>
        </p:txBody>
      </p:sp>
      <p:sp>
        <p:nvSpPr>
          <p:cNvPr id="217" name="Google Shape;217;p36"/>
          <p:cNvSpPr txBox="1"/>
          <p:nvPr/>
        </p:nvSpPr>
        <p:spPr>
          <a:xfrm>
            <a:off x="658091" y="1254886"/>
            <a:ext cx="642900" cy="384900"/>
          </a:xfrm>
          <a:prstGeom prst="rect">
            <a:avLst/>
          </a:prstGeom>
          <a:solidFill>
            <a:srgbClr val="783F0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27</a:t>
            </a:r>
            <a:endParaRPr b="1" i="0" sz="2500" u="none" cap="none" strike="noStrike">
              <a:solidFill>
                <a:srgbClr val="FFFFFF"/>
              </a:solidFill>
              <a:latin typeface="Arial Black"/>
              <a:ea typeface="Arial Black"/>
              <a:cs typeface="Arial Black"/>
              <a:sym typeface="Arial Black"/>
            </a:endParaRPr>
          </a:p>
        </p:txBody>
      </p:sp>
      <p:pic>
        <p:nvPicPr>
          <p:cNvPr id="218" name="Google Shape;218;p36"/>
          <p:cNvPicPr preferRelativeResize="0"/>
          <p:nvPr/>
        </p:nvPicPr>
        <p:blipFill rotWithShape="1">
          <a:blip r:embed="rId3">
            <a:alphaModFix/>
          </a:blip>
          <a:srcRect b="0" l="0" r="0" t="0"/>
          <a:stretch/>
        </p:blipFill>
        <p:spPr>
          <a:xfrm>
            <a:off x="3710084" y="780815"/>
            <a:ext cx="4775825" cy="3581869"/>
          </a:xfrm>
          <a:prstGeom prst="rect">
            <a:avLst/>
          </a:prstGeom>
          <a:noFill/>
          <a:ln cap="flat" cmpd="sng" w="9525">
            <a:solidFill>
              <a:schemeClr val="dk1"/>
            </a:solidFill>
            <a:prstDash val="solid"/>
            <a:round/>
            <a:headEnd len="sm" w="sm" type="none"/>
            <a:tailEnd len="sm" w="sm" type="none"/>
          </a:ln>
          <a:effectLst>
            <a:outerShdw blurRad="50800" rotWithShape="0" algn="tr" dir="8100000" dist="3810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8953"/>
        </a:solidFill>
      </p:bgPr>
    </p:bg>
    <p:spTree>
      <p:nvGrpSpPr>
        <p:cNvPr id="223" name="Shape 223"/>
        <p:cNvGrpSpPr/>
        <p:nvPr/>
      </p:nvGrpSpPr>
      <p:grpSpPr>
        <a:xfrm>
          <a:off x="0" y="0"/>
          <a:ext cx="0" cy="0"/>
          <a:chOff x="0" y="0"/>
          <a:chExt cx="0" cy="0"/>
        </a:xfrm>
      </p:grpSpPr>
      <p:sp>
        <p:nvSpPr>
          <p:cNvPr id="224" name="Google Shape;224;p37"/>
          <p:cNvSpPr/>
          <p:nvPr/>
        </p:nvSpPr>
        <p:spPr>
          <a:xfrm>
            <a:off x="920930" y="748758"/>
            <a:ext cx="607200" cy="428700"/>
          </a:xfrm>
          <a:prstGeom prst="rect">
            <a:avLst/>
          </a:prstGeom>
          <a:solidFill>
            <a:srgbClr val="741B47"/>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28</a:t>
            </a:r>
            <a:endParaRPr b="1" i="0" sz="2500" u="none" cap="none" strike="noStrike">
              <a:solidFill>
                <a:srgbClr val="FFFFFF"/>
              </a:solidFill>
              <a:latin typeface="Arial Black"/>
              <a:ea typeface="Arial Black"/>
              <a:cs typeface="Arial Black"/>
              <a:sym typeface="Arial Black"/>
            </a:endParaRPr>
          </a:p>
        </p:txBody>
      </p:sp>
      <p:sp>
        <p:nvSpPr>
          <p:cNvPr id="225" name="Google Shape;225;p37"/>
          <p:cNvSpPr txBox="1"/>
          <p:nvPr/>
        </p:nvSpPr>
        <p:spPr>
          <a:xfrm>
            <a:off x="920930" y="1304049"/>
            <a:ext cx="2502000" cy="295465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Black"/>
                <a:ea typeface="Arial Black"/>
                <a:cs typeface="Arial Black"/>
                <a:sym typeface="Arial Black"/>
              </a:rPr>
              <a:t>Then Peter spoke up. “Lord, if it is really you, order me to come out on the water to you.”</a:t>
            </a:r>
            <a:endParaRPr b="0" i="0" sz="2400" u="none" cap="none" strike="noStrike">
              <a:solidFill>
                <a:srgbClr val="000000"/>
              </a:solidFill>
              <a:latin typeface="Arial Black"/>
              <a:ea typeface="Arial Black"/>
              <a:cs typeface="Arial Black"/>
              <a:sym typeface="Arial Black"/>
            </a:endParaRPr>
          </a:p>
        </p:txBody>
      </p:sp>
      <p:pic>
        <p:nvPicPr>
          <p:cNvPr id="226" name="Google Shape;226;p37"/>
          <p:cNvPicPr preferRelativeResize="0"/>
          <p:nvPr/>
        </p:nvPicPr>
        <p:blipFill rotWithShape="1">
          <a:blip r:embed="rId3">
            <a:alphaModFix/>
          </a:blip>
          <a:srcRect b="0" l="0" r="0" t="0"/>
          <a:stretch/>
        </p:blipFill>
        <p:spPr>
          <a:xfrm>
            <a:off x="3317017" y="506126"/>
            <a:ext cx="5508330" cy="4131247"/>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F7F7F"/>
        </a:solidFill>
      </p:bgPr>
    </p:bg>
    <p:spTree>
      <p:nvGrpSpPr>
        <p:cNvPr id="231" name="Shape 231"/>
        <p:cNvGrpSpPr/>
        <p:nvPr/>
      </p:nvGrpSpPr>
      <p:grpSpPr>
        <a:xfrm>
          <a:off x="0" y="0"/>
          <a:ext cx="0" cy="0"/>
          <a:chOff x="0" y="0"/>
          <a:chExt cx="0" cy="0"/>
        </a:xfrm>
      </p:grpSpPr>
      <p:sp>
        <p:nvSpPr>
          <p:cNvPr id="232" name="Google Shape;232;p38"/>
          <p:cNvSpPr txBox="1"/>
          <p:nvPr/>
        </p:nvSpPr>
        <p:spPr>
          <a:xfrm>
            <a:off x="1014084" y="988869"/>
            <a:ext cx="2346325" cy="369331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Black"/>
                <a:ea typeface="Arial Black"/>
                <a:cs typeface="Arial Black"/>
                <a:sym typeface="Arial Black"/>
              </a:rPr>
              <a:t>“Come!” answered Jesus. </a:t>
            </a:r>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Black"/>
                <a:ea typeface="Arial Black"/>
                <a:cs typeface="Arial Black"/>
                <a:sym typeface="Arial Black"/>
              </a:rPr>
              <a:t>So Peter got out of the boat and started walking on the water to Jesus.</a:t>
            </a:r>
            <a:endParaRPr b="0" i="0" sz="2400" u="none" cap="none" strike="noStrike">
              <a:solidFill>
                <a:srgbClr val="000000"/>
              </a:solidFill>
              <a:latin typeface="Arial Black"/>
              <a:ea typeface="Arial Black"/>
              <a:cs typeface="Arial Black"/>
              <a:sym typeface="Arial Black"/>
            </a:endParaRPr>
          </a:p>
        </p:txBody>
      </p:sp>
      <p:sp>
        <p:nvSpPr>
          <p:cNvPr id="233" name="Google Shape;233;p38"/>
          <p:cNvSpPr txBox="1"/>
          <p:nvPr/>
        </p:nvSpPr>
        <p:spPr>
          <a:xfrm>
            <a:off x="1014084" y="553664"/>
            <a:ext cx="642900" cy="384900"/>
          </a:xfrm>
          <a:prstGeom prst="rect">
            <a:avLst/>
          </a:prstGeom>
          <a:solidFill>
            <a:srgbClr val="783F0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29</a:t>
            </a:r>
            <a:endParaRPr b="1" i="0" sz="2500" u="none" cap="none" strike="noStrike">
              <a:solidFill>
                <a:srgbClr val="FFFFFF"/>
              </a:solidFill>
              <a:latin typeface="Arial Black"/>
              <a:ea typeface="Arial Black"/>
              <a:cs typeface="Arial Black"/>
              <a:sym typeface="Arial Black"/>
            </a:endParaRPr>
          </a:p>
        </p:txBody>
      </p:sp>
      <p:pic>
        <p:nvPicPr>
          <p:cNvPr id="234" name="Google Shape;234;p38"/>
          <p:cNvPicPr preferRelativeResize="0"/>
          <p:nvPr/>
        </p:nvPicPr>
        <p:blipFill rotWithShape="1">
          <a:blip r:embed="rId3">
            <a:alphaModFix/>
          </a:blip>
          <a:srcRect b="0" l="0" r="0" t="0"/>
          <a:stretch/>
        </p:blipFill>
        <p:spPr>
          <a:xfrm>
            <a:off x="3501157" y="838232"/>
            <a:ext cx="4924425" cy="3693319"/>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239" name="Shape 239"/>
        <p:cNvGrpSpPr/>
        <p:nvPr/>
      </p:nvGrpSpPr>
      <p:grpSpPr>
        <a:xfrm>
          <a:off x="0" y="0"/>
          <a:ext cx="0" cy="0"/>
          <a:chOff x="0" y="0"/>
          <a:chExt cx="0" cy="0"/>
        </a:xfrm>
      </p:grpSpPr>
      <p:sp>
        <p:nvSpPr>
          <p:cNvPr id="240" name="Google Shape;240;p39"/>
          <p:cNvSpPr txBox="1"/>
          <p:nvPr/>
        </p:nvSpPr>
        <p:spPr>
          <a:xfrm>
            <a:off x="642308" y="789386"/>
            <a:ext cx="642900" cy="369332"/>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400" u="none" cap="none" strike="noStrike">
                <a:solidFill>
                  <a:srgbClr val="FFFFFF"/>
                </a:solidFill>
                <a:latin typeface="Arial Black"/>
                <a:ea typeface="Arial Black"/>
                <a:cs typeface="Arial Black"/>
                <a:sym typeface="Arial Black"/>
              </a:rPr>
              <a:t>30</a:t>
            </a:r>
            <a:endParaRPr b="1" i="0" sz="2400" u="none" cap="none" strike="noStrike">
              <a:solidFill>
                <a:srgbClr val="FFFFFF"/>
              </a:solidFill>
              <a:latin typeface="Arial Black"/>
              <a:ea typeface="Arial Black"/>
              <a:cs typeface="Arial Black"/>
              <a:sym typeface="Arial Black"/>
            </a:endParaRPr>
          </a:p>
        </p:txBody>
      </p:sp>
      <p:sp>
        <p:nvSpPr>
          <p:cNvPr id="241" name="Google Shape;241;p39"/>
          <p:cNvSpPr txBox="1"/>
          <p:nvPr/>
        </p:nvSpPr>
        <p:spPr>
          <a:xfrm>
            <a:off x="642308" y="1158718"/>
            <a:ext cx="2872614" cy="295465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Black"/>
                <a:ea typeface="Arial Black"/>
                <a:cs typeface="Arial Black"/>
                <a:sym typeface="Arial Black"/>
              </a:rPr>
              <a:t>But when he noticed the strong wind, he was afraid and started to sink down in the water. “Save me, Lord!” he cried.</a:t>
            </a:r>
            <a:endParaRPr/>
          </a:p>
        </p:txBody>
      </p:sp>
      <p:sp>
        <p:nvSpPr>
          <p:cNvPr descr="Sunset Animated Illustration by Mina FZ. for Queble on Dribbble" id="242" name="Google Shape;242;p39"/>
          <p:cNvSpPr/>
          <p:nvPr/>
        </p:nvSpPr>
        <p:spPr>
          <a:xfrm>
            <a:off x="4364675" y="2825925"/>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pic>
        <p:nvPicPr>
          <p:cNvPr id="243" name="Google Shape;243;p39"/>
          <p:cNvPicPr preferRelativeResize="0"/>
          <p:nvPr/>
        </p:nvPicPr>
        <p:blipFill rotWithShape="1">
          <a:blip r:embed="rId3">
            <a:alphaModFix/>
          </a:blip>
          <a:srcRect b="0" l="0" r="0" t="0"/>
          <a:stretch/>
        </p:blipFill>
        <p:spPr>
          <a:xfrm>
            <a:off x="3643254" y="657508"/>
            <a:ext cx="5104646" cy="3828483"/>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BF8E"/>
        </a:solidFill>
      </p:bgPr>
    </p:bg>
    <p:spTree>
      <p:nvGrpSpPr>
        <p:cNvPr id="248" name="Shape 248"/>
        <p:cNvGrpSpPr/>
        <p:nvPr/>
      </p:nvGrpSpPr>
      <p:grpSpPr>
        <a:xfrm>
          <a:off x="0" y="0"/>
          <a:ext cx="0" cy="0"/>
          <a:chOff x="0" y="0"/>
          <a:chExt cx="0" cy="0"/>
        </a:xfrm>
      </p:grpSpPr>
      <p:sp>
        <p:nvSpPr>
          <p:cNvPr id="249" name="Google Shape;249;p40"/>
          <p:cNvSpPr txBox="1"/>
          <p:nvPr/>
        </p:nvSpPr>
        <p:spPr>
          <a:xfrm>
            <a:off x="5659000" y="979821"/>
            <a:ext cx="642900" cy="384900"/>
          </a:xfrm>
          <a:prstGeom prst="rect">
            <a:avLst/>
          </a:prstGeom>
          <a:solidFill>
            <a:srgbClr val="31859B"/>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31</a:t>
            </a:r>
            <a:endParaRPr b="1" i="0" sz="2500" u="none" cap="none" strike="noStrike">
              <a:solidFill>
                <a:srgbClr val="FFFFFF"/>
              </a:solidFill>
              <a:latin typeface="Arial Black"/>
              <a:ea typeface="Arial Black"/>
              <a:cs typeface="Arial Black"/>
              <a:sym typeface="Arial Black"/>
            </a:endParaRPr>
          </a:p>
        </p:txBody>
      </p:sp>
      <p:sp>
        <p:nvSpPr>
          <p:cNvPr id="250" name="Google Shape;250;p40"/>
          <p:cNvSpPr txBox="1"/>
          <p:nvPr/>
        </p:nvSpPr>
        <p:spPr>
          <a:xfrm>
            <a:off x="5659000" y="1454775"/>
            <a:ext cx="3149438" cy="25853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Black"/>
                <a:ea typeface="Arial Black"/>
                <a:cs typeface="Arial Black"/>
                <a:sym typeface="Arial Black"/>
              </a:rPr>
              <a:t>At once Jesus reached out and grabbed hold of him and said, “What little faith you have! Why did you doubt?”</a:t>
            </a:r>
            <a:endParaRPr b="0" i="0" sz="2400" u="none" cap="none" strike="noStrike">
              <a:solidFill>
                <a:srgbClr val="000000"/>
              </a:solidFill>
              <a:latin typeface="Arial Black"/>
              <a:ea typeface="Arial Black"/>
              <a:cs typeface="Arial Black"/>
              <a:sym typeface="Arial Black"/>
            </a:endParaRPr>
          </a:p>
        </p:txBody>
      </p:sp>
      <p:sp>
        <p:nvSpPr>
          <p:cNvPr descr="Sunset Animated Illustration by Mina FZ. for Queble on Dribbble" id="251" name="Google Shape;251;p40"/>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pic>
        <p:nvPicPr>
          <p:cNvPr id="252" name="Google Shape;252;p40"/>
          <p:cNvPicPr preferRelativeResize="0"/>
          <p:nvPr/>
        </p:nvPicPr>
        <p:blipFill rotWithShape="1">
          <a:blip r:embed="rId3">
            <a:alphaModFix/>
          </a:blip>
          <a:srcRect b="0" l="0" r="0" t="0"/>
          <a:stretch/>
        </p:blipFill>
        <p:spPr>
          <a:xfrm>
            <a:off x="224725" y="653479"/>
            <a:ext cx="5115387" cy="3836540"/>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CCDC"/>
        </a:solidFill>
      </p:bgPr>
    </p:bg>
    <p:spTree>
      <p:nvGrpSpPr>
        <p:cNvPr id="257" name="Shape 257"/>
        <p:cNvGrpSpPr/>
        <p:nvPr/>
      </p:nvGrpSpPr>
      <p:grpSpPr>
        <a:xfrm>
          <a:off x="0" y="0"/>
          <a:ext cx="0" cy="0"/>
          <a:chOff x="0" y="0"/>
          <a:chExt cx="0" cy="0"/>
        </a:xfrm>
      </p:grpSpPr>
      <p:sp>
        <p:nvSpPr>
          <p:cNvPr id="258" name="Google Shape;258;p41"/>
          <p:cNvSpPr/>
          <p:nvPr/>
        </p:nvSpPr>
        <p:spPr>
          <a:xfrm>
            <a:off x="661940" y="1065832"/>
            <a:ext cx="607200" cy="428700"/>
          </a:xfrm>
          <a:prstGeom prst="rect">
            <a:avLst/>
          </a:prstGeom>
          <a:solidFill>
            <a:srgbClr val="31859B"/>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32</a:t>
            </a:r>
            <a:endParaRPr b="1" i="0" sz="2500" u="none" cap="none" strike="noStrike">
              <a:solidFill>
                <a:srgbClr val="FFFFFF"/>
              </a:solidFill>
              <a:latin typeface="Arial Black"/>
              <a:ea typeface="Arial Black"/>
              <a:cs typeface="Arial Black"/>
              <a:sym typeface="Arial Black"/>
            </a:endParaRPr>
          </a:p>
        </p:txBody>
      </p:sp>
      <p:sp>
        <p:nvSpPr>
          <p:cNvPr id="259" name="Google Shape;259;p41"/>
          <p:cNvSpPr txBox="1"/>
          <p:nvPr/>
        </p:nvSpPr>
        <p:spPr>
          <a:xfrm>
            <a:off x="661940" y="1494532"/>
            <a:ext cx="2502000" cy="215443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Arial Black"/>
                <a:ea typeface="Arial Black"/>
                <a:cs typeface="Arial Black"/>
                <a:sym typeface="Arial Black"/>
              </a:rPr>
              <a:t>They both got into the boat, and the wind died down. </a:t>
            </a:r>
            <a:endParaRPr b="0" i="0" sz="2800" u="none" cap="none" strike="noStrike">
              <a:solidFill>
                <a:srgbClr val="000000"/>
              </a:solidFill>
              <a:latin typeface="Arial Black"/>
              <a:ea typeface="Arial Black"/>
              <a:cs typeface="Arial Black"/>
              <a:sym typeface="Arial Black"/>
            </a:endParaRPr>
          </a:p>
        </p:txBody>
      </p:sp>
      <p:pic>
        <p:nvPicPr>
          <p:cNvPr id="260" name="Google Shape;260;p41"/>
          <p:cNvPicPr preferRelativeResize="0"/>
          <p:nvPr/>
        </p:nvPicPr>
        <p:blipFill rotWithShape="1">
          <a:blip r:embed="rId3">
            <a:alphaModFix/>
          </a:blip>
          <a:srcRect b="0" l="5529" r="5530" t="0"/>
          <a:stretch/>
        </p:blipFill>
        <p:spPr>
          <a:xfrm>
            <a:off x="3319804" y="361479"/>
            <a:ext cx="5242149" cy="4420541"/>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265" name="Shape 265"/>
        <p:cNvGrpSpPr/>
        <p:nvPr/>
      </p:nvGrpSpPr>
      <p:grpSpPr>
        <a:xfrm>
          <a:off x="0" y="0"/>
          <a:ext cx="0" cy="0"/>
          <a:chOff x="0" y="0"/>
          <a:chExt cx="0" cy="0"/>
        </a:xfrm>
      </p:grpSpPr>
      <p:sp>
        <p:nvSpPr>
          <p:cNvPr id="266" name="Google Shape;266;p42"/>
          <p:cNvSpPr/>
          <p:nvPr/>
        </p:nvSpPr>
        <p:spPr>
          <a:xfrm>
            <a:off x="575960" y="887964"/>
            <a:ext cx="607200" cy="428700"/>
          </a:xfrm>
          <a:prstGeom prst="rect">
            <a:avLst/>
          </a:prstGeom>
          <a:solidFill>
            <a:schemeClr val="accent3"/>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33</a:t>
            </a:r>
            <a:endParaRPr b="1" i="0" sz="2500" u="none" cap="none" strike="noStrike">
              <a:solidFill>
                <a:srgbClr val="FFFFFF"/>
              </a:solidFill>
              <a:latin typeface="Arial Black"/>
              <a:ea typeface="Arial Black"/>
              <a:cs typeface="Arial Black"/>
              <a:sym typeface="Arial Black"/>
            </a:endParaRPr>
          </a:p>
        </p:txBody>
      </p:sp>
      <p:sp>
        <p:nvSpPr>
          <p:cNvPr id="267" name="Google Shape;267;p42"/>
          <p:cNvSpPr txBox="1"/>
          <p:nvPr/>
        </p:nvSpPr>
        <p:spPr>
          <a:xfrm>
            <a:off x="575961" y="1386898"/>
            <a:ext cx="2624440" cy="25853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Black"/>
                <a:ea typeface="Arial Black"/>
                <a:cs typeface="Arial Black"/>
                <a:sym typeface="Arial Black"/>
              </a:rPr>
              <a:t>Then the disciples in the boat worshiped Jesus. “Truly you are the Son of God!” they exclaimed.</a:t>
            </a:r>
            <a:endParaRPr b="0" i="0" sz="2400" u="none" cap="none" strike="noStrike">
              <a:solidFill>
                <a:srgbClr val="000000"/>
              </a:solidFill>
              <a:latin typeface="Arial Black"/>
              <a:ea typeface="Arial Black"/>
              <a:cs typeface="Arial Black"/>
              <a:sym typeface="Arial Black"/>
            </a:endParaRPr>
          </a:p>
        </p:txBody>
      </p:sp>
      <p:pic>
        <p:nvPicPr>
          <p:cNvPr id="268" name="Google Shape;268;p42"/>
          <p:cNvPicPr preferRelativeResize="0"/>
          <p:nvPr/>
        </p:nvPicPr>
        <p:blipFill rotWithShape="1">
          <a:blip r:embed="rId3">
            <a:alphaModFix/>
          </a:blip>
          <a:srcRect b="2519" l="0" r="0" t="2520"/>
          <a:stretch/>
        </p:blipFill>
        <p:spPr>
          <a:xfrm>
            <a:off x="3366656" y="650112"/>
            <a:ext cx="5396364" cy="3843275"/>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272" name="Shape 272"/>
        <p:cNvGrpSpPr/>
        <p:nvPr/>
      </p:nvGrpSpPr>
      <p:grpSpPr>
        <a:xfrm>
          <a:off x="0" y="0"/>
          <a:ext cx="0" cy="0"/>
          <a:chOff x="0" y="0"/>
          <a:chExt cx="0" cy="0"/>
        </a:xfrm>
      </p:grpSpPr>
      <p:sp>
        <p:nvSpPr>
          <p:cNvPr id="273" name="Google Shape;273;p43"/>
          <p:cNvSpPr txBox="1"/>
          <p:nvPr/>
        </p:nvSpPr>
        <p:spPr>
          <a:xfrm>
            <a:off x="717404" y="1455651"/>
            <a:ext cx="8503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The Gospel of the Lord.</a:t>
            </a:r>
            <a:endParaRPr b="0" i="0" sz="1100" u="none" cap="none" strike="noStrike">
              <a:solidFill>
                <a:schemeClr val="dk1"/>
              </a:solidFill>
              <a:latin typeface="Arial"/>
              <a:ea typeface="Arial"/>
              <a:cs typeface="Arial"/>
              <a:sym typeface="Arial"/>
            </a:endParaRPr>
          </a:p>
        </p:txBody>
      </p:sp>
      <p:sp>
        <p:nvSpPr>
          <p:cNvPr id="274" name="Google Shape;274;p43"/>
          <p:cNvSpPr txBox="1"/>
          <p:nvPr/>
        </p:nvSpPr>
        <p:spPr>
          <a:xfrm>
            <a:off x="1531304" y="2510357"/>
            <a:ext cx="6876000" cy="1177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Praise to You,</a:t>
            </a:r>
            <a:endParaRPr b="1"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Lord Jesus Christ.</a:t>
            </a:r>
            <a:endParaRPr b="1" i="0" sz="36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 name="Shape 279"/>
        <p:cNvGrpSpPr/>
        <p:nvPr/>
      </p:nvGrpSpPr>
      <p:grpSpPr>
        <a:xfrm>
          <a:off x="0" y="0"/>
          <a:ext cx="0" cy="0"/>
          <a:chOff x="0" y="0"/>
          <a:chExt cx="0" cy="0"/>
        </a:xfrm>
      </p:grpSpPr>
      <p:sp>
        <p:nvSpPr>
          <p:cNvPr id="280" name="Google Shape;280;p44"/>
          <p:cNvSpPr/>
          <p:nvPr/>
        </p:nvSpPr>
        <p:spPr>
          <a:xfrm>
            <a:off x="288032" y="1637577"/>
            <a:ext cx="4572000" cy="1701139"/>
          </a:xfrm>
          <a:prstGeom prst="rect">
            <a:avLst/>
          </a:prstGeom>
          <a:noFill/>
          <a:ln>
            <a:noFill/>
          </a:ln>
        </p:spPr>
        <p:txBody>
          <a:bodyPr anchorCtr="0" anchor="t" bIns="22850" lIns="45725" spcFirstLastPara="1" rIns="45725" wrap="square" tIns="22850">
            <a:noAutofit/>
          </a:bodyPr>
          <a:lstStyle/>
          <a:p>
            <a:pPr indent="0" lvl="0" marL="0" marR="0" rtl="0" algn="ctr">
              <a:lnSpc>
                <a:spcPct val="141000"/>
              </a:lnSpc>
              <a:spcBef>
                <a:spcPts val="0"/>
              </a:spcBef>
              <a:spcAft>
                <a:spcPts val="0"/>
              </a:spcAft>
              <a:buClr>
                <a:srgbClr val="000000"/>
              </a:buClr>
              <a:buSzPts val="4800"/>
              <a:buFont typeface="Arial"/>
              <a:buNone/>
            </a:pPr>
            <a:r>
              <a:rPr b="1" i="0" lang="en" sz="4800" u="none" cap="none" strike="noStrike">
                <a:solidFill>
                  <a:schemeClr val="dk1"/>
                </a:solidFill>
                <a:latin typeface="Arial"/>
                <a:ea typeface="Arial"/>
                <a:cs typeface="Arial"/>
                <a:sym typeface="Arial"/>
              </a:rPr>
              <a:t>GOSPEL MESSAGE</a:t>
            </a:r>
            <a:endParaRPr b="0" i="0" sz="700" u="none" cap="none" strike="noStrike">
              <a:solidFill>
                <a:schemeClr val="dk1"/>
              </a:solidFill>
              <a:latin typeface="Arial"/>
              <a:ea typeface="Arial"/>
              <a:cs typeface="Arial"/>
              <a:sym typeface="Arial"/>
            </a:endParaRPr>
          </a:p>
        </p:txBody>
      </p:sp>
      <p:pic>
        <p:nvPicPr>
          <p:cNvPr id="281" name="Google Shape;281;p44"/>
          <p:cNvPicPr preferRelativeResize="0"/>
          <p:nvPr/>
        </p:nvPicPr>
        <p:blipFill rotWithShape="1">
          <a:blip r:embed="rId3">
            <a:alphaModFix/>
          </a:blip>
          <a:srcRect b="0" l="0" r="0" t="0"/>
          <a:stretch/>
        </p:blipFill>
        <p:spPr>
          <a:xfrm>
            <a:off x="4860032" y="735546"/>
            <a:ext cx="3505200" cy="3505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86" name="Shape 286"/>
        <p:cNvGrpSpPr/>
        <p:nvPr/>
      </p:nvGrpSpPr>
      <p:grpSpPr>
        <a:xfrm>
          <a:off x="0" y="0"/>
          <a:ext cx="0" cy="0"/>
          <a:chOff x="0" y="0"/>
          <a:chExt cx="0" cy="0"/>
        </a:xfrm>
      </p:grpSpPr>
      <p:sp>
        <p:nvSpPr>
          <p:cNvPr id="287" name="Google Shape;287;p45"/>
          <p:cNvSpPr/>
          <p:nvPr/>
        </p:nvSpPr>
        <p:spPr>
          <a:xfrm>
            <a:off x="567791" y="1172035"/>
            <a:ext cx="3597194" cy="698929"/>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chemeClr val="lt1"/>
                </a:solidFill>
                <a:latin typeface="Arial Black"/>
                <a:ea typeface="Arial Black"/>
                <a:cs typeface="Arial Black"/>
                <a:sym typeface="Arial Black"/>
              </a:rPr>
              <a:t>Activity: </a:t>
            </a:r>
            <a:endParaRPr/>
          </a:p>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chemeClr val="lt1"/>
                </a:solidFill>
                <a:latin typeface="Arial Black"/>
                <a:ea typeface="Arial Black"/>
                <a:cs typeface="Arial Black"/>
                <a:sym typeface="Arial Black"/>
              </a:rPr>
              <a:t>Jesus and the Disciples</a:t>
            </a:r>
            <a:endParaRPr b="0" i="0" sz="2000" u="none" cap="none" strike="noStrike">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288" name="Google Shape;288;p45"/>
          <p:cNvSpPr txBox="1"/>
          <p:nvPr/>
        </p:nvSpPr>
        <p:spPr>
          <a:xfrm>
            <a:off x="756163" y="2022558"/>
            <a:ext cx="3384450" cy="384701"/>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chemeClr val="lt1"/>
              </a:buClr>
              <a:buSzPts val="2200"/>
              <a:buFont typeface="Calibri"/>
              <a:buNone/>
            </a:pPr>
            <a:r>
              <a:t/>
            </a:r>
            <a:endParaRPr b="1" i="0" sz="2200" u="none" cap="none" strike="noStrike">
              <a:solidFill>
                <a:schemeClr val="lt1"/>
              </a:solidFill>
              <a:latin typeface="Calibri"/>
              <a:ea typeface="Calibri"/>
              <a:cs typeface="Calibri"/>
              <a:sym typeface="Calibri"/>
            </a:endParaRPr>
          </a:p>
        </p:txBody>
      </p:sp>
      <p:sp>
        <p:nvSpPr>
          <p:cNvPr id="289" name="Google Shape;289;p45"/>
          <p:cNvSpPr txBox="1"/>
          <p:nvPr/>
        </p:nvSpPr>
        <p:spPr>
          <a:xfrm>
            <a:off x="160776" y="2532657"/>
            <a:ext cx="4411224" cy="1748398"/>
          </a:xfrm>
          <a:prstGeom prst="rect">
            <a:avLst/>
          </a:prstGeom>
          <a:noFill/>
          <a:ln>
            <a:noFill/>
          </a:ln>
        </p:spPr>
        <p:txBody>
          <a:bodyPr anchorCtr="0" anchor="t" bIns="121900" lIns="121900" spcFirstLastPara="1" rIns="121900" wrap="square" tIns="121900">
            <a:noAutofit/>
          </a:bodyPr>
          <a:lstStyle/>
          <a:p>
            <a:pPr indent="-285750" lvl="0" marL="285750" marR="0" rtl="0" algn="l">
              <a:lnSpc>
                <a:spcPct val="100000"/>
              </a:lnSpc>
              <a:spcBef>
                <a:spcPts val="0"/>
              </a:spcBef>
              <a:spcAft>
                <a:spcPts val="0"/>
              </a:spcAft>
              <a:buClr>
                <a:srgbClr val="3D2D2D"/>
              </a:buClr>
              <a:buSzPts val="2400"/>
              <a:buFont typeface="Arial"/>
              <a:buChar char="•"/>
            </a:pPr>
            <a:r>
              <a:rPr b="0" i="0" lang="en" sz="2400" u="none" cap="none" strike="noStrike">
                <a:solidFill>
                  <a:srgbClr val="3D2D2D"/>
                </a:solidFill>
                <a:latin typeface="Arial Black"/>
                <a:ea typeface="Arial Black"/>
                <a:cs typeface="Arial Black"/>
                <a:sym typeface="Arial Black"/>
              </a:rPr>
              <a:t>Construction Paper</a:t>
            </a:r>
            <a:endParaRPr/>
          </a:p>
          <a:p>
            <a:pPr indent="0" lvl="0" marL="0" marR="0" rtl="0" algn="l">
              <a:lnSpc>
                <a:spcPct val="100000"/>
              </a:lnSpc>
              <a:spcBef>
                <a:spcPts val="0"/>
              </a:spcBef>
              <a:spcAft>
                <a:spcPts val="0"/>
              </a:spcAft>
              <a:buClr>
                <a:srgbClr val="3D2D2D"/>
              </a:buClr>
              <a:buSzPts val="2400"/>
              <a:buFont typeface="Calistoga"/>
              <a:buNone/>
            </a:pPr>
            <a:r>
              <a:rPr b="0" i="0" lang="en" sz="2400" u="none" cap="none" strike="noStrike">
                <a:solidFill>
                  <a:srgbClr val="3D2D2D"/>
                </a:solidFill>
                <a:latin typeface="Arial Black"/>
                <a:ea typeface="Arial Black"/>
                <a:cs typeface="Arial Black"/>
                <a:sym typeface="Arial Black"/>
              </a:rPr>
              <a:t>        (1 Piece; any color) </a:t>
            </a:r>
            <a:endParaRPr/>
          </a:p>
          <a:p>
            <a:pPr indent="-285750" lvl="0" marL="285750" marR="0" rtl="0" algn="l">
              <a:lnSpc>
                <a:spcPct val="100000"/>
              </a:lnSpc>
              <a:spcBef>
                <a:spcPts val="0"/>
              </a:spcBef>
              <a:spcAft>
                <a:spcPts val="0"/>
              </a:spcAft>
              <a:buClr>
                <a:srgbClr val="3D2D2D"/>
              </a:buClr>
              <a:buSzPts val="2400"/>
              <a:buFont typeface="Arial"/>
              <a:buChar char="•"/>
            </a:pPr>
            <a:r>
              <a:rPr b="0" i="0" lang="en" sz="2400" u="none" cap="none" strike="noStrike">
                <a:solidFill>
                  <a:srgbClr val="3D2D2D"/>
                </a:solidFill>
                <a:latin typeface="Arial Black"/>
                <a:ea typeface="Arial Black"/>
                <a:cs typeface="Arial Black"/>
                <a:sym typeface="Arial Black"/>
              </a:rPr>
              <a:t>Cotton Buds (7 pieces)</a:t>
            </a:r>
            <a:endParaRPr/>
          </a:p>
          <a:p>
            <a:pPr indent="-285750" lvl="0" marL="285750" marR="0" rtl="0" algn="l">
              <a:lnSpc>
                <a:spcPct val="100000"/>
              </a:lnSpc>
              <a:spcBef>
                <a:spcPts val="0"/>
              </a:spcBef>
              <a:spcAft>
                <a:spcPts val="0"/>
              </a:spcAft>
              <a:buClr>
                <a:srgbClr val="3D2D2D"/>
              </a:buClr>
              <a:buSzPts val="2400"/>
              <a:buFont typeface="Arial"/>
              <a:buChar char="•"/>
            </a:pPr>
            <a:r>
              <a:rPr b="0" i="0" lang="en" sz="2400" u="none" cap="none" strike="noStrike">
                <a:solidFill>
                  <a:srgbClr val="3D2D2D"/>
                </a:solidFill>
                <a:latin typeface="Arial Black"/>
                <a:ea typeface="Arial Black"/>
                <a:cs typeface="Arial Black"/>
                <a:sym typeface="Arial Black"/>
              </a:rPr>
              <a:t>Black Marker </a:t>
            </a:r>
            <a:endParaRPr b="0" i="0" sz="2400" u="none" cap="none" strike="noStrike">
              <a:solidFill>
                <a:srgbClr val="3D2D2D"/>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3D2D2D"/>
              </a:buClr>
              <a:buSzPts val="2400"/>
              <a:buFont typeface="Calistoga"/>
              <a:buNone/>
            </a:pPr>
            <a:r>
              <a:t/>
            </a:r>
            <a:endParaRPr b="0" i="0" sz="2400" u="none" cap="none" strike="noStrike">
              <a:solidFill>
                <a:srgbClr val="3D2D2D"/>
              </a:solidFill>
              <a:latin typeface="Arial Black"/>
              <a:ea typeface="Arial Black"/>
              <a:cs typeface="Arial Black"/>
              <a:sym typeface="Arial Black"/>
            </a:endParaRPr>
          </a:p>
        </p:txBody>
      </p:sp>
      <p:sp>
        <p:nvSpPr>
          <p:cNvPr id="290" name="Google Shape;290;p45"/>
          <p:cNvSpPr txBox="1"/>
          <p:nvPr/>
        </p:nvSpPr>
        <p:spPr>
          <a:xfrm>
            <a:off x="1371036" y="2115939"/>
            <a:ext cx="1921431" cy="307777"/>
          </a:xfrm>
          <a:prstGeom prst="rect">
            <a:avLst/>
          </a:prstGeom>
          <a:solidFill>
            <a:srgbClr val="1F497D"/>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Materials:</a:t>
            </a:r>
            <a:endParaRPr b="1" i="0" sz="2000" u="none" cap="none" strike="noStrike">
              <a:solidFill>
                <a:srgbClr val="FFFFFF"/>
              </a:solidFill>
              <a:latin typeface="Arial Black"/>
              <a:ea typeface="Arial Black"/>
              <a:cs typeface="Arial Black"/>
              <a:sym typeface="Arial Black"/>
            </a:endParaRPr>
          </a:p>
        </p:txBody>
      </p:sp>
      <p:pic>
        <p:nvPicPr>
          <p:cNvPr id="291" name="Google Shape;291;p45"/>
          <p:cNvPicPr preferRelativeResize="0"/>
          <p:nvPr/>
        </p:nvPicPr>
        <p:blipFill rotWithShape="1">
          <a:blip r:embed="rId3">
            <a:alphaModFix/>
          </a:blip>
          <a:srcRect b="15690" l="9053" r="4475" t="26128"/>
          <a:stretch/>
        </p:blipFill>
        <p:spPr>
          <a:xfrm>
            <a:off x="4277270" y="1870964"/>
            <a:ext cx="4818239" cy="2283865"/>
          </a:xfrm>
          <a:prstGeom prst="rect">
            <a:avLst/>
          </a:prstGeom>
          <a:noFill/>
          <a:ln>
            <a:noFill/>
          </a:ln>
          <a:effectLst>
            <a:outerShdw blurRad="50800" rotWithShape="0" algn="tl" dir="2700000" dist="38100">
              <a:srgbClr val="000000">
                <a:alpha val="40000"/>
              </a:srgbClr>
            </a:outerShdw>
          </a:effectLst>
        </p:spPr>
      </p:pic>
      <p:sp>
        <p:nvSpPr>
          <p:cNvPr id="292" name="Google Shape;292;p45"/>
          <p:cNvSpPr txBox="1"/>
          <p:nvPr/>
        </p:nvSpPr>
        <p:spPr>
          <a:xfrm>
            <a:off x="0" y="4757692"/>
            <a:ext cx="405348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800" u="sng" cap="none" strike="noStrike">
                <a:solidFill>
                  <a:schemeClr val="hlink"/>
                </a:solidFill>
                <a:latin typeface="Arial"/>
                <a:ea typeface="Arial"/>
                <a:cs typeface="Arial"/>
                <a:sym typeface="Arial"/>
                <a:hlinkClick r:id="rId4"/>
              </a:rPr>
              <a:t>https://mommysnippets.com/jesus-calms-the-storm-craft/</a:t>
            </a:r>
            <a:r>
              <a:rPr b="0" i="0" lang="en" sz="800" u="none" cap="none" strike="noStrike">
                <a:solidFill>
                  <a:srgbClr val="000000"/>
                </a:solidFill>
                <a:latin typeface="Arial"/>
                <a:ea typeface="Arial"/>
                <a:cs typeface="Arial"/>
                <a:sym typeface="Arial"/>
              </a:rPr>
              <a:t> </a:t>
            </a:r>
            <a:endParaRPr/>
          </a:p>
        </p:txBody>
      </p:sp>
      <p:sp>
        <p:nvSpPr>
          <p:cNvPr id="293" name="Google Shape;293;p45"/>
          <p:cNvSpPr txBox="1"/>
          <p:nvPr/>
        </p:nvSpPr>
        <p:spPr>
          <a:xfrm>
            <a:off x="99060" y="4653857"/>
            <a:ext cx="725146" cy="123111"/>
          </a:xfrm>
          <a:prstGeom prst="rect">
            <a:avLst/>
          </a:prstGeom>
          <a:solidFill>
            <a:srgbClr val="31121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800" u="none" cap="none" strike="noStrike">
                <a:solidFill>
                  <a:srgbClr val="FFFFFF"/>
                </a:solidFill>
                <a:latin typeface="Arial Black"/>
                <a:ea typeface="Arial Black"/>
                <a:cs typeface="Arial Black"/>
                <a:sym typeface="Arial Black"/>
              </a:rPr>
              <a:t>References:</a:t>
            </a:r>
            <a:endParaRPr b="1" i="0" sz="800" u="none" cap="none" strike="noStrike">
              <a:solidFill>
                <a:srgbClr val="FFFFFF"/>
              </a:solidFill>
              <a:latin typeface="Arial Black"/>
              <a:ea typeface="Arial Black"/>
              <a:cs typeface="Arial Black"/>
              <a:sym typeface="Arial Black"/>
            </a:endParaRPr>
          </a:p>
        </p:txBody>
      </p:sp>
      <p:sp>
        <p:nvSpPr>
          <p:cNvPr id="294" name="Google Shape;294;p45"/>
          <p:cNvSpPr txBox="1"/>
          <p:nvPr/>
        </p:nvSpPr>
        <p:spPr>
          <a:xfrm>
            <a:off x="0" y="4906111"/>
            <a:ext cx="405348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800" u="sng" cap="none" strike="noStrike">
                <a:solidFill>
                  <a:schemeClr val="hlink"/>
                </a:solidFill>
                <a:latin typeface="Arial"/>
                <a:ea typeface="Arial"/>
                <a:cs typeface="Arial"/>
                <a:sym typeface="Arial"/>
                <a:hlinkClick r:id="rId5"/>
              </a:rPr>
              <a:t>https://www.pinterest.ph/pin/145733737918535461/</a:t>
            </a:r>
            <a:r>
              <a:rPr b="0" i="0" lang="en" sz="800" u="none" cap="none" strike="noStrike">
                <a:solidFill>
                  <a:srgbClr val="000000"/>
                </a:solidFill>
                <a:latin typeface="Arial"/>
                <a:ea typeface="Arial"/>
                <a:cs typeface="Arial"/>
                <a:sym typeface="Arial"/>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34343"/>
        </a:solidFill>
      </p:bgPr>
    </p:bg>
    <p:spTree>
      <p:nvGrpSpPr>
        <p:cNvPr id="149" name="Shape 149"/>
        <p:cNvGrpSpPr/>
        <p:nvPr/>
      </p:nvGrpSpPr>
      <p:grpSpPr>
        <a:xfrm>
          <a:off x="0" y="0"/>
          <a:ext cx="0" cy="0"/>
          <a:chOff x="0" y="0"/>
          <a:chExt cx="0" cy="0"/>
        </a:xfrm>
      </p:grpSpPr>
      <p:sp>
        <p:nvSpPr>
          <p:cNvPr id="150" name="Google Shape;150;p28"/>
          <p:cNvSpPr txBox="1"/>
          <p:nvPr/>
        </p:nvSpPr>
        <p:spPr>
          <a:xfrm>
            <a:off x="280500" y="271503"/>
            <a:ext cx="6161019" cy="3385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 sz="2200" u="sng" cap="none" strike="noStrike">
                <a:solidFill>
                  <a:schemeClr val="lt1"/>
                </a:solidFill>
                <a:latin typeface="Arial"/>
                <a:ea typeface="Arial"/>
                <a:cs typeface="Arial"/>
                <a:sym typeface="Arial"/>
              </a:rPr>
              <a:t>GOSPEL REFLECTION</a:t>
            </a:r>
            <a:endParaRPr b="0" i="0" sz="2200" u="sng" cap="none" strike="noStrike">
              <a:solidFill>
                <a:schemeClr val="lt1"/>
              </a:solidFill>
              <a:latin typeface="Arial"/>
              <a:ea typeface="Arial"/>
              <a:cs typeface="Arial"/>
              <a:sym typeface="Arial"/>
            </a:endParaRPr>
          </a:p>
        </p:txBody>
      </p:sp>
      <p:sp>
        <p:nvSpPr>
          <p:cNvPr id="151" name="Google Shape;151;p28"/>
          <p:cNvSpPr/>
          <p:nvPr/>
        </p:nvSpPr>
        <p:spPr>
          <a:xfrm>
            <a:off x="504200" y="985200"/>
            <a:ext cx="8355320" cy="3446100"/>
          </a:xfrm>
          <a:prstGeom prst="rect">
            <a:avLst/>
          </a:prstGeom>
          <a:no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152" name="Google Shape;152;p28"/>
          <p:cNvSpPr txBox="1"/>
          <p:nvPr/>
        </p:nvSpPr>
        <p:spPr>
          <a:xfrm>
            <a:off x="243840" y="610057"/>
            <a:ext cx="8656320" cy="403187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 sz="1600" u="none" cap="none" strike="noStrike">
                <a:solidFill>
                  <a:schemeClr val="lt1"/>
                </a:solidFill>
                <a:latin typeface="Arial"/>
                <a:ea typeface="Arial"/>
                <a:cs typeface="Arial"/>
                <a:sym typeface="Arial"/>
              </a:rPr>
              <a:t>There are lots of unfolding stories mentioned in our gospel today. First, it reminds us about being healthy in our relationship with God. Even in our busy schedules, we must find time to stop, breathe and understand the message that God reveals to us. Jesus sent his disciples to the boat and ask to leave him and go to the other side of the lake. In the same way, in our aloneness, we can think with clarity. Likewise, we can do great things even in our aloneness. </a:t>
            </a:r>
            <a:endParaRPr/>
          </a:p>
          <a:p>
            <a:pPr indent="0" lvl="0" marL="0" marR="0" rtl="0" algn="just">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None/>
            </a:pPr>
            <a:r>
              <a:rPr b="0" i="0" lang="en" sz="1600" u="none" cap="none" strike="noStrike">
                <a:solidFill>
                  <a:schemeClr val="lt1"/>
                </a:solidFill>
                <a:latin typeface="Arial"/>
                <a:ea typeface="Arial"/>
                <a:cs typeface="Arial"/>
                <a:sym typeface="Arial"/>
              </a:rPr>
              <a:t>The second thing is that we must wholeheartedly accept that Jesus is God. We must trust Him with reverence and grace. We must stand firm in our faith once we are dealing, defending, and taking a stand with Him. Same as the disciples, there will be times when we will be challenged in so many ways and doubt our capabilities. </a:t>
            </a:r>
            <a:endParaRPr/>
          </a:p>
          <a:p>
            <a:pPr indent="0" lvl="0" marL="0" marR="0" rtl="0" algn="just">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None/>
            </a:pPr>
            <a:r>
              <a:rPr b="0" i="0" lang="en" sz="1600" u="none" cap="none" strike="noStrike">
                <a:solidFill>
                  <a:schemeClr val="lt1"/>
                </a:solidFill>
                <a:latin typeface="Arial"/>
                <a:ea typeface="Arial"/>
                <a:cs typeface="Arial"/>
                <a:sym typeface="Arial"/>
              </a:rPr>
              <a:t>In the calmness of the sea, there is a sudden wind blowing and waves tossing their boat. They are all afraid but they must really stand still and believe because once we pray that our God is with us, there will be no battles that we cannot win. Lastly, with all our faith and with Jesus, nothing can stand against us. Our Faith must be big enough to welcome all the grace sent by God to us.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99" name="Shape 299"/>
        <p:cNvGrpSpPr/>
        <p:nvPr/>
      </p:nvGrpSpPr>
      <p:grpSpPr>
        <a:xfrm>
          <a:off x="0" y="0"/>
          <a:ext cx="0" cy="0"/>
          <a:chOff x="0" y="0"/>
          <a:chExt cx="0" cy="0"/>
        </a:xfrm>
      </p:grpSpPr>
      <p:sp>
        <p:nvSpPr>
          <p:cNvPr id="300" name="Google Shape;300;p46"/>
          <p:cNvSpPr/>
          <p:nvPr/>
        </p:nvSpPr>
        <p:spPr>
          <a:xfrm>
            <a:off x="3179511" y="582710"/>
            <a:ext cx="2819612" cy="4413072"/>
          </a:xfrm>
          <a:prstGeom prst="rect">
            <a:avLst/>
          </a:prstGeom>
          <a:solidFill>
            <a:srgbClr val="92CCD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1" name="Google Shape;301;p46"/>
          <p:cNvSpPr/>
          <p:nvPr/>
        </p:nvSpPr>
        <p:spPr>
          <a:xfrm>
            <a:off x="239202" y="599890"/>
            <a:ext cx="2819612" cy="2573956"/>
          </a:xfrm>
          <a:prstGeom prst="rect">
            <a:avLst/>
          </a:prstGeom>
          <a:solidFill>
            <a:srgbClr val="92CCD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2" name="Google Shape;302;p46"/>
          <p:cNvSpPr/>
          <p:nvPr/>
        </p:nvSpPr>
        <p:spPr>
          <a:xfrm>
            <a:off x="1704109" y="126741"/>
            <a:ext cx="5763491" cy="3846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ial Black"/>
                <a:ea typeface="Arial Black"/>
                <a:cs typeface="Arial Black"/>
                <a:sym typeface="Arial Black"/>
              </a:rPr>
              <a:t>Procedure A: Cotton Buds Designing</a:t>
            </a:r>
            <a:endParaRPr b="0" i="0" sz="600" u="none" cap="none" strike="noStrike">
              <a:solidFill>
                <a:schemeClr val="lt1"/>
              </a:solidFill>
              <a:latin typeface="Arial"/>
              <a:ea typeface="Arial"/>
              <a:cs typeface="Arial"/>
              <a:sym typeface="Arial"/>
            </a:endParaRPr>
          </a:p>
        </p:txBody>
      </p:sp>
      <p:sp>
        <p:nvSpPr>
          <p:cNvPr id="303" name="Google Shape;303;p46"/>
          <p:cNvSpPr txBox="1"/>
          <p:nvPr/>
        </p:nvSpPr>
        <p:spPr>
          <a:xfrm>
            <a:off x="239202" y="2789246"/>
            <a:ext cx="2819700" cy="2227500"/>
          </a:xfrm>
          <a:prstGeom prst="rect">
            <a:avLst/>
          </a:prstGeom>
          <a:solidFill>
            <a:srgbClr val="92CCDC"/>
          </a:solidFill>
          <a:ln>
            <a:noFill/>
          </a:ln>
        </p:spPr>
        <p:txBody>
          <a:bodyPr anchorCtr="0" anchor="t" bIns="22850" lIns="45725" spcFirstLastPara="1" rIns="45725" wrap="square" tIns="22850">
            <a:spAutoFit/>
          </a:bodyPr>
          <a:lstStyle/>
          <a:p>
            <a:pPr indent="0" lvl="0" marL="0" marR="0" rtl="0" algn="ctr">
              <a:lnSpc>
                <a:spcPct val="107000"/>
              </a:lnSpc>
              <a:spcBef>
                <a:spcPts val="0"/>
              </a:spcBef>
              <a:spcAft>
                <a:spcPts val="0"/>
              </a:spcAft>
              <a:buNone/>
            </a:pPr>
            <a:r>
              <a:rPr b="1" i="0" lang="en" sz="1200" u="none" cap="none" strike="noStrike">
                <a:solidFill>
                  <a:srgbClr val="000000"/>
                </a:solidFill>
                <a:latin typeface="Arial Black"/>
                <a:ea typeface="Arial Black"/>
                <a:cs typeface="Arial Black"/>
                <a:sym typeface="Arial Black"/>
              </a:rPr>
              <a:t>Prepare your cotton buds and a black marker. For six (6) cotton buds, draw a smiley face on one side and a sad face on the opposite side. </a:t>
            </a:r>
            <a:endParaRPr/>
          </a:p>
          <a:p>
            <a:pPr indent="0" lvl="0" marL="0" marR="0" rtl="0" algn="ctr">
              <a:lnSpc>
                <a:spcPct val="107000"/>
              </a:lnSpc>
              <a:spcBef>
                <a:spcPts val="800"/>
              </a:spcBef>
              <a:spcAft>
                <a:spcPts val="800"/>
              </a:spcAft>
              <a:buNone/>
            </a:pPr>
            <a:r>
              <a:rPr b="1" i="0" lang="en" sz="1200" u="none" cap="none" strike="noStrike">
                <a:solidFill>
                  <a:srgbClr val="000000"/>
                </a:solidFill>
                <a:latin typeface="Arial Black"/>
                <a:ea typeface="Arial Black"/>
                <a:cs typeface="Arial Black"/>
                <a:sym typeface="Arial Black"/>
              </a:rPr>
              <a:t>(Note: you will be drawing faces on both sides of each cotton bud because you will create 2 disciples out of 1 cotton bud, by folding the same.)</a:t>
            </a:r>
            <a:endParaRPr/>
          </a:p>
        </p:txBody>
      </p:sp>
      <p:sp>
        <p:nvSpPr>
          <p:cNvPr id="304" name="Google Shape;304;p46"/>
          <p:cNvSpPr txBox="1"/>
          <p:nvPr/>
        </p:nvSpPr>
        <p:spPr>
          <a:xfrm>
            <a:off x="494620" y="2430552"/>
            <a:ext cx="702589" cy="307777"/>
          </a:xfrm>
          <a:prstGeom prst="rect">
            <a:avLst/>
          </a:prstGeom>
          <a:solidFill>
            <a:srgbClr val="1F497D"/>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1</a:t>
            </a:r>
            <a:endParaRPr b="1" i="0" sz="2000" u="none" cap="none" strike="noStrike">
              <a:solidFill>
                <a:srgbClr val="FFFFFF"/>
              </a:solidFill>
              <a:latin typeface="Arial Black"/>
              <a:ea typeface="Arial Black"/>
              <a:cs typeface="Arial Black"/>
              <a:sym typeface="Arial Black"/>
            </a:endParaRPr>
          </a:p>
        </p:txBody>
      </p:sp>
      <p:pic>
        <p:nvPicPr>
          <p:cNvPr id="305" name="Google Shape;305;p46"/>
          <p:cNvPicPr preferRelativeResize="0"/>
          <p:nvPr/>
        </p:nvPicPr>
        <p:blipFill rotWithShape="1">
          <a:blip r:embed="rId3">
            <a:alphaModFix/>
          </a:blip>
          <a:srcRect b="0" l="0" r="0" t="0"/>
          <a:stretch/>
        </p:blipFill>
        <p:spPr>
          <a:xfrm>
            <a:off x="359899" y="700460"/>
            <a:ext cx="1674620" cy="1116413"/>
          </a:xfrm>
          <a:prstGeom prst="rect">
            <a:avLst/>
          </a:prstGeom>
          <a:noFill/>
          <a:ln cap="flat" cmpd="sng" w="9525">
            <a:solidFill>
              <a:schemeClr val="dk1"/>
            </a:solidFill>
            <a:prstDash val="solid"/>
            <a:round/>
            <a:headEnd len="sm" w="sm" type="none"/>
            <a:tailEnd len="sm" w="sm" type="none"/>
          </a:ln>
        </p:spPr>
      </p:pic>
      <p:pic>
        <p:nvPicPr>
          <p:cNvPr id="306" name="Google Shape;306;p46"/>
          <p:cNvPicPr preferRelativeResize="0"/>
          <p:nvPr/>
        </p:nvPicPr>
        <p:blipFill rotWithShape="1">
          <a:blip r:embed="rId4">
            <a:alphaModFix/>
          </a:blip>
          <a:srcRect b="0" l="0" r="0" t="0"/>
          <a:stretch/>
        </p:blipFill>
        <p:spPr>
          <a:xfrm>
            <a:off x="1328930" y="1573793"/>
            <a:ext cx="1652571" cy="1101714"/>
          </a:xfrm>
          <a:prstGeom prst="rect">
            <a:avLst/>
          </a:prstGeom>
          <a:noFill/>
          <a:ln cap="flat" cmpd="sng" w="9525">
            <a:solidFill>
              <a:schemeClr val="dk1"/>
            </a:solidFill>
            <a:prstDash val="solid"/>
            <a:round/>
            <a:headEnd len="sm" w="sm" type="none"/>
            <a:tailEnd len="sm" w="sm" type="none"/>
          </a:ln>
        </p:spPr>
      </p:pic>
      <p:pic>
        <p:nvPicPr>
          <p:cNvPr id="307" name="Google Shape;307;p46"/>
          <p:cNvPicPr preferRelativeResize="0"/>
          <p:nvPr/>
        </p:nvPicPr>
        <p:blipFill rotWithShape="1">
          <a:blip r:embed="rId5">
            <a:alphaModFix/>
          </a:blip>
          <a:srcRect b="0" l="0" r="0" t="0"/>
          <a:stretch/>
        </p:blipFill>
        <p:spPr>
          <a:xfrm>
            <a:off x="3318456" y="692541"/>
            <a:ext cx="2541722" cy="1694481"/>
          </a:xfrm>
          <a:prstGeom prst="rect">
            <a:avLst/>
          </a:prstGeom>
          <a:noFill/>
          <a:ln cap="flat" cmpd="sng" w="9525">
            <a:solidFill>
              <a:schemeClr val="dk1"/>
            </a:solidFill>
            <a:prstDash val="solid"/>
            <a:round/>
            <a:headEnd len="sm" w="sm" type="none"/>
            <a:tailEnd len="sm" w="sm" type="none"/>
          </a:ln>
        </p:spPr>
      </p:pic>
      <p:sp>
        <p:nvSpPr>
          <p:cNvPr id="308" name="Google Shape;308;p46"/>
          <p:cNvSpPr txBox="1"/>
          <p:nvPr/>
        </p:nvSpPr>
        <p:spPr>
          <a:xfrm>
            <a:off x="3248983" y="2772437"/>
            <a:ext cx="2680800" cy="1992900"/>
          </a:xfrm>
          <a:prstGeom prst="rect">
            <a:avLst/>
          </a:prstGeom>
          <a:solidFill>
            <a:srgbClr val="92CCDC"/>
          </a:solidFill>
          <a:ln>
            <a:noFill/>
          </a:ln>
        </p:spPr>
        <p:txBody>
          <a:bodyPr anchorCtr="0" anchor="t" bIns="22850" lIns="45725" spcFirstLastPara="1" rIns="45725" wrap="square" tIns="22850">
            <a:spAutoFit/>
          </a:bodyPr>
          <a:lstStyle/>
          <a:p>
            <a:pPr indent="0" lvl="0" marL="0" marR="0" rtl="0" algn="ctr">
              <a:lnSpc>
                <a:spcPct val="107000"/>
              </a:lnSpc>
              <a:spcBef>
                <a:spcPts val="0"/>
              </a:spcBef>
              <a:spcAft>
                <a:spcPts val="800"/>
              </a:spcAft>
              <a:buNone/>
            </a:pPr>
            <a:r>
              <a:rPr b="1" i="0" lang="en" sz="1600" u="none" cap="none" strike="noStrike">
                <a:solidFill>
                  <a:srgbClr val="000000"/>
                </a:solidFill>
                <a:latin typeface="Arial Black"/>
                <a:ea typeface="Arial Black"/>
                <a:cs typeface="Arial Black"/>
                <a:sym typeface="Arial Black"/>
              </a:rPr>
              <a:t>For your 7th cotton bud, you’ll just have to draw a smiley face to it. This will represent Jesus. Write “Jesus” on the stem of the cotton buds. </a:t>
            </a:r>
            <a:endParaRPr/>
          </a:p>
        </p:txBody>
      </p:sp>
      <p:sp>
        <p:nvSpPr>
          <p:cNvPr id="309" name="Google Shape;309;p46"/>
          <p:cNvSpPr txBox="1"/>
          <p:nvPr/>
        </p:nvSpPr>
        <p:spPr>
          <a:xfrm>
            <a:off x="3314232" y="2448702"/>
            <a:ext cx="702589" cy="307777"/>
          </a:xfrm>
          <a:prstGeom prst="rect">
            <a:avLst/>
          </a:prstGeom>
          <a:solidFill>
            <a:srgbClr val="1F497D"/>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2</a:t>
            </a:r>
            <a:endParaRPr b="1" i="0" sz="2000" u="none" cap="none" strike="noStrike">
              <a:solidFill>
                <a:srgbClr val="FFFFFF"/>
              </a:solidFill>
              <a:latin typeface="Arial Black"/>
              <a:ea typeface="Arial Black"/>
              <a:cs typeface="Arial Black"/>
              <a:sym typeface="Arial Black"/>
            </a:endParaRPr>
          </a:p>
        </p:txBody>
      </p:sp>
      <p:sp>
        <p:nvSpPr>
          <p:cNvPr id="310" name="Google Shape;310;p46"/>
          <p:cNvSpPr/>
          <p:nvPr/>
        </p:nvSpPr>
        <p:spPr>
          <a:xfrm>
            <a:off x="6140477" y="603687"/>
            <a:ext cx="2819612" cy="4413072"/>
          </a:xfrm>
          <a:prstGeom prst="rect">
            <a:avLst/>
          </a:prstGeom>
          <a:solidFill>
            <a:srgbClr val="92CCD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311" name="Google Shape;311;p46"/>
          <p:cNvPicPr preferRelativeResize="0"/>
          <p:nvPr/>
        </p:nvPicPr>
        <p:blipFill rotWithShape="1">
          <a:blip r:embed="rId6">
            <a:alphaModFix/>
          </a:blip>
          <a:srcRect b="0" l="0" r="0" t="0"/>
          <a:stretch/>
        </p:blipFill>
        <p:spPr>
          <a:xfrm>
            <a:off x="6279423" y="807574"/>
            <a:ext cx="2036994" cy="1357996"/>
          </a:xfrm>
          <a:prstGeom prst="rect">
            <a:avLst/>
          </a:prstGeom>
          <a:noFill/>
          <a:ln cap="flat" cmpd="sng" w="9525">
            <a:solidFill>
              <a:schemeClr val="dk1"/>
            </a:solidFill>
            <a:prstDash val="solid"/>
            <a:round/>
            <a:headEnd len="sm" w="sm" type="none"/>
            <a:tailEnd len="sm" w="sm" type="none"/>
          </a:ln>
        </p:spPr>
      </p:pic>
      <p:sp>
        <p:nvSpPr>
          <p:cNvPr id="312" name="Google Shape;312;p46"/>
          <p:cNvSpPr txBox="1"/>
          <p:nvPr/>
        </p:nvSpPr>
        <p:spPr>
          <a:xfrm>
            <a:off x="6209949" y="3900929"/>
            <a:ext cx="2680667" cy="1070786"/>
          </a:xfrm>
          <a:prstGeom prst="rect">
            <a:avLst/>
          </a:prstGeom>
          <a:solidFill>
            <a:srgbClr val="92CCDC"/>
          </a:solidFill>
          <a:ln>
            <a:noFill/>
          </a:ln>
        </p:spPr>
        <p:txBody>
          <a:bodyPr anchorCtr="0" anchor="t" bIns="22850" lIns="45725" spcFirstLastPara="1" rIns="45725" wrap="square" tIns="22850">
            <a:spAutoFit/>
          </a:bodyPr>
          <a:lstStyle/>
          <a:p>
            <a:pPr indent="0" lvl="0" marL="0" marR="0" rtl="0" algn="ctr">
              <a:lnSpc>
                <a:spcPct val="107000"/>
              </a:lnSpc>
              <a:spcBef>
                <a:spcPts val="0"/>
              </a:spcBef>
              <a:spcAft>
                <a:spcPts val="800"/>
              </a:spcAft>
              <a:buNone/>
            </a:pPr>
            <a:r>
              <a:rPr b="1" i="0" lang="en" sz="1400" u="none" cap="none" strike="noStrike">
                <a:solidFill>
                  <a:srgbClr val="000000"/>
                </a:solidFill>
                <a:latin typeface="Arial Black"/>
                <a:ea typeface="Arial Black"/>
                <a:cs typeface="Arial Black"/>
                <a:sym typeface="Arial Black"/>
              </a:rPr>
              <a:t>Fold your six cotton buds. Set your cotton buds aside till we start assembling the craft.</a:t>
            </a:r>
            <a:endParaRPr/>
          </a:p>
        </p:txBody>
      </p:sp>
      <p:sp>
        <p:nvSpPr>
          <p:cNvPr id="313" name="Google Shape;313;p46"/>
          <p:cNvSpPr txBox="1"/>
          <p:nvPr/>
        </p:nvSpPr>
        <p:spPr>
          <a:xfrm>
            <a:off x="6279423" y="3542760"/>
            <a:ext cx="702589" cy="307777"/>
          </a:xfrm>
          <a:prstGeom prst="rect">
            <a:avLst/>
          </a:prstGeom>
          <a:solidFill>
            <a:srgbClr val="1F497D"/>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3</a:t>
            </a:r>
            <a:endParaRPr b="1" i="0" sz="2000" u="none" cap="none" strike="noStrike">
              <a:solidFill>
                <a:srgbClr val="FFFFFF"/>
              </a:solidFill>
              <a:latin typeface="Arial Black"/>
              <a:ea typeface="Arial Black"/>
              <a:cs typeface="Arial Black"/>
              <a:sym typeface="Arial Black"/>
            </a:endParaRPr>
          </a:p>
        </p:txBody>
      </p:sp>
      <p:pic>
        <p:nvPicPr>
          <p:cNvPr id="314" name="Google Shape;314;p46"/>
          <p:cNvPicPr preferRelativeResize="0"/>
          <p:nvPr/>
        </p:nvPicPr>
        <p:blipFill rotWithShape="1">
          <a:blip r:embed="rId7">
            <a:alphaModFix/>
          </a:blip>
          <a:srcRect b="0" l="0" r="0" t="0"/>
          <a:stretch/>
        </p:blipFill>
        <p:spPr>
          <a:xfrm>
            <a:off x="6796573" y="2131225"/>
            <a:ext cx="2036994" cy="1357996"/>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18" name="Shape 318"/>
        <p:cNvGrpSpPr/>
        <p:nvPr/>
      </p:nvGrpSpPr>
      <p:grpSpPr>
        <a:xfrm>
          <a:off x="0" y="0"/>
          <a:ext cx="0" cy="0"/>
          <a:chOff x="0" y="0"/>
          <a:chExt cx="0" cy="0"/>
        </a:xfrm>
      </p:grpSpPr>
      <p:sp>
        <p:nvSpPr>
          <p:cNvPr id="319" name="Google Shape;319;p47"/>
          <p:cNvSpPr/>
          <p:nvPr/>
        </p:nvSpPr>
        <p:spPr>
          <a:xfrm>
            <a:off x="1704109" y="126741"/>
            <a:ext cx="5763491" cy="3846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ial Black"/>
                <a:ea typeface="Arial Black"/>
                <a:cs typeface="Arial Black"/>
                <a:sym typeface="Arial Black"/>
              </a:rPr>
              <a:t>Procedure B: Origami Boat</a:t>
            </a:r>
            <a:endParaRPr b="0" i="0" sz="600" u="none" cap="none" strike="noStrike">
              <a:solidFill>
                <a:schemeClr val="lt1"/>
              </a:solidFill>
              <a:latin typeface="Arial"/>
              <a:ea typeface="Arial"/>
              <a:cs typeface="Arial"/>
              <a:sym typeface="Arial"/>
            </a:endParaRPr>
          </a:p>
        </p:txBody>
      </p:sp>
      <p:pic>
        <p:nvPicPr>
          <p:cNvPr id="320" name="Google Shape;320;p47"/>
          <p:cNvPicPr preferRelativeResize="0"/>
          <p:nvPr/>
        </p:nvPicPr>
        <p:blipFill rotWithShape="1">
          <a:blip r:embed="rId3">
            <a:alphaModFix/>
          </a:blip>
          <a:srcRect b="74815" l="0" r="0" t="0"/>
          <a:stretch/>
        </p:blipFill>
        <p:spPr>
          <a:xfrm>
            <a:off x="183689" y="1217149"/>
            <a:ext cx="4293366" cy="1780308"/>
          </a:xfrm>
          <a:prstGeom prst="rect">
            <a:avLst/>
          </a:prstGeom>
          <a:noFill/>
          <a:ln cap="flat" cmpd="sng" w="9525">
            <a:solidFill>
              <a:schemeClr val="dk1"/>
            </a:solidFill>
            <a:prstDash val="solid"/>
            <a:round/>
            <a:headEnd len="sm" w="sm" type="none"/>
            <a:tailEnd len="sm" w="sm" type="none"/>
          </a:ln>
        </p:spPr>
      </p:pic>
      <p:pic>
        <p:nvPicPr>
          <p:cNvPr id="321" name="Google Shape;321;p47"/>
          <p:cNvPicPr preferRelativeResize="0"/>
          <p:nvPr/>
        </p:nvPicPr>
        <p:blipFill rotWithShape="1">
          <a:blip r:embed="rId3">
            <a:alphaModFix/>
          </a:blip>
          <a:srcRect b="51592" l="0" r="0" t="23223"/>
          <a:stretch/>
        </p:blipFill>
        <p:spPr>
          <a:xfrm>
            <a:off x="4722363" y="1217149"/>
            <a:ext cx="4293366" cy="1780308"/>
          </a:xfrm>
          <a:prstGeom prst="rect">
            <a:avLst/>
          </a:prstGeom>
          <a:noFill/>
          <a:ln cap="flat" cmpd="sng" w="9525">
            <a:solidFill>
              <a:schemeClr val="dk1"/>
            </a:solidFill>
            <a:prstDash val="solid"/>
            <a:round/>
            <a:headEnd len="sm" w="sm" type="none"/>
            <a:tailEnd len="sm" w="sm" type="none"/>
          </a:ln>
        </p:spPr>
      </p:pic>
      <p:pic>
        <p:nvPicPr>
          <p:cNvPr id="322" name="Google Shape;322;p47"/>
          <p:cNvPicPr preferRelativeResize="0"/>
          <p:nvPr/>
        </p:nvPicPr>
        <p:blipFill rotWithShape="1">
          <a:blip r:embed="rId3">
            <a:alphaModFix/>
          </a:blip>
          <a:srcRect b="25817" l="0" r="0" t="47725"/>
          <a:stretch/>
        </p:blipFill>
        <p:spPr>
          <a:xfrm>
            <a:off x="183689" y="3146395"/>
            <a:ext cx="4293366" cy="1870363"/>
          </a:xfrm>
          <a:prstGeom prst="rect">
            <a:avLst/>
          </a:prstGeom>
          <a:noFill/>
          <a:ln cap="flat" cmpd="sng" w="9525">
            <a:solidFill>
              <a:schemeClr val="dk1"/>
            </a:solidFill>
            <a:prstDash val="solid"/>
            <a:round/>
            <a:headEnd len="sm" w="sm" type="none"/>
            <a:tailEnd len="sm" w="sm" type="none"/>
          </a:ln>
        </p:spPr>
      </p:pic>
      <p:pic>
        <p:nvPicPr>
          <p:cNvPr id="323" name="Google Shape;323;p47"/>
          <p:cNvPicPr preferRelativeResize="0"/>
          <p:nvPr/>
        </p:nvPicPr>
        <p:blipFill rotWithShape="1">
          <a:blip r:embed="rId3">
            <a:alphaModFix/>
          </a:blip>
          <a:srcRect b="30" l="0" r="0" t="75942"/>
          <a:stretch/>
        </p:blipFill>
        <p:spPr>
          <a:xfrm>
            <a:off x="4722363" y="3146395"/>
            <a:ext cx="4293366" cy="1870364"/>
          </a:xfrm>
          <a:prstGeom prst="rect">
            <a:avLst/>
          </a:prstGeom>
          <a:noFill/>
          <a:ln cap="flat" cmpd="sng" w="9525">
            <a:solidFill>
              <a:schemeClr val="dk1"/>
            </a:solidFill>
            <a:prstDash val="solid"/>
            <a:round/>
            <a:headEnd len="sm" w="sm" type="none"/>
            <a:tailEnd len="sm" w="sm" type="none"/>
          </a:ln>
        </p:spPr>
      </p:pic>
      <p:sp>
        <p:nvSpPr>
          <p:cNvPr id="324" name="Google Shape;324;p47"/>
          <p:cNvSpPr txBox="1"/>
          <p:nvPr/>
        </p:nvSpPr>
        <p:spPr>
          <a:xfrm>
            <a:off x="183689" y="572519"/>
            <a:ext cx="8832040" cy="543975"/>
          </a:xfrm>
          <a:prstGeom prst="rect">
            <a:avLst/>
          </a:prstGeom>
          <a:solidFill>
            <a:srgbClr val="92CCDC"/>
          </a:solidFill>
          <a:ln>
            <a:noFill/>
          </a:ln>
        </p:spPr>
        <p:txBody>
          <a:bodyPr anchorCtr="0" anchor="t" bIns="22850" lIns="45725" spcFirstLastPara="1" rIns="45725" wrap="square" tIns="22850">
            <a:spAutoFit/>
          </a:bodyPr>
          <a:lstStyle/>
          <a:p>
            <a:pPr indent="0" lvl="0" marL="0" marR="0" rtl="0" algn="ctr">
              <a:lnSpc>
                <a:spcPct val="107000"/>
              </a:lnSpc>
              <a:spcBef>
                <a:spcPts val="0"/>
              </a:spcBef>
              <a:spcAft>
                <a:spcPts val="800"/>
              </a:spcAft>
              <a:buNone/>
            </a:pPr>
            <a:r>
              <a:rPr b="1" i="0" lang="en" sz="1200" u="none" cap="none" strike="noStrike">
                <a:solidFill>
                  <a:srgbClr val="000000"/>
                </a:solidFill>
                <a:latin typeface="Arial Black"/>
                <a:ea typeface="Arial Black"/>
                <a:cs typeface="Arial Black"/>
                <a:sym typeface="Arial Black"/>
              </a:rPr>
              <a:t>Grab your construction paper and make an origami boat. Follow the given instructions on how to make an origami boat. </a:t>
            </a:r>
            <a:endParaRPr b="1" i="0" sz="1200" u="none" cap="none" strike="noStrike">
              <a:solidFill>
                <a:srgbClr val="000000"/>
              </a:solidFill>
              <a:latin typeface="Arial Black"/>
              <a:ea typeface="Arial Black"/>
              <a:cs typeface="Arial Black"/>
              <a:sym typeface="Arial Black"/>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29" name="Shape 329"/>
        <p:cNvGrpSpPr/>
        <p:nvPr/>
      </p:nvGrpSpPr>
      <p:grpSpPr>
        <a:xfrm>
          <a:off x="0" y="0"/>
          <a:ext cx="0" cy="0"/>
          <a:chOff x="0" y="0"/>
          <a:chExt cx="0" cy="0"/>
        </a:xfrm>
      </p:grpSpPr>
      <p:sp>
        <p:nvSpPr>
          <p:cNvPr id="330" name="Google Shape;330;p48"/>
          <p:cNvSpPr/>
          <p:nvPr/>
        </p:nvSpPr>
        <p:spPr>
          <a:xfrm>
            <a:off x="1704109" y="126741"/>
            <a:ext cx="5763491" cy="3846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Arial Black"/>
                <a:ea typeface="Arial Black"/>
                <a:cs typeface="Arial Black"/>
                <a:sym typeface="Arial Black"/>
              </a:rPr>
              <a:t>Procedure C: Jesus and the Disciples</a:t>
            </a:r>
            <a:endParaRPr b="0" i="0" sz="600" u="none" cap="none" strike="noStrike">
              <a:solidFill>
                <a:srgbClr val="FFFFFF"/>
              </a:solidFill>
              <a:latin typeface="Arial"/>
              <a:ea typeface="Arial"/>
              <a:cs typeface="Arial"/>
              <a:sym typeface="Arial"/>
            </a:endParaRPr>
          </a:p>
        </p:txBody>
      </p:sp>
      <p:sp>
        <p:nvSpPr>
          <p:cNvPr id="331" name="Google Shape;331;p48"/>
          <p:cNvSpPr txBox="1"/>
          <p:nvPr/>
        </p:nvSpPr>
        <p:spPr>
          <a:xfrm>
            <a:off x="393522" y="943412"/>
            <a:ext cx="2897162" cy="1334256"/>
          </a:xfrm>
          <a:prstGeom prst="rect">
            <a:avLst/>
          </a:prstGeom>
          <a:solidFill>
            <a:srgbClr val="92CCDC"/>
          </a:solidFill>
          <a:ln>
            <a:noFill/>
          </a:ln>
        </p:spPr>
        <p:txBody>
          <a:bodyPr anchorCtr="0" anchor="t" bIns="22850" lIns="45725" spcFirstLastPara="1" rIns="45725" wrap="square" tIns="22850">
            <a:spAutoFit/>
          </a:bodyPr>
          <a:lstStyle/>
          <a:p>
            <a:pPr indent="0" lvl="0" marL="0" marR="0" rtl="0" algn="ctr">
              <a:lnSpc>
                <a:spcPct val="107000"/>
              </a:lnSpc>
              <a:spcBef>
                <a:spcPts val="0"/>
              </a:spcBef>
              <a:spcAft>
                <a:spcPts val="800"/>
              </a:spcAft>
              <a:buClr>
                <a:srgbClr val="000000"/>
              </a:buClr>
              <a:buSzPts val="2400"/>
              <a:buFont typeface="Arial"/>
              <a:buNone/>
            </a:pPr>
            <a:r>
              <a:rPr b="1" i="0" lang="en" sz="2400" u="none" cap="none" strike="noStrike">
                <a:solidFill>
                  <a:srgbClr val="000000"/>
                </a:solidFill>
                <a:latin typeface="Arial Black"/>
                <a:ea typeface="Arial Black"/>
                <a:cs typeface="Arial Black"/>
                <a:sym typeface="Arial Black"/>
              </a:rPr>
              <a:t>Carefully place the Q-tips into the boat.</a:t>
            </a:r>
            <a:endParaRPr/>
          </a:p>
        </p:txBody>
      </p:sp>
      <p:pic>
        <p:nvPicPr>
          <p:cNvPr id="332" name="Google Shape;332;p48"/>
          <p:cNvPicPr preferRelativeResize="0"/>
          <p:nvPr/>
        </p:nvPicPr>
        <p:blipFill rotWithShape="1">
          <a:blip r:embed="rId3">
            <a:alphaModFix/>
          </a:blip>
          <a:srcRect b="15690" l="9053" r="4475" t="26128"/>
          <a:stretch/>
        </p:blipFill>
        <p:spPr>
          <a:xfrm>
            <a:off x="3469171" y="1444300"/>
            <a:ext cx="5674829" cy="2689892"/>
          </a:xfrm>
          <a:prstGeom prst="rect">
            <a:avLst/>
          </a:prstGeom>
          <a:noFill/>
          <a:ln>
            <a:noFill/>
          </a:ln>
          <a:effectLst>
            <a:outerShdw blurRad="50800" rotWithShape="0" algn="tl" dir="2700000" dist="38100">
              <a:srgbClr val="000000">
                <a:alpha val="40000"/>
              </a:srgbClr>
            </a:outerShdw>
          </a:effectLst>
        </p:spPr>
      </p:pic>
      <p:sp>
        <p:nvSpPr>
          <p:cNvPr id="333" name="Google Shape;333;p48"/>
          <p:cNvSpPr txBox="1"/>
          <p:nvPr/>
        </p:nvSpPr>
        <p:spPr>
          <a:xfrm>
            <a:off x="393522" y="2359755"/>
            <a:ext cx="2897162" cy="2428465"/>
          </a:xfrm>
          <a:prstGeom prst="rect">
            <a:avLst/>
          </a:prstGeom>
          <a:solidFill>
            <a:srgbClr val="92CCDC"/>
          </a:solidFill>
          <a:ln>
            <a:noFill/>
          </a:ln>
        </p:spPr>
        <p:txBody>
          <a:bodyPr anchorCtr="0" anchor="t" bIns="22850" lIns="45725" spcFirstLastPara="1" rIns="45725" wrap="square" tIns="22850">
            <a:spAutoFit/>
          </a:bodyPr>
          <a:lstStyle/>
          <a:p>
            <a:pPr indent="0" lvl="0" marL="0" marR="0" rtl="0" algn="ctr">
              <a:lnSpc>
                <a:spcPct val="107000"/>
              </a:lnSpc>
              <a:spcBef>
                <a:spcPts val="0"/>
              </a:spcBef>
              <a:spcAft>
                <a:spcPts val="0"/>
              </a:spcAft>
              <a:buNone/>
            </a:pPr>
            <a:r>
              <a:rPr b="1" i="0" lang="en" sz="1800" u="none" cap="none" strike="noStrike">
                <a:solidFill>
                  <a:srgbClr val="000000"/>
                </a:solidFill>
                <a:latin typeface="Arial Black"/>
                <a:ea typeface="Arial Black"/>
                <a:cs typeface="Arial Black"/>
                <a:sym typeface="Arial Black"/>
              </a:rPr>
              <a:t>Note: </a:t>
            </a:r>
            <a:endParaRPr/>
          </a:p>
          <a:p>
            <a:pPr indent="0" lvl="0" marL="0" marR="0" rtl="0" algn="ctr">
              <a:lnSpc>
                <a:spcPct val="107000"/>
              </a:lnSpc>
              <a:spcBef>
                <a:spcPts val="800"/>
              </a:spcBef>
              <a:spcAft>
                <a:spcPts val="0"/>
              </a:spcAft>
              <a:buNone/>
            </a:pPr>
            <a:r>
              <a:rPr b="1" i="0" lang="en" sz="1800" u="none" cap="none" strike="noStrike">
                <a:solidFill>
                  <a:srgbClr val="000000"/>
                </a:solidFill>
                <a:latin typeface="Arial Black"/>
                <a:ea typeface="Arial Black"/>
                <a:cs typeface="Arial Black"/>
                <a:sym typeface="Arial Black"/>
              </a:rPr>
              <a:t>You can write the verse in the boat saying, </a:t>
            </a:r>
            <a:endParaRPr/>
          </a:p>
          <a:p>
            <a:pPr indent="0" lvl="0" marL="0" marR="0" rtl="0" algn="ctr">
              <a:lnSpc>
                <a:spcPct val="107000"/>
              </a:lnSpc>
              <a:spcBef>
                <a:spcPts val="800"/>
              </a:spcBef>
              <a:spcAft>
                <a:spcPts val="800"/>
              </a:spcAft>
              <a:buNone/>
            </a:pPr>
            <a:r>
              <a:rPr b="1" i="0" lang="en" sz="1800" u="none" cap="none" strike="noStrike">
                <a:solidFill>
                  <a:srgbClr val="000000"/>
                </a:solidFill>
                <a:latin typeface="Arial Black"/>
                <a:ea typeface="Arial Black"/>
                <a:cs typeface="Arial Black"/>
                <a:sym typeface="Arial Black"/>
              </a:rPr>
              <a:t>“Be still and know that I am God” Psalm 46:10</a:t>
            </a:r>
            <a:endParaRPr/>
          </a:p>
        </p:txBody>
      </p:sp>
      <p:sp>
        <p:nvSpPr>
          <p:cNvPr id="334" name="Google Shape;334;p48"/>
          <p:cNvSpPr txBox="1"/>
          <p:nvPr/>
        </p:nvSpPr>
        <p:spPr>
          <a:xfrm>
            <a:off x="4048022" y="3049420"/>
            <a:ext cx="4613562" cy="65594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i="0" lang="en" sz="1400" u="none" cap="none" strike="noStrike">
                <a:solidFill>
                  <a:srgbClr val="000000"/>
                </a:solidFill>
                <a:latin typeface="Arial"/>
                <a:ea typeface="Arial"/>
                <a:cs typeface="Arial"/>
                <a:sym typeface="Arial"/>
              </a:rPr>
              <a:t>“Be still and know that I am God” </a:t>
            </a:r>
            <a:endParaRPr/>
          </a:p>
          <a:p>
            <a:pPr indent="0" lvl="0" marL="0" marR="0" rtl="0" algn="ctr">
              <a:lnSpc>
                <a:spcPct val="107000"/>
              </a:lnSpc>
              <a:spcBef>
                <a:spcPts val="800"/>
              </a:spcBef>
              <a:spcAft>
                <a:spcPts val="0"/>
              </a:spcAft>
              <a:buNone/>
            </a:pPr>
            <a:r>
              <a:rPr b="1" i="0" lang="en" sz="1400" u="none" cap="none" strike="noStrike">
                <a:solidFill>
                  <a:srgbClr val="000000"/>
                </a:solidFill>
                <a:latin typeface="Arial"/>
                <a:ea typeface="Arial"/>
                <a:cs typeface="Arial"/>
                <a:sym typeface="Arial"/>
              </a:rPr>
              <a:t>Psalm 46:1O</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339" name="Shape 339"/>
        <p:cNvGrpSpPr/>
        <p:nvPr/>
      </p:nvGrpSpPr>
      <p:grpSpPr>
        <a:xfrm>
          <a:off x="0" y="0"/>
          <a:ext cx="0" cy="0"/>
          <a:chOff x="0" y="0"/>
          <a:chExt cx="0" cy="0"/>
        </a:xfrm>
      </p:grpSpPr>
      <p:sp>
        <p:nvSpPr>
          <p:cNvPr id="340" name="Google Shape;340;p49"/>
          <p:cNvSpPr/>
          <p:nvPr/>
        </p:nvSpPr>
        <p:spPr>
          <a:xfrm>
            <a:off x="504212" y="712199"/>
            <a:ext cx="2928900" cy="372900"/>
          </a:xfrm>
          <a:prstGeom prst="rect">
            <a:avLst/>
          </a:prstGeom>
          <a:solidFill>
            <a:schemeClr val="lt1"/>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Arial Black"/>
                <a:ea typeface="Arial Black"/>
                <a:cs typeface="Arial Black"/>
                <a:sym typeface="Arial Black"/>
              </a:rPr>
              <a:t>Closing Prayer</a:t>
            </a:r>
            <a:endParaRPr b="0" i="0" sz="700" u="none" cap="none" strike="noStrike">
              <a:solidFill>
                <a:schemeClr val="dk1"/>
              </a:solidFill>
              <a:latin typeface="Arial"/>
              <a:ea typeface="Arial"/>
              <a:cs typeface="Arial"/>
              <a:sym typeface="Arial"/>
            </a:endParaRPr>
          </a:p>
        </p:txBody>
      </p:sp>
      <p:sp>
        <p:nvSpPr>
          <p:cNvPr id="341" name="Google Shape;341;p49"/>
          <p:cNvSpPr/>
          <p:nvPr/>
        </p:nvSpPr>
        <p:spPr>
          <a:xfrm>
            <a:off x="504200" y="985200"/>
            <a:ext cx="4619100" cy="3446100"/>
          </a:xfrm>
          <a:prstGeom prst="rect">
            <a:avLst/>
          </a:prstGeom>
          <a:no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Arial"/>
                <a:ea typeface="Arial"/>
                <a:cs typeface="Arial"/>
                <a:sym typeface="Arial"/>
              </a:rPr>
              <a:t>Dear God, </a:t>
            </a:r>
            <a:br>
              <a:rPr b="0" i="0" lang="en" sz="1700" u="none" cap="none" strike="noStrike">
                <a:solidFill>
                  <a:schemeClr val="lt1"/>
                </a:solidFill>
                <a:latin typeface="Arial"/>
                <a:ea typeface="Arial"/>
                <a:cs typeface="Arial"/>
                <a:sym typeface="Arial"/>
              </a:rPr>
            </a:br>
            <a:endParaRPr b="0" i="0" sz="1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Arial"/>
                <a:ea typeface="Arial"/>
                <a:cs typeface="Arial"/>
                <a:sym typeface="Arial"/>
              </a:rPr>
              <a:t>We pray, that every day as we hear your word by your spirit, you would soften our hearts and that our hearts, minds and lives would indeed be fertile soil for hearing your word, holding it fast, with honest and good hearts and bearing fruit with patience.</a:t>
            </a:r>
            <a:endParaRPr b="0" i="0" sz="1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Arial"/>
                <a:ea typeface="Arial"/>
                <a:cs typeface="Arial"/>
                <a:sym typeface="Arial"/>
              </a:rPr>
              <a:t>Amen.</a:t>
            </a:r>
            <a:endParaRPr b="0" i="0" sz="1700" u="none" cap="none" strike="noStrike">
              <a:solidFill>
                <a:schemeClr val="lt1"/>
              </a:solidFill>
              <a:latin typeface="Arial"/>
              <a:ea typeface="Arial"/>
              <a:cs typeface="Arial"/>
              <a:sym typeface="Arial"/>
            </a:endParaRPr>
          </a:p>
        </p:txBody>
      </p:sp>
      <p:pic>
        <p:nvPicPr>
          <p:cNvPr descr="Image result for animated kid praying transparent background" id="342" name="Google Shape;342;p49"/>
          <p:cNvPicPr preferRelativeResize="0"/>
          <p:nvPr/>
        </p:nvPicPr>
        <p:blipFill rotWithShape="1">
          <a:blip r:embed="rId3">
            <a:alphaModFix/>
          </a:blip>
          <a:srcRect b="0" l="0" r="0" t="0"/>
          <a:stretch/>
        </p:blipFill>
        <p:spPr>
          <a:xfrm>
            <a:off x="5580112" y="560361"/>
            <a:ext cx="3276364" cy="402277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7" name="Shape 347"/>
        <p:cNvGrpSpPr/>
        <p:nvPr/>
      </p:nvGrpSpPr>
      <p:grpSpPr>
        <a:xfrm>
          <a:off x="0" y="0"/>
          <a:ext cx="0" cy="0"/>
          <a:chOff x="0" y="0"/>
          <a:chExt cx="0" cy="0"/>
        </a:xfrm>
      </p:grpSpPr>
      <p:pic>
        <p:nvPicPr>
          <p:cNvPr id="348" name="Google Shape;348;p50"/>
          <p:cNvPicPr preferRelativeResize="0"/>
          <p:nvPr/>
        </p:nvPicPr>
        <p:blipFill rotWithShape="1">
          <a:blip r:embed="rId3">
            <a:alphaModFix/>
          </a:blip>
          <a:srcRect b="0" l="0" r="0" t="0"/>
          <a:stretch/>
        </p:blipFill>
        <p:spPr>
          <a:xfrm>
            <a:off x="4932040" y="819150"/>
            <a:ext cx="3505200" cy="3505200"/>
          </a:xfrm>
          <a:prstGeom prst="rect">
            <a:avLst/>
          </a:prstGeom>
          <a:noFill/>
          <a:ln>
            <a:noFill/>
          </a:ln>
        </p:spPr>
      </p:pic>
      <p:sp>
        <p:nvSpPr>
          <p:cNvPr id="349" name="Google Shape;349;p50"/>
          <p:cNvSpPr txBox="1"/>
          <p:nvPr/>
        </p:nvSpPr>
        <p:spPr>
          <a:xfrm>
            <a:off x="0" y="1806286"/>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350" name="Google Shape;350;p50"/>
          <p:cNvSpPr/>
          <p:nvPr/>
        </p:nvSpPr>
        <p:spPr>
          <a:xfrm>
            <a:off x="543790" y="3529393"/>
            <a:ext cx="4229100" cy="404089"/>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51" name="Google Shape;351;p50"/>
          <p:cNvSpPr txBox="1"/>
          <p:nvPr/>
        </p:nvSpPr>
        <p:spPr>
          <a:xfrm>
            <a:off x="0" y="3624157"/>
            <a:ext cx="5257800" cy="2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Arial"/>
                <a:ea typeface="Arial"/>
                <a:cs typeface="Arial"/>
                <a:sym typeface="Arial"/>
              </a:rPr>
              <a:t>19th Sunday in Ordinary Time | Cycle A</a:t>
            </a:r>
            <a:endParaRPr b="0" i="0" sz="700" u="none" cap="none" strike="noStrike">
              <a:solidFill>
                <a:schemeClr val="lt1"/>
              </a:solidFill>
              <a:latin typeface="Arial"/>
              <a:ea typeface="Arial"/>
              <a:cs typeface="Arial"/>
              <a:sym typeface="Arial"/>
            </a:endParaRPr>
          </a:p>
        </p:txBody>
      </p:sp>
      <p:pic>
        <p:nvPicPr>
          <p:cNvPr id="352" name="Google Shape;352;p50"/>
          <p:cNvPicPr preferRelativeResize="0"/>
          <p:nvPr/>
        </p:nvPicPr>
        <p:blipFill rotWithShape="1">
          <a:blip r:embed="rId4">
            <a:alphaModFix/>
          </a:blip>
          <a:srcRect b="0" l="0" r="0" t="0"/>
          <a:stretch/>
        </p:blipFill>
        <p:spPr>
          <a:xfrm>
            <a:off x="1709064" y="1045259"/>
            <a:ext cx="1739227" cy="898601"/>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57" name="Shape 157"/>
        <p:cNvGrpSpPr/>
        <p:nvPr/>
      </p:nvGrpSpPr>
      <p:grpSpPr>
        <a:xfrm>
          <a:off x="0" y="0"/>
          <a:ext cx="0" cy="0"/>
          <a:chOff x="0" y="0"/>
          <a:chExt cx="0" cy="0"/>
        </a:xfrm>
      </p:grpSpPr>
      <p:sp>
        <p:nvSpPr>
          <p:cNvPr id="158" name="Google Shape;158;p29"/>
          <p:cNvSpPr/>
          <p:nvPr/>
        </p:nvSpPr>
        <p:spPr>
          <a:xfrm>
            <a:off x="-1" y="0"/>
            <a:ext cx="9144000" cy="533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59" name="Google Shape;159;p29"/>
          <p:cNvSpPr txBox="1"/>
          <p:nvPr/>
        </p:nvSpPr>
        <p:spPr>
          <a:xfrm>
            <a:off x="0" y="4319524"/>
            <a:ext cx="9144000" cy="384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accent3"/>
                </a:solidFill>
                <a:latin typeface="Arial Black"/>
                <a:ea typeface="Arial Black"/>
                <a:cs typeface="Arial Black"/>
                <a:sym typeface="Arial Black"/>
              </a:rPr>
              <a:t>Jesus Walks on the Water</a:t>
            </a:r>
            <a:endParaRPr b="1" i="0" sz="2500" u="none" cap="none" strike="noStrike">
              <a:solidFill>
                <a:schemeClr val="accent3"/>
              </a:solidFill>
              <a:latin typeface="Arial Black"/>
              <a:ea typeface="Arial Black"/>
              <a:cs typeface="Arial Black"/>
              <a:sym typeface="Arial Black"/>
            </a:endParaRPr>
          </a:p>
        </p:txBody>
      </p:sp>
      <p:sp>
        <p:nvSpPr>
          <p:cNvPr id="160" name="Google Shape;160;p29"/>
          <p:cNvSpPr txBox="1"/>
          <p:nvPr/>
        </p:nvSpPr>
        <p:spPr>
          <a:xfrm>
            <a:off x="0" y="4746406"/>
            <a:ext cx="91440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Arial Black"/>
                <a:ea typeface="Arial Black"/>
                <a:cs typeface="Arial Black"/>
                <a:sym typeface="Arial Black"/>
              </a:rPr>
              <a:t>Matthew 14:22-33</a:t>
            </a:r>
            <a:endParaRPr b="0" i="0" sz="2400" u="none" cap="none" strike="noStrike">
              <a:solidFill>
                <a:schemeClr val="dk1"/>
              </a:solidFill>
              <a:latin typeface="Arial Black"/>
              <a:ea typeface="Arial Black"/>
              <a:cs typeface="Arial Black"/>
              <a:sym typeface="Arial Black"/>
            </a:endParaRPr>
          </a:p>
        </p:txBody>
      </p:sp>
      <p:pic>
        <p:nvPicPr>
          <p:cNvPr id="161" name="Google Shape;161;p29"/>
          <p:cNvPicPr preferRelativeResize="0"/>
          <p:nvPr/>
        </p:nvPicPr>
        <p:blipFill rotWithShape="1">
          <a:blip r:embed="rId3">
            <a:alphaModFix/>
          </a:blip>
          <a:srcRect b="0" l="0" r="0" t="0"/>
          <a:stretch/>
        </p:blipFill>
        <p:spPr>
          <a:xfrm>
            <a:off x="1797803" y="81985"/>
            <a:ext cx="5548393" cy="4161294"/>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165" name="Shape 165"/>
        <p:cNvGrpSpPr/>
        <p:nvPr/>
      </p:nvGrpSpPr>
      <p:grpSpPr>
        <a:xfrm>
          <a:off x="0" y="0"/>
          <a:ext cx="0" cy="0"/>
          <a:chOff x="0" y="0"/>
          <a:chExt cx="0" cy="0"/>
        </a:xfrm>
      </p:grpSpPr>
      <p:sp>
        <p:nvSpPr>
          <p:cNvPr id="166" name="Google Shape;166;p30"/>
          <p:cNvSpPr txBox="1"/>
          <p:nvPr/>
        </p:nvSpPr>
        <p:spPr>
          <a:xfrm>
            <a:off x="717404" y="1054851"/>
            <a:ext cx="8503800" cy="1731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A reading from</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the Holy Gospel</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according to Matthew.</a:t>
            </a:r>
            <a:endParaRPr b="0" i="0" sz="1100" u="none" cap="none" strike="noStrike">
              <a:solidFill>
                <a:schemeClr val="dk1"/>
              </a:solidFill>
              <a:latin typeface="Arial"/>
              <a:ea typeface="Arial"/>
              <a:cs typeface="Arial"/>
              <a:sym typeface="Arial"/>
            </a:endParaRPr>
          </a:p>
        </p:txBody>
      </p:sp>
      <p:sp>
        <p:nvSpPr>
          <p:cNvPr id="167" name="Google Shape;167;p30"/>
          <p:cNvSpPr txBox="1"/>
          <p:nvPr/>
        </p:nvSpPr>
        <p:spPr>
          <a:xfrm>
            <a:off x="1531379" y="3128732"/>
            <a:ext cx="68760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Glory to You, Oh Lord.</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172" name="Shape 172"/>
        <p:cNvGrpSpPr/>
        <p:nvPr/>
      </p:nvGrpSpPr>
      <p:grpSpPr>
        <a:xfrm>
          <a:off x="0" y="0"/>
          <a:ext cx="0" cy="0"/>
          <a:chOff x="0" y="0"/>
          <a:chExt cx="0" cy="0"/>
        </a:xfrm>
      </p:grpSpPr>
      <p:sp>
        <p:nvSpPr>
          <p:cNvPr id="173" name="Google Shape;173;p31"/>
          <p:cNvSpPr txBox="1"/>
          <p:nvPr/>
        </p:nvSpPr>
        <p:spPr>
          <a:xfrm>
            <a:off x="579665" y="794599"/>
            <a:ext cx="642900" cy="369332"/>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400" u="none" cap="none" strike="noStrike">
                <a:solidFill>
                  <a:schemeClr val="lt1"/>
                </a:solidFill>
                <a:latin typeface="Arial Black"/>
                <a:ea typeface="Arial Black"/>
                <a:cs typeface="Arial Black"/>
                <a:sym typeface="Arial Black"/>
              </a:rPr>
              <a:t>22</a:t>
            </a:r>
            <a:endParaRPr b="1" i="0" sz="2400" u="none" cap="none" strike="noStrike">
              <a:solidFill>
                <a:schemeClr val="lt1"/>
              </a:solidFill>
              <a:latin typeface="Arial Black"/>
              <a:ea typeface="Arial Black"/>
              <a:cs typeface="Arial Black"/>
              <a:sym typeface="Arial Black"/>
            </a:endParaRPr>
          </a:p>
        </p:txBody>
      </p:sp>
      <p:sp>
        <p:nvSpPr>
          <p:cNvPr id="174" name="Google Shape;174;p31"/>
          <p:cNvSpPr txBox="1"/>
          <p:nvPr/>
        </p:nvSpPr>
        <p:spPr>
          <a:xfrm>
            <a:off x="579665" y="1163931"/>
            <a:ext cx="2872614" cy="33239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Arial Black"/>
                <a:ea typeface="Arial Black"/>
                <a:cs typeface="Arial Black"/>
                <a:sym typeface="Arial Black"/>
              </a:rPr>
              <a:t>Then Jesus made the disciples get into the boat and go on ahead to the other side of the lake, while he sent the people away.</a:t>
            </a:r>
            <a:endParaRPr b="0" i="0" sz="24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75" name="Google Shape;175;p31"/>
          <p:cNvSpPr/>
          <p:nvPr/>
        </p:nvSpPr>
        <p:spPr>
          <a:xfrm>
            <a:off x="4364675" y="2825925"/>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76" name="Google Shape;176;p31"/>
          <p:cNvPicPr preferRelativeResize="0"/>
          <p:nvPr/>
        </p:nvPicPr>
        <p:blipFill rotWithShape="1">
          <a:blip r:embed="rId3">
            <a:alphaModFix/>
          </a:blip>
          <a:srcRect b="0" l="0" r="0" t="0"/>
          <a:stretch/>
        </p:blipFill>
        <p:spPr>
          <a:xfrm>
            <a:off x="3666357" y="714854"/>
            <a:ext cx="5030754" cy="3773064"/>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BF8E"/>
        </a:solidFill>
      </p:bgPr>
    </p:bg>
    <p:spTree>
      <p:nvGrpSpPr>
        <p:cNvPr id="181" name="Shape 181"/>
        <p:cNvGrpSpPr/>
        <p:nvPr/>
      </p:nvGrpSpPr>
      <p:grpSpPr>
        <a:xfrm>
          <a:off x="0" y="0"/>
          <a:ext cx="0" cy="0"/>
          <a:chOff x="0" y="0"/>
          <a:chExt cx="0" cy="0"/>
        </a:xfrm>
      </p:grpSpPr>
      <p:sp>
        <p:nvSpPr>
          <p:cNvPr id="182" name="Google Shape;182;p32"/>
          <p:cNvSpPr txBox="1"/>
          <p:nvPr/>
        </p:nvSpPr>
        <p:spPr>
          <a:xfrm>
            <a:off x="5659000" y="979821"/>
            <a:ext cx="642900" cy="384900"/>
          </a:xfrm>
          <a:prstGeom prst="rect">
            <a:avLst/>
          </a:prstGeom>
          <a:solidFill>
            <a:srgbClr val="31859B"/>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23</a:t>
            </a:r>
            <a:endParaRPr b="1" i="0" sz="2500" u="none" cap="none" strike="noStrike">
              <a:solidFill>
                <a:srgbClr val="FFFFFF"/>
              </a:solidFill>
              <a:latin typeface="Arial Black"/>
              <a:ea typeface="Arial Black"/>
              <a:cs typeface="Arial Black"/>
              <a:sym typeface="Arial Black"/>
            </a:endParaRPr>
          </a:p>
        </p:txBody>
      </p:sp>
      <p:sp>
        <p:nvSpPr>
          <p:cNvPr id="183" name="Google Shape;183;p32"/>
          <p:cNvSpPr txBox="1"/>
          <p:nvPr/>
        </p:nvSpPr>
        <p:spPr>
          <a:xfrm>
            <a:off x="5659000" y="1454775"/>
            <a:ext cx="3149438" cy="25853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Arial Black"/>
                <a:ea typeface="Arial Black"/>
                <a:cs typeface="Arial Black"/>
                <a:sym typeface="Arial Black"/>
              </a:rPr>
              <a:t>After sending the people away, </a:t>
            </a:r>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Arial Black"/>
                <a:ea typeface="Arial Black"/>
                <a:cs typeface="Arial Black"/>
                <a:sym typeface="Arial Black"/>
              </a:rPr>
              <a:t>he went up a hill by himself to pray. </a:t>
            </a:r>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Arial Black"/>
                <a:ea typeface="Arial Black"/>
                <a:cs typeface="Arial Black"/>
                <a:sym typeface="Arial Black"/>
              </a:rPr>
              <a:t>When evening came, Jesus was there alone;</a:t>
            </a:r>
            <a:endParaRPr b="0" i="0" sz="24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84" name="Google Shape;184;p32"/>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85" name="Google Shape;185;p32"/>
          <p:cNvPicPr preferRelativeResize="0"/>
          <p:nvPr/>
        </p:nvPicPr>
        <p:blipFill rotWithShape="1">
          <a:blip r:embed="rId3">
            <a:alphaModFix/>
          </a:blip>
          <a:srcRect b="0" l="0" r="0" t="0"/>
          <a:stretch/>
        </p:blipFill>
        <p:spPr>
          <a:xfrm>
            <a:off x="224725" y="653479"/>
            <a:ext cx="5115387" cy="3836540"/>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CCDC"/>
        </a:solidFill>
      </p:bgPr>
    </p:bg>
    <p:spTree>
      <p:nvGrpSpPr>
        <p:cNvPr id="190" name="Shape 190"/>
        <p:cNvGrpSpPr/>
        <p:nvPr/>
      </p:nvGrpSpPr>
      <p:grpSpPr>
        <a:xfrm>
          <a:off x="0" y="0"/>
          <a:ext cx="0" cy="0"/>
          <a:chOff x="0" y="0"/>
          <a:chExt cx="0" cy="0"/>
        </a:xfrm>
      </p:grpSpPr>
      <p:sp>
        <p:nvSpPr>
          <p:cNvPr id="191" name="Google Shape;191;p33"/>
          <p:cNvSpPr/>
          <p:nvPr/>
        </p:nvSpPr>
        <p:spPr>
          <a:xfrm>
            <a:off x="630767" y="538600"/>
            <a:ext cx="607200" cy="428700"/>
          </a:xfrm>
          <a:prstGeom prst="rect">
            <a:avLst/>
          </a:prstGeom>
          <a:solidFill>
            <a:srgbClr val="31859B"/>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24</a:t>
            </a:r>
            <a:endParaRPr b="1" i="0" sz="2500" u="none" cap="none" strike="noStrike">
              <a:solidFill>
                <a:srgbClr val="FFFFFF"/>
              </a:solidFill>
              <a:latin typeface="Arial Black"/>
              <a:ea typeface="Arial Black"/>
              <a:cs typeface="Arial Black"/>
              <a:sym typeface="Arial Black"/>
            </a:endParaRPr>
          </a:p>
        </p:txBody>
      </p:sp>
      <p:sp>
        <p:nvSpPr>
          <p:cNvPr id="192" name="Google Shape;192;p33"/>
          <p:cNvSpPr txBox="1"/>
          <p:nvPr/>
        </p:nvSpPr>
        <p:spPr>
          <a:xfrm>
            <a:off x="630767" y="967300"/>
            <a:ext cx="2502000" cy="369331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Black"/>
                <a:ea typeface="Arial Black"/>
                <a:cs typeface="Arial Black"/>
                <a:sym typeface="Arial Black"/>
              </a:rPr>
              <a:t>and by this time the boat was far out in the lake, tossed about by the waves because the wind was blowing against it.</a:t>
            </a:r>
            <a:endParaRPr b="0" i="0" sz="2400" u="none" cap="none" strike="noStrike">
              <a:solidFill>
                <a:srgbClr val="000000"/>
              </a:solidFill>
              <a:latin typeface="Arial Black"/>
              <a:ea typeface="Arial Black"/>
              <a:cs typeface="Arial Black"/>
              <a:sym typeface="Arial Black"/>
            </a:endParaRPr>
          </a:p>
        </p:txBody>
      </p:sp>
      <p:pic>
        <p:nvPicPr>
          <p:cNvPr id="193" name="Google Shape;193;p33"/>
          <p:cNvPicPr preferRelativeResize="0"/>
          <p:nvPr/>
        </p:nvPicPr>
        <p:blipFill rotWithShape="1">
          <a:blip r:embed="rId3">
            <a:alphaModFix/>
          </a:blip>
          <a:srcRect b="0" l="5529" r="5530" t="0"/>
          <a:stretch/>
        </p:blipFill>
        <p:spPr>
          <a:xfrm>
            <a:off x="3319804" y="361479"/>
            <a:ext cx="5242149" cy="4420541"/>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198" name="Shape 198"/>
        <p:cNvGrpSpPr/>
        <p:nvPr/>
      </p:nvGrpSpPr>
      <p:grpSpPr>
        <a:xfrm>
          <a:off x="0" y="0"/>
          <a:ext cx="0" cy="0"/>
          <a:chOff x="0" y="0"/>
          <a:chExt cx="0" cy="0"/>
        </a:xfrm>
      </p:grpSpPr>
      <p:sp>
        <p:nvSpPr>
          <p:cNvPr id="199" name="Google Shape;199;p34"/>
          <p:cNvSpPr/>
          <p:nvPr/>
        </p:nvSpPr>
        <p:spPr>
          <a:xfrm>
            <a:off x="575960" y="887964"/>
            <a:ext cx="607200" cy="428700"/>
          </a:xfrm>
          <a:prstGeom prst="rect">
            <a:avLst/>
          </a:prstGeom>
          <a:solidFill>
            <a:schemeClr val="accent3"/>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25</a:t>
            </a:r>
            <a:endParaRPr b="1" i="0" sz="2500" u="none" cap="none" strike="noStrike">
              <a:solidFill>
                <a:srgbClr val="FFFFFF"/>
              </a:solidFill>
              <a:latin typeface="Arial Black"/>
              <a:ea typeface="Arial Black"/>
              <a:cs typeface="Arial Black"/>
              <a:sym typeface="Arial Black"/>
            </a:endParaRPr>
          </a:p>
        </p:txBody>
      </p:sp>
      <p:sp>
        <p:nvSpPr>
          <p:cNvPr id="200" name="Google Shape;200;p34"/>
          <p:cNvSpPr txBox="1"/>
          <p:nvPr/>
        </p:nvSpPr>
        <p:spPr>
          <a:xfrm>
            <a:off x="575961" y="1386898"/>
            <a:ext cx="2624440" cy="25853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Black"/>
                <a:ea typeface="Arial Black"/>
                <a:cs typeface="Arial Black"/>
                <a:sym typeface="Arial Black"/>
              </a:rPr>
              <a:t>Between three and six o'clock in the morning Jesus came to the disciples, walking on the water.</a:t>
            </a:r>
            <a:endParaRPr b="0" i="0" sz="2400" u="none" cap="none" strike="noStrike">
              <a:solidFill>
                <a:srgbClr val="000000"/>
              </a:solidFill>
              <a:latin typeface="Arial Black"/>
              <a:ea typeface="Arial Black"/>
              <a:cs typeface="Arial Black"/>
              <a:sym typeface="Arial Black"/>
            </a:endParaRPr>
          </a:p>
        </p:txBody>
      </p:sp>
      <p:pic>
        <p:nvPicPr>
          <p:cNvPr id="201" name="Google Shape;201;p34"/>
          <p:cNvPicPr preferRelativeResize="0"/>
          <p:nvPr/>
        </p:nvPicPr>
        <p:blipFill rotWithShape="1">
          <a:blip r:embed="rId3">
            <a:alphaModFix/>
          </a:blip>
          <a:srcRect b="2519" l="0" r="0" t="2520"/>
          <a:stretch/>
        </p:blipFill>
        <p:spPr>
          <a:xfrm>
            <a:off x="3366656" y="650112"/>
            <a:ext cx="5396364" cy="3843275"/>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7E6B"/>
        </a:solidFill>
      </p:bgPr>
    </p:bg>
    <p:spTree>
      <p:nvGrpSpPr>
        <p:cNvPr id="206" name="Shape 206"/>
        <p:cNvGrpSpPr/>
        <p:nvPr/>
      </p:nvGrpSpPr>
      <p:grpSpPr>
        <a:xfrm>
          <a:off x="0" y="0"/>
          <a:ext cx="0" cy="0"/>
          <a:chOff x="0" y="0"/>
          <a:chExt cx="0" cy="0"/>
        </a:xfrm>
      </p:grpSpPr>
      <p:sp>
        <p:nvSpPr>
          <p:cNvPr id="207" name="Google Shape;207;p35"/>
          <p:cNvSpPr txBox="1"/>
          <p:nvPr/>
        </p:nvSpPr>
        <p:spPr>
          <a:xfrm>
            <a:off x="5340930" y="618146"/>
            <a:ext cx="642900" cy="384900"/>
          </a:xfrm>
          <a:prstGeom prst="rect">
            <a:avLst/>
          </a:prstGeom>
          <a:solidFill>
            <a:srgbClr val="A61C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26</a:t>
            </a:r>
            <a:endParaRPr b="1" i="0" sz="2500" u="none" cap="none" strike="noStrike">
              <a:solidFill>
                <a:srgbClr val="FFFFFF"/>
              </a:solidFill>
              <a:latin typeface="Arial Black"/>
              <a:ea typeface="Arial Black"/>
              <a:cs typeface="Arial Black"/>
              <a:sym typeface="Arial Black"/>
            </a:endParaRPr>
          </a:p>
        </p:txBody>
      </p:sp>
      <p:sp>
        <p:nvSpPr>
          <p:cNvPr id="208" name="Google Shape;208;p35"/>
          <p:cNvSpPr txBox="1"/>
          <p:nvPr/>
        </p:nvSpPr>
        <p:spPr>
          <a:xfrm>
            <a:off x="5365972" y="1093329"/>
            <a:ext cx="3401289" cy="34470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Arial Black"/>
                <a:ea typeface="Arial Black"/>
                <a:cs typeface="Arial Black"/>
                <a:sym typeface="Arial Black"/>
              </a:rPr>
              <a:t>When they saw him walking on the water, they were terrified. “It's a ghost!” they said, and screamed with fear.</a:t>
            </a:r>
            <a:endParaRPr b="0" i="0" sz="2800" u="none" cap="none" strike="noStrike">
              <a:solidFill>
                <a:srgbClr val="000000"/>
              </a:solidFill>
              <a:latin typeface="Arial Black"/>
              <a:ea typeface="Arial Black"/>
              <a:cs typeface="Arial Black"/>
              <a:sym typeface="Arial Black"/>
            </a:endParaRPr>
          </a:p>
        </p:txBody>
      </p:sp>
      <p:sp>
        <p:nvSpPr>
          <p:cNvPr descr="Sunset Animated Illustration by Mina FZ. for Queble on Dribbble" id="209" name="Google Shape;209;p35"/>
          <p:cNvSpPr/>
          <p:nvPr/>
        </p:nvSpPr>
        <p:spPr>
          <a:xfrm>
            <a:off x="4777154" y="25717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pic>
        <p:nvPicPr>
          <p:cNvPr id="210" name="Google Shape;210;p35"/>
          <p:cNvPicPr preferRelativeResize="0"/>
          <p:nvPr/>
        </p:nvPicPr>
        <p:blipFill rotWithShape="1">
          <a:blip r:embed="rId3">
            <a:alphaModFix/>
          </a:blip>
          <a:srcRect b="0" l="0" r="0" t="0"/>
          <a:stretch/>
        </p:blipFill>
        <p:spPr>
          <a:xfrm>
            <a:off x="376739" y="846746"/>
            <a:ext cx="4733234" cy="3549925"/>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