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05" r:id="rId4"/>
    <p:sldMasterId id="2147483706" r:id="rId5"/>
    <p:sldMasterId id="2147483707"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y="5143500" cx="9144000"/>
  <p:notesSz cx="6858000" cy="9144000"/>
  <p:embeddedFontLst>
    <p:embeddedFont>
      <p:font typeface="Cabin"/>
      <p:regular r:id="rId27"/>
      <p:bold r:id="rId28"/>
      <p:italic r:id="rId29"/>
      <p:boldItalic r:id="rId30"/>
    </p:embeddedFont>
    <p:embeddedFont>
      <p:font typeface="Montserrat"/>
      <p:regular r:id="rId31"/>
      <p:bold r:id="rId32"/>
      <p:italic r:id="rId33"/>
      <p:boldItalic r:id="rId34"/>
    </p:embeddedFont>
    <p:embeddedFont>
      <p:font typeface="Alata"/>
      <p:regular r:id="rId35"/>
    </p:embeddedFont>
    <p:embeddedFont>
      <p:font typeface="Arial Black"/>
      <p:regular r:id="rId36"/>
    </p:embeddedFont>
    <p:embeddedFont>
      <p:font typeface="PT Sans"/>
      <p:regular r:id="rId37"/>
      <p:bold r:id="rId38"/>
      <p:italic r:id="rId39"/>
      <p:boldItalic r:id="rId40"/>
    </p:embeddedFont>
    <p:embeddedFont>
      <p:font typeface="Calistoga"/>
      <p:regular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TSans-boldItalic.fntdata"/><Relationship Id="rId20" Type="http://schemas.openxmlformats.org/officeDocument/2006/relationships/slide" Target="slides/slide13.xml"/><Relationship Id="rId41" Type="http://schemas.openxmlformats.org/officeDocument/2006/relationships/font" Target="fonts/Calistoga-regular.fntdata"/><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font" Target="fonts/Cabin-bold.fntdata"/><Relationship Id="rId27" Type="http://schemas.openxmlformats.org/officeDocument/2006/relationships/font" Target="fonts/Cabin-regular.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Cabin-italic.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Montserrat-regular.fntdata"/><Relationship Id="rId30" Type="http://schemas.openxmlformats.org/officeDocument/2006/relationships/font" Target="fonts/Cabin-boldItalic.fntdata"/><Relationship Id="rId11" Type="http://schemas.openxmlformats.org/officeDocument/2006/relationships/slide" Target="slides/slide4.xml"/><Relationship Id="rId33" Type="http://schemas.openxmlformats.org/officeDocument/2006/relationships/font" Target="fonts/Montserrat-italic.fntdata"/><Relationship Id="rId10" Type="http://schemas.openxmlformats.org/officeDocument/2006/relationships/slide" Target="slides/slide3.xml"/><Relationship Id="rId32" Type="http://schemas.openxmlformats.org/officeDocument/2006/relationships/font" Target="fonts/Montserrat-bold.fntdata"/><Relationship Id="rId13" Type="http://schemas.openxmlformats.org/officeDocument/2006/relationships/slide" Target="slides/slide6.xml"/><Relationship Id="rId35" Type="http://schemas.openxmlformats.org/officeDocument/2006/relationships/font" Target="fonts/Alata-regular.fntdata"/><Relationship Id="rId12" Type="http://schemas.openxmlformats.org/officeDocument/2006/relationships/slide" Target="slides/slide5.xml"/><Relationship Id="rId34" Type="http://schemas.openxmlformats.org/officeDocument/2006/relationships/font" Target="fonts/Montserrat-boldItalic.fntdata"/><Relationship Id="rId15" Type="http://schemas.openxmlformats.org/officeDocument/2006/relationships/slide" Target="slides/slide8.xml"/><Relationship Id="rId37" Type="http://schemas.openxmlformats.org/officeDocument/2006/relationships/font" Target="fonts/PTSans-regular.fntdata"/><Relationship Id="rId14" Type="http://schemas.openxmlformats.org/officeDocument/2006/relationships/slide" Target="slides/slide7.xml"/><Relationship Id="rId36" Type="http://schemas.openxmlformats.org/officeDocument/2006/relationships/font" Target="fonts/ArialBlack-regular.fntdata"/><Relationship Id="rId17" Type="http://schemas.openxmlformats.org/officeDocument/2006/relationships/slide" Target="slides/slide10.xml"/><Relationship Id="rId39" Type="http://schemas.openxmlformats.org/officeDocument/2006/relationships/font" Target="fonts/PTSans-italic.fntdata"/><Relationship Id="rId16" Type="http://schemas.openxmlformats.org/officeDocument/2006/relationships/slide" Target="slides/slide9.xml"/><Relationship Id="rId38" Type="http://schemas.openxmlformats.org/officeDocument/2006/relationships/font" Target="fonts/PTSans-bold.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25df25afbdb_2_20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9" name="Google Shape;479;g25df25afbdb_2_2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25df25afbdb_2_4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4" name="Google Shape;554;g25df25afbdb_2_4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g25df25afbdb_2_50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2" name="Google Shape;562;g25df25afbdb_2_5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g25df25afbdb_2_50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0" name="Google Shape;570;g25df25afbdb_2_5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g25df25afbdb_2_5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8" name="Google Shape;578;g25df25afbdb_2_5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g25df25afbdb_2_5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6" name="Google Shape;586;g25df25afbdb_2_5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g25df25afbdb_2_5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5" name="Google Shape;595;g25df25afbdb_2_5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g25df25afbdb_2_5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2" name="Google Shape;602;g25df25afbdb_2_5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g25df25afbdb_2_5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7" name="Google Shape;617;g25df25afbdb_2_5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g25df25afbdb_2_5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8" name="Google Shape;638;g25df25afbdb_2_5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g25df25afbdb_2_5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7" name="Google Shape;647;g25df25afbdb_2_5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25df25afbdb_2_438: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g25df25afbdb_2_4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25df25afbdb_2_4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7" name="Google Shape;497;g25df25afbdb_2_4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25df25afbdb_2_4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5" name="Google Shape;505;g25df25afbdb_2_4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25df25afbdb_2_4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4" name="Google Shape;514;g25df25afbdb_2_4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g25df25afbdb_2_4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2" name="Google Shape;522;g25df25afbdb_2_4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g25df25afbdb_2_4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0" name="Google Shape;530;g25df25afbdb_2_4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g25df25afbdb_2_4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8" name="Google Shape;538;g25df25afbdb_2_4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g25df25afbdb_2_48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6" name="Google Shape;546;g25df25afbdb_2_4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 Id="rId3" Type="http://schemas.openxmlformats.org/officeDocument/2006/relationships/image" Target="../media/image2.png"/><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 Id="rId3" Type="http://schemas.openxmlformats.org/officeDocument/2006/relationships/image" Target="../media/image10.png"/><Relationship Id="rId4" Type="http://schemas.openxmlformats.org/officeDocument/2006/relationships/image" Target="../media/image2.png"/><Relationship Id="rId5" Type="http://schemas.openxmlformats.org/officeDocument/2006/relationships/image" Target="../media/image6.png"/><Relationship Id="rId6"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 Id="rId3" Type="http://schemas.openxmlformats.org/officeDocument/2006/relationships/image" Target="../media/image2.png"/><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 Id="rId3" Type="http://schemas.openxmlformats.org/officeDocument/2006/relationships/image" Target="../media/image6.png"/><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 Id="rId3" Type="http://schemas.openxmlformats.org/officeDocument/2006/relationships/image" Target="../media/image10.png"/><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 Id="rId3" Type="http://schemas.openxmlformats.org/officeDocument/2006/relationships/image" Target="../media/image10.png"/><Relationship Id="rId4" Type="http://schemas.openxmlformats.org/officeDocument/2006/relationships/image" Target="../media/image2.png"/><Relationship Id="rId5"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 Id="rId3" Type="http://schemas.openxmlformats.org/officeDocument/2006/relationships/image" Target="../media/image2.png"/><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 Id="rId3" Type="http://schemas.openxmlformats.org/officeDocument/2006/relationships/image" Target="../media/image2.png"/><Relationship Id="rId4"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 Id="rId3" Type="http://schemas.openxmlformats.org/officeDocument/2006/relationships/image" Target="../media/image2.png"/><Relationship Id="rId4" Type="http://schemas.openxmlformats.org/officeDocument/2006/relationships/image" Target="../media/image10.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 Id="rId3" Type="http://schemas.openxmlformats.org/officeDocument/2006/relationships/image" Target="../media/image2.png"/><Relationship Id="rId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 Id="rId3" Type="http://schemas.openxmlformats.org/officeDocument/2006/relationships/image" Target="../media/image10.png"/><Relationship Id="rId4"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 Id="rId3"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 Id="rId3" Type="http://schemas.openxmlformats.org/officeDocument/2006/relationships/image" Target="../media/image6.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 Id="rId3" Type="http://schemas.openxmlformats.org/officeDocument/2006/relationships/image" Target="../media/image6.png"/><Relationship Id="rId4"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 Id="rId3" Type="http://schemas.openxmlformats.org/officeDocument/2006/relationships/image" Target="../media/image2.png"/><Relationship Id="rId4" Type="http://schemas.openxmlformats.org/officeDocument/2006/relationships/image" Target="../media/image6.png"/><Relationship Id="rId9" Type="http://schemas.openxmlformats.org/officeDocument/2006/relationships/image" Target="../media/image3.png"/><Relationship Id="rId5" Type="http://schemas.openxmlformats.org/officeDocument/2006/relationships/hyperlink" Target="https://bit.ly/3A1uf1Q" TargetMode="External"/><Relationship Id="rId6" Type="http://schemas.openxmlformats.org/officeDocument/2006/relationships/hyperlink" Target="https://www.flaticon.com/?utm_source=slidesgo_template&amp;utm_medium=referral-link&amp;utm_campaign=promo-slide&amp;utm_term=slidesgo&amp;utm_content=flaticon" TargetMode="External"/><Relationship Id="rId7" Type="http://schemas.openxmlformats.org/officeDocument/2006/relationships/hyperlink" Target="https://www.freepik.com/?utm_source=slidesgo_template&amp;utm_medium=referral-link&amp;utm_campaign=promo-slide&amp;utm_term=slidesgo&amp;utm_content=freepik" TargetMode="External"/><Relationship Id="rId8" Type="http://schemas.openxmlformats.org/officeDocument/2006/relationships/hyperlink" Target="https://www.freepik.com/?utm_source=slidesgo_template&amp;utm_medium=referral-link&amp;utm_campaign=promo-slide&amp;utm_term=slidesgo&amp;utm_content=freepik" TargetMode="Externa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14.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13.png"/><Relationship Id="rId6" Type="http://schemas.openxmlformats.org/officeDocument/2006/relationships/image" Target="../media/image1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 Id="rId3" Type="http://schemas.openxmlformats.org/officeDocument/2006/relationships/image" Target="../media/image10.png"/><Relationship Id="rId4" Type="http://schemas.openxmlformats.org/officeDocument/2006/relationships/image" Target="../media/image2.png"/><Relationship Id="rId5" Type="http://schemas.openxmlformats.org/officeDocument/2006/relationships/image" Target="../media/image6.png"/><Relationship Id="rId6"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10.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10.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 Id="rId3" Type="http://schemas.openxmlformats.org/officeDocument/2006/relationships/image" Target="../media/image2.png"/><Relationship Id="rId4" Type="http://schemas.openxmlformats.org/officeDocument/2006/relationships/image" Target="../media/image10.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 Id="rId3" Type="http://schemas.openxmlformats.org/officeDocument/2006/relationships/image" Target="../media/image2.png"/><Relationship Id="rId4"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 Id="rId3" Type="http://schemas.openxmlformats.org/officeDocument/2006/relationships/image" Target="../media/image2.png"/><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 Id="rId3" Type="http://schemas.openxmlformats.org/officeDocument/2006/relationships/image" Target="../media/image6.png"/><Relationship Id="rId4" Type="http://schemas.openxmlformats.org/officeDocument/2006/relationships/image" Target="../media/image2.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 Id="rId3" Type="http://schemas.openxmlformats.org/officeDocument/2006/relationships/image" Target="../media/image10.png"/><Relationship Id="rId4" Type="http://schemas.openxmlformats.org/officeDocument/2006/relationships/image" Target="../media/image6.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10.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 Id="rId3" Type="http://schemas.openxmlformats.org/officeDocument/2006/relationships/image" Target="../media/image10.png"/><Relationship Id="rId4" Type="http://schemas.openxmlformats.org/officeDocument/2006/relationships/image" Target="../media/image2.png"/><Relationship Id="rId5" Type="http://schemas.openxmlformats.org/officeDocument/2006/relationships/image" Target="../media/image6.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 Id="rId3" Type="http://schemas.openxmlformats.org/officeDocument/2006/relationships/image" Target="../media/image2.png"/><Relationship Id="rId4" Type="http://schemas.openxmlformats.org/officeDocument/2006/relationships/image" Target="../media/image6.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 Id="rId3" Type="http://schemas.openxmlformats.org/officeDocument/2006/relationships/image" Target="../media/image2.png"/><Relationship Id="rId4" Type="http://schemas.openxmlformats.org/officeDocument/2006/relationships/image" Target="../media/image10.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3.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 Id="rId3" Type="http://schemas.openxmlformats.org/officeDocument/2006/relationships/image" Target="../media/image2.png"/><Relationship Id="rId4" Type="http://schemas.openxmlformats.org/officeDocument/2006/relationships/image" Target="../media/image10.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 Id="rId3" Type="http://schemas.openxmlformats.org/officeDocument/2006/relationships/image" Target="../media/image2.pn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 Id="rId3" Type="http://schemas.openxmlformats.org/officeDocument/2006/relationships/image" Target="../media/image10.png"/><Relationship Id="rId4" Type="http://schemas.openxmlformats.org/officeDocument/2006/relationships/image" Target="../media/image2.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 Id="rId3" Type="http://schemas.openxmlformats.org/officeDocument/2006/relationships/image" Target="../media/image6.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 Id="rId3" Type="http://schemas.openxmlformats.org/officeDocument/2006/relationships/image" Target="../media/image6.png"/><Relationship Id="rId4" Type="http://schemas.openxmlformats.org/officeDocument/2006/relationships/image" Target="../media/image2.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 Id="rId3" Type="http://schemas.openxmlformats.org/officeDocument/2006/relationships/image" Target="../media/image6.png"/><Relationship Id="rId4" Type="http://schemas.openxmlformats.org/officeDocument/2006/relationships/image" Target="../media/image2.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 Id="rId3" Type="http://schemas.openxmlformats.org/officeDocument/2006/relationships/image" Target="../media/image2.png"/><Relationship Id="rId4" Type="http://schemas.openxmlformats.org/officeDocument/2006/relationships/image" Target="../media/image6.png"/><Relationship Id="rId9" Type="http://schemas.openxmlformats.org/officeDocument/2006/relationships/image" Target="../media/image3.png"/><Relationship Id="rId5" Type="http://schemas.openxmlformats.org/officeDocument/2006/relationships/hyperlink" Target="https://bit.ly/3A1uf1Q" TargetMode="External"/><Relationship Id="rId6" Type="http://schemas.openxmlformats.org/officeDocument/2006/relationships/hyperlink" Target="https://www.flaticon.com/?utm_source=slidesgo_template&amp;utm_medium=referral-link&amp;utm_campaign=promo-slide&amp;utm_term=slidesgo&amp;utm_content=flaticon" TargetMode="External"/><Relationship Id="rId7" Type="http://schemas.openxmlformats.org/officeDocument/2006/relationships/hyperlink" Target="https://www.freepik.com/?utm_source=slidesgo_template&amp;utm_medium=referral-link&amp;utm_campaign=promo-slide&amp;utm_term=slidesgo&amp;utm_content=freepik" TargetMode="External"/><Relationship Id="rId8" Type="http://schemas.openxmlformats.org/officeDocument/2006/relationships/hyperlink" Target="https://www.freepik.com/?utm_source=slidesgo_template&amp;utm_medium=referral-link&amp;utm_campaign=promo-slide&amp;utm_term=slidesgo&amp;utm_content=freepik" TargetMode="Externa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14.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13.png"/><Relationship Id="rId6"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3" name="Shape 53"/>
        <p:cNvGrpSpPr/>
        <p:nvPr/>
      </p:nvGrpSpPr>
      <p:grpSpPr>
        <a:xfrm>
          <a:off x="0" y="0"/>
          <a:ext cx="0" cy="0"/>
          <a:chOff x="0" y="0"/>
          <a:chExt cx="0" cy="0"/>
        </a:xfrm>
      </p:grpSpPr>
      <p:pic>
        <p:nvPicPr>
          <p:cNvPr id="54" name="Google Shape;54;p14"/>
          <p:cNvPicPr preferRelativeResize="0"/>
          <p:nvPr/>
        </p:nvPicPr>
        <p:blipFill rotWithShape="1">
          <a:blip r:embed="rId2">
            <a:alphaModFix/>
          </a:blip>
          <a:srcRect b="0" l="0" r="0" t="0"/>
          <a:stretch/>
        </p:blipFill>
        <p:spPr>
          <a:xfrm>
            <a:off x="0" y="1"/>
            <a:ext cx="9144000" cy="5143511"/>
          </a:xfrm>
          <a:prstGeom prst="rect">
            <a:avLst/>
          </a:prstGeom>
          <a:noFill/>
          <a:ln>
            <a:noFill/>
          </a:ln>
        </p:spPr>
      </p:pic>
      <p:grpSp>
        <p:nvGrpSpPr>
          <p:cNvPr id="55" name="Google Shape;55;p14"/>
          <p:cNvGrpSpPr/>
          <p:nvPr/>
        </p:nvGrpSpPr>
        <p:grpSpPr>
          <a:xfrm>
            <a:off x="-1" y="2"/>
            <a:ext cx="9144011" cy="5143498"/>
            <a:chOff x="-1" y="2"/>
            <a:chExt cx="9144011" cy="5143498"/>
          </a:xfrm>
        </p:grpSpPr>
        <p:pic>
          <p:nvPicPr>
            <p:cNvPr id="56" name="Google Shape;56;p14"/>
            <p:cNvPicPr preferRelativeResize="0"/>
            <p:nvPr/>
          </p:nvPicPr>
          <p:blipFill rotWithShape="1">
            <a:blip r:embed="rId3">
              <a:alphaModFix/>
            </a:blip>
            <a:srcRect b="0" l="0" r="0" t="0"/>
            <a:stretch/>
          </p:blipFill>
          <p:spPr>
            <a:xfrm>
              <a:off x="0" y="3771175"/>
              <a:ext cx="3345823" cy="1372325"/>
            </a:xfrm>
            <a:prstGeom prst="rect">
              <a:avLst/>
            </a:prstGeom>
            <a:noFill/>
            <a:ln>
              <a:noFill/>
            </a:ln>
          </p:spPr>
        </p:pic>
        <p:pic>
          <p:nvPicPr>
            <p:cNvPr id="57" name="Google Shape;57;p14"/>
            <p:cNvPicPr preferRelativeResize="0"/>
            <p:nvPr/>
          </p:nvPicPr>
          <p:blipFill rotWithShape="1">
            <a:blip r:embed="rId4">
              <a:alphaModFix/>
            </a:blip>
            <a:srcRect b="0" l="0" r="0" t="0"/>
            <a:stretch/>
          </p:blipFill>
          <p:spPr>
            <a:xfrm rot="-5400000">
              <a:off x="6427122" y="2426601"/>
              <a:ext cx="2622148" cy="2811628"/>
            </a:xfrm>
            <a:prstGeom prst="rect">
              <a:avLst/>
            </a:prstGeom>
            <a:noFill/>
            <a:ln>
              <a:noFill/>
            </a:ln>
          </p:spPr>
        </p:pic>
        <p:pic>
          <p:nvPicPr>
            <p:cNvPr id="58" name="Google Shape;58;p14"/>
            <p:cNvPicPr preferRelativeResize="0"/>
            <p:nvPr/>
          </p:nvPicPr>
          <p:blipFill rotWithShape="1">
            <a:blip r:embed="rId4">
              <a:alphaModFix/>
            </a:blip>
            <a:srcRect b="0" l="0" r="0" t="0"/>
            <a:stretch/>
          </p:blipFill>
          <p:spPr>
            <a:xfrm flipH="1" rot="10800000">
              <a:off x="-1" y="2"/>
              <a:ext cx="1685675" cy="1807498"/>
            </a:xfrm>
            <a:prstGeom prst="rect">
              <a:avLst/>
            </a:prstGeom>
            <a:noFill/>
            <a:ln>
              <a:noFill/>
            </a:ln>
          </p:spPr>
        </p:pic>
      </p:grpSp>
      <p:sp>
        <p:nvSpPr>
          <p:cNvPr id="59" name="Google Shape;59;p14"/>
          <p:cNvSpPr txBox="1"/>
          <p:nvPr>
            <p:ph type="ctrTitle"/>
          </p:nvPr>
        </p:nvSpPr>
        <p:spPr>
          <a:xfrm>
            <a:off x="720000" y="1231275"/>
            <a:ext cx="3960600" cy="2149800"/>
          </a:xfrm>
          <a:prstGeom prst="rect">
            <a:avLst/>
          </a:prstGeom>
          <a:noFill/>
          <a:ln>
            <a:noFill/>
          </a:ln>
        </p:spPr>
        <p:txBody>
          <a:bodyPr anchorCtr="0" anchor="t" bIns="68575" lIns="68575" spcFirstLastPara="1" rIns="68575" wrap="square" tIns="68575">
            <a:noAutofit/>
          </a:bodyPr>
          <a:lstStyle>
            <a:lvl1pPr lvl="0" algn="ctr">
              <a:lnSpc>
                <a:spcPct val="90000"/>
              </a:lnSpc>
              <a:spcBef>
                <a:spcPts val="0"/>
              </a:spcBef>
              <a:spcAft>
                <a:spcPts val="0"/>
              </a:spcAft>
              <a:buSzPts val="3900"/>
              <a:buNone/>
              <a:defRPr sz="5000"/>
            </a:lvl1pPr>
            <a:lvl2pPr lvl="1" algn="ctr">
              <a:lnSpc>
                <a:spcPct val="100000"/>
              </a:lnSpc>
              <a:spcBef>
                <a:spcPts val="0"/>
              </a:spcBef>
              <a:spcAft>
                <a:spcPts val="0"/>
              </a:spcAft>
              <a:buSzPts val="3900"/>
              <a:buNone/>
              <a:defRPr sz="5200"/>
            </a:lvl2pPr>
            <a:lvl3pPr lvl="2" algn="ctr">
              <a:lnSpc>
                <a:spcPct val="100000"/>
              </a:lnSpc>
              <a:spcBef>
                <a:spcPts val="0"/>
              </a:spcBef>
              <a:spcAft>
                <a:spcPts val="0"/>
              </a:spcAft>
              <a:buSzPts val="3900"/>
              <a:buNone/>
              <a:defRPr sz="5200"/>
            </a:lvl3pPr>
            <a:lvl4pPr lvl="3" algn="ctr">
              <a:lnSpc>
                <a:spcPct val="100000"/>
              </a:lnSpc>
              <a:spcBef>
                <a:spcPts val="0"/>
              </a:spcBef>
              <a:spcAft>
                <a:spcPts val="0"/>
              </a:spcAft>
              <a:buSzPts val="3900"/>
              <a:buNone/>
              <a:defRPr sz="5200"/>
            </a:lvl4pPr>
            <a:lvl5pPr lvl="4" algn="ctr">
              <a:lnSpc>
                <a:spcPct val="100000"/>
              </a:lnSpc>
              <a:spcBef>
                <a:spcPts val="0"/>
              </a:spcBef>
              <a:spcAft>
                <a:spcPts val="0"/>
              </a:spcAft>
              <a:buSzPts val="3900"/>
              <a:buNone/>
              <a:defRPr sz="5200"/>
            </a:lvl5pPr>
            <a:lvl6pPr lvl="5" algn="ctr">
              <a:lnSpc>
                <a:spcPct val="100000"/>
              </a:lnSpc>
              <a:spcBef>
                <a:spcPts val="0"/>
              </a:spcBef>
              <a:spcAft>
                <a:spcPts val="0"/>
              </a:spcAft>
              <a:buSzPts val="3900"/>
              <a:buNone/>
              <a:defRPr sz="5200"/>
            </a:lvl6pPr>
            <a:lvl7pPr lvl="6" algn="ctr">
              <a:lnSpc>
                <a:spcPct val="100000"/>
              </a:lnSpc>
              <a:spcBef>
                <a:spcPts val="0"/>
              </a:spcBef>
              <a:spcAft>
                <a:spcPts val="0"/>
              </a:spcAft>
              <a:buSzPts val="3900"/>
              <a:buNone/>
              <a:defRPr sz="5200"/>
            </a:lvl7pPr>
            <a:lvl8pPr lvl="7" algn="ctr">
              <a:lnSpc>
                <a:spcPct val="100000"/>
              </a:lnSpc>
              <a:spcBef>
                <a:spcPts val="0"/>
              </a:spcBef>
              <a:spcAft>
                <a:spcPts val="0"/>
              </a:spcAft>
              <a:buSzPts val="3900"/>
              <a:buNone/>
              <a:defRPr sz="5200"/>
            </a:lvl8pPr>
            <a:lvl9pPr lvl="8" algn="ctr">
              <a:lnSpc>
                <a:spcPct val="100000"/>
              </a:lnSpc>
              <a:spcBef>
                <a:spcPts val="0"/>
              </a:spcBef>
              <a:spcAft>
                <a:spcPts val="0"/>
              </a:spcAft>
              <a:buSzPts val="3900"/>
              <a:buNone/>
              <a:defRPr sz="5200"/>
            </a:lvl9pPr>
          </a:lstStyle>
          <a:p/>
        </p:txBody>
      </p:sp>
      <p:sp>
        <p:nvSpPr>
          <p:cNvPr id="60" name="Google Shape;60;p14"/>
          <p:cNvSpPr txBox="1"/>
          <p:nvPr>
            <p:ph idx="1" type="subTitle"/>
          </p:nvPr>
        </p:nvSpPr>
        <p:spPr>
          <a:xfrm>
            <a:off x="720000" y="3415474"/>
            <a:ext cx="3960600" cy="475800"/>
          </a:xfrm>
          <a:prstGeom prst="rect">
            <a:avLst/>
          </a:prstGeom>
          <a:noFill/>
          <a:ln>
            <a:noFill/>
          </a:ln>
        </p:spPr>
        <p:txBody>
          <a:bodyPr anchorCtr="0" anchor="t" bIns="68575" lIns="68575" spcFirstLastPara="1" rIns="68575" wrap="square" tIns="68575">
            <a:noAutofit/>
          </a:bodyPr>
          <a:lstStyle>
            <a:lvl1pPr lvl="0" algn="ctr">
              <a:lnSpc>
                <a:spcPct val="100000"/>
              </a:lnSpc>
              <a:spcBef>
                <a:spcPts val="0"/>
              </a:spcBef>
              <a:spcAft>
                <a:spcPts val="0"/>
              </a:spcAft>
              <a:buSzPts val="1100"/>
              <a:buNone/>
              <a:defRPr sz="1600"/>
            </a:lvl1pPr>
            <a:lvl2pPr lvl="1" algn="ctr">
              <a:lnSpc>
                <a:spcPct val="100000"/>
              </a:lnSpc>
              <a:spcBef>
                <a:spcPts val="0"/>
              </a:spcBef>
              <a:spcAft>
                <a:spcPts val="0"/>
              </a:spcAft>
              <a:buSzPts val="1400"/>
              <a:buNone/>
              <a:defRPr sz="1800"/>
            </a:lvl2pPr>
            <a:lvl3pPr lvl="2" algn="ctr">
              <a:lnSpc>
                <a:spcPct val="100000"/>
              </a:lnSpc>
              <a:spcBef>
                <a:spcPts val="0"/>
              </a:spcBef>
              <a:spcAft>
                <a:spcPts val="0"/>
              </a:spcAft>
              <a:buSzPts val="1400"/>
              <a:buNone/>
              <a:defRPr sz="1800"/>
            </a:lvl3pPr>
            <a:lvl4pPr lvl="3" algn="ctr">
              <a:lnSpc>
                <a:spcPct val="100000"/>
              </a:lnSpc>
              <a:spcBef>
                <a:spcPts val="0"/>
              </a:spcBef>
              <a:spcAft>
                <a:spcPts val="0"/>
              </a:spcAft>
              <a:buSzPts val="1400"/>
              <a:buNone/>
              <a:defRPr sz="1800"/>
            </a:lvl4pPr>
            <a:lvl5pPr lvl="4" algn="ctr">
              <a:lnSpc>
                <a:spcPct val="100000"/>
              </a:lnSpc>
              <a:spcBef>
                <a:spcPts val="0"/>
              </a:spcBef>
              <a:spcAft>
                <a:spcPts val="0"/>
              </a:spcAft>
              <a:buSzPts val="1400"/>
              <a:buNone/>
              <a:defRPr sz="1800"/>
            </a:lvl5pPr>
            <a:lvl6pPr lvl="5" algn="ctr">
              <a:lnSpc>
                <a:spcPct val="100000"/>
              </a:lnSpc>
              <a:spcBef>
                <a:spcPts val="0"/>
              </a:spcBef>
              <a:spcAft>
                <a:spcPts val="0"/>
              </a:spcAft>
              <a:buSzPts val="1400"/>
              <a:buNone/>
              <a:defRPr sz="1800"/>
            </a:lvl6pPr>
            <a:lvl7pPr lvl="6" algn="ctr">
              <a:lnSpc>
                <a:spcPct val="100000"/>
              </a:lnSpc>
              <a:spcBef>
                <a:spcPts val="0"/>
              </a:spcBef>
              <a:spcAft>
                <a:spcPts val="0"/>
              </a:spcAft>
              <a:buSzPts val="1400"/>
              <a:buNone/>
              <a:defRPr sz="1800"/>
            </a:lvl7pPr>
            <a:lvl8pPr lvl="7" algn="ctr">
              <a:lnSpc>
                <a:spcPct val="100000"/>
              </a:lnSpc>
              <a:spcBef>
                <a:spcPts val="0"/>
              </a:spcBef>
              <a:spcAft>
                <a:spcPts val="0"/>
              </a:spcAft>
              <a:buSzPts val="1400"/>
              <a:buNone/>
              <a:defRPr sz="1800"/>
            </a:lvl8pPr>
            <a:lvl9pPr lvl="8" algn="ctr">
              <a:lnSpc>
                <a:spcPct val="100000"/>
              </a:lnSpc>
              <a:spcBef>
                <a:spcPts val="0"/>
              </a:spcBef>
              <a:spcAft>
                <a:spcPts val="0"/>
              </a:spcAft>
              <a:buSzPts val="1400"/>
              <a:buNone/>
              <a:defRPr sz="1800"/>
            </a:lvl9pPr>
          </a:lstStyle>
          <a:p/>
        </p:txBody>
      </p:sp>
      <p:pic>
        <p:nvPicPr>
          <p:cNvPr id="61" name="Google Shape;61;p14"/>
          <p:cNvPicPr preferRelativeResize="0"/>
          <p:nvPr/>
        </p:nvPicPr>
        <p:blipFill rotWithShape="1">
          <a:blip r:embed="rId5">
            <a:alphaModFix/>
          </a:blip>
          <a:srcRect b="0" l="0" r="22336" t="0"/>
          <a:stretch/>
        </p:blipFill>
        <p:spPr>
          <a:xfrm>
            <a:off x="2042275" y="0"/>
            <a:ext cx="7101727" cy="5085450"/>
          </a:xfrm>
          <a:prstGeom prst="rect">
            <a:avLst/>
          </a:prstGeom>
          <a:noFill/>
          <a:ln>
            <a:noFill/>
          </a:ln>
        </p:spPr>
      </p:pic>
      <p:pic>
        <p:nvPicPr>
          <p:cNvPr id="62" name="Google Shape;62;p14"/>
          <p:cNvPicPr preferRelativeResize="0"/>
          <p:nvPr/>
        </p:nvPicPr>
        <p:blipFill rotWithShape="1">
          <a:blip r:embed="rId6">
            <a:alphaModFix/>
          </a:blip>
          <a:srcRect b="0" l="0" r="0" t="0"/>
          <a:stretch/>
        </p:blipFill>
        <p:spPr>
          <a:xfrm rot="-5400000">
            <a:off x="7250862" y="-66989"/>
            <a:ext cx="1826152" cy="196012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63" name="Shape 63"/>
        <p:cNvGrpSpPr/>
        <p:nvPr/>
      </p:nvGrpSpPr>
      <p:grpSpPr>
        <a:xfrm>
          <a:off x="0" y="0"/>
          <a:ext cx="0" cy="0"/>
          <a:chOff x="0" y="0"/>
          <a:chExt cx="0" cy="0"/>
        </a:xfrm>
      </p:grpSpPr>
      <p:pic>
        <p:nvPicPr>
          <p:cNvPr id="64" name="Google Shape;64;p15"/>
          <p:cNvPicPr preferRelativeResize="0"/>
          <p:nvPr/>
        </p:nvPicPr>
        <p:blipFill rotWithShape="1">
          <a:blip r:embed="rId2">
            <a:alphaModFix/>
          </a:blip>
          <a:srcRect b="0" l="0" r="0" t="0"/>
          <a:stretch/>
        </p:blipFill>
        <p:spPr>
          <a:xfrm>
            <a:off x="0" y="1"/>
            <a:ext cx="9144000" cy="5143511"/>
          </a:xfrm>
          <a:prstGeom prst="rect">
            <a:avLst/>
          </a:prstGeom>
          <a:noFill/>
          <a:ln>
            <a:noFill/>
          </a:ln>
        </p:spPr>
      </p:pic>
      <p:grpSp>
        <p:nvGrpSpPr>
          <p:cNvPr id="65" name="Google Shape;65;p15"/>
          <p:cNvGrpSpPr/>
          <p:nvPr/>
        </p:nvGrpSpPr>
        <p:grpSpPr>
          <a:xfrm>
            <a:off x="-3" y="2"/>
            <a:ext cx="9144002" cy="5143497"/>
            <a:chOff x="-3" y="1"/>
            <a:chExt cx="9144002" cy="5143498"/>
          </a:xfrm>
        </p:grpSpPr>
        <p:pic>
          <p:nvPicPr>
            <p:cNvPr id="66" name="Google Shape;66;p15"/>
            <p:cNvPicPr preferRelativeResize="0"/>
            <p:nvPr/>
          </p:nvPicPr>
          <p:blipFill rotWithShape="1">
            <a:blip r:embed="rId3">
              <a:alphaModFix/>
            </a:blip>
            <a:srcRect b="0" l="0" r="0" t="0"/>
            <a:stretch/>
          </p:blipFill>
          <p:spPr>
            <a:xfrm flipH="1">
              <a:off x="6296322" y="3975500"/>
              <a:ext cx="2847677" cy="1167999"/>
            </a:xfrm>
            <a:prstGeom prst="rect">
              <a:avLst/>
            </a:prstGeom>
            <a:noFill/>
            <a:ln>
              <a:noFill/>
            </a:ln>
          </p:spPr>
        </p:pic>
        <p:pic>
          <p:nvPicPr>
            <p:cNvPr id="67" name="Google Shape;67;p15"/>
            <p:cNvPicPr preferRelativeResize="0"/>
            <p:nvPr/>
          </p:nvPicPr>
          <p:blipFill rotWithShape="1">
            <a:blip r:embed="rId4">
              <a:alphaModFix/>
            </a:blip>
            <a:srcRect b="22378" l="0" r="0" t="1394"/>
            <a:stretch/>
          </p:blipFill>
          <p:spPr>
            <a:xfrm flipH="1" rot="5400000">
              <a:off x="-129799" y="129801"/>
              <a:ext cx="1427599" cy="1168000"/>
            </a:xfrm>
            <a:prstGeom prst="rect">
              <a:avLst/>
            </a:prstGeom>
            <a:noFill/>
            <a:ln>
              <a:noFill/>
            </a:ln>
          </p:spPr>
        </p:pic>
        <p:pic>
          <p:nvPicPr>
            <p:cNvPr id="68" name="Google Shape;68;p15"/>
            <p:cNvPicPr preferRelativeResize="0"/>
            <p:nvPr/>
          </p:nvPicPr>
          <p:blipFill rotWithShape="1">
            <a:blip r:embed="rId3">
              <a:alphaModFix/>
            </a:blip>
            <a:srcRect b="0" l="0" r="0" t="0"/>
            <a:stretch/>
          </p:blipFill>
          <p:spPr>
            <a:xfrm>
              <a:off x="-3" y="3975500"/>
              <a:ext cx="2847677" cy="1167999"/>
            </a:xfrm>
            <a:prstGeom prst="rect">
              <a:avLst/>
            </a:prstGeom>
            <a:noFill/>
            <a:ln>
              <a:noFill/>
            </a:ln>
          </p:spPr>
        </p:pic>
      </p:grpSp>
      <p:sp>
        <p:nvSpPr>
          <p:cNvPr id="69" name="Google Shape;69;p15"/>
          <p:cNvSpPr txBox="1"/>
          <p:nvPr>
            <p:ph idx="1" type="body"/>
          </p:nvPr>
        </p:nvSpPr>
        <p:spPr>
          <a:xfrm>
            <a:off x="720000" y="1682325"/>
            <a:ext cx="3973500" cy="2318400"/>
          </a:xfrm>
          <a:prstGeom prst="rect">
            <a:avLst/>
          </a:prstGeom>
          <a:noFill/>
          <a:ln>
            <a:noFill/>
          </a:ln>
        </p:spPr>
        <p:txBody>
          <a:bodyPr anchorCtr="0" anchor="t" bIns="68575" lIns="68575" spcFirstLastPara="1" rIns="68575" wrap="square" tIns="68575">
            <a:noAutofit/>
          </a:bodyPr>
          <a:lstStyle>
            <a:lvl1pPr indent="-298450" lvl="0" marL="457200" algn="l">
              <a:lnSpc>
                <a:spcPct val="100000"/>
              </a:lnSpc>
              <a:spcBef>
                <a:spcPts val="0"/>
              </a:spcBef>
              <a:spcAft>
                <a:spcPts val="0"/>
              </a:spcAft>
              <a:buSzPts val="11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1600"/>
              </a:spcBef>
              <a:spcAft>
                <a:spcPts val="0"/>
              </a:spcAft>
              <a:buSzPts val="1100"/>
              <a:buChar char="■"/>
              <a:defRPr/>
            </a:lvl3pPr>
            <a:lvl4pPr indent="-298450" lvl="3" marL="1828800" algn="l">
              <a:lnSpc>
                <a:spcPct val="115000"/>
              </a:lnSpc>
              <a:spcBef>
                <a:spcPts val="1600"/>
              </a:spcBef>
              <a:spcAft>
                <a:spcPts val="0"/>
              </a:spcAft>
              <a:buSzPts val="1100"/>
              <a:buChar char="●"/>
              <a:defRPr/>
            </a:lvl4pPr>
            <a:lvl5pPr indent="-298450" lvl="4" marL="2286000" algn="l">
              <a:lnSpc>
                <a:spcPct val="115000"/>
              </a:lnSpc>
              <a:spcBef>
                <a:spcPts val="1600"/>
              </a:spcBef>
              <a:spcAft>
                <a:spcPts val="0"/>
              </a:spcAft>
              <a:buSzPts val="1100"/>
              <a:buChar char="○"/>
              <a:defRPr/>
            </a:lvl5pPr>
            <a:lvl6pPr indent="-298450" lvl="5" marL="2743200" algn="l">
              <a:lnSpc>
                <a:spcPct val="115000"/>
              </a:lnSpc>
              <a:spcBef>
                <a:spcPts val="1600"/>
              </a:spcBef>
              <a:spcAft>
                <a:spcPts val="0"/>
              </a:spcAft>
              <a:buSzPts val="1100"/>
              <a:buChar char="■"/>
              <a:defRPr/>
            </a:lvl6pPr>
            <a:lvl7pPr indent="-298450" lvl="6" marL="3200400" algn="l">
              <a:lnSpc>
                <a:spcPct val="115000"/>
              </a:lnSpc>
              <a:spcBef>
                <a:spcPts val="1600"/>
              </a:spcBef>
              <a:spcAft>
                <a:spcPts val="0"/>
              </a:spcAft>
              <a:buSzPts val="1100"/>
              <a:buChar char="●"/>
              <a:defRPr/>
            </a:lvl7pPr>
            <a:lvl8pPr indent="-298450" lvl="7" marL="3657600" algn="l">
              <a:lnSpc>
                <a:spcPct val="115000"/>
              </a:lnSpc>
              <a:spcBef>
                <a:spcPts val="1600"/>
              </a:spcBef>
              <a:spcAft>
                <a:spcPts val="0"/>
              </a:spcAft>
              <a:buSzPts val="1100"/>
              <a:buChar char="○"/>
              <a:defRPr/>
            </a:lvl8pPr>
            <a:lvl9pPr indent="-298450" lvl="8" marL="4114800" algn="l">
              <a:lnSpc>
                <a:spcPct val="115000"/>
              </a:lnSpc>
              <a:spcBef>
                <a:spcPts val="1600"/>
              </a:spcBef>
              <a:spcAft>
                <a:spcPts val="1600"/>
              </a:spcAft>
              <a:buSzPts val="1100"/>
              <a:buChar char="■"/>
              <a:defRPr/>
            </a:lvl9pPr>
          </a:lstStyle>
          <a:p/>
        </p:txBody>
      </p:sp>
      <p:sp>
        <p:nvSpPr>
          <p:cNvPr id="70" name="Google Shape;70;p15"/>
          <p:cNvSpPr txBox="1"/>
          <p:nvPr>
            <p:ph type="title"/>
          </p:nvPr>
        </p:nvSpPr>
        <p:spPr>
          <a:xfrm>
            <a:off x="720000" y="520467"/>
            <a:ext cx="3973500" cy="1232700"/>
          </a:xfrm>
          <a:prstGeom prst="rect">
            <a:avLst/>
          </a:prstGeom>
          <a:noFill/>
          <a:ln>
            <a:noFill/>
          </a:ln>
        </p:spPr>
        <p:txBody>
          <a:bodyPr anchorCtr="0" anchor="t" bIns="68575" lIns="68575" spcFirstLastPara="1" rIns="68575" wrap="square" tIns="68575">
            <a:no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600"/>
              <a:buNone/>
              <a:defRPr/>
            </a:lvl2pPr>
            <a:lvl3pPr lvl="2" algn="l">
              <a:lnSpc>
                <a:spcPct val="100000"/>
              </a:lnSpc>
              <a:spcBef>
                <a:spcPts val="0"/>
              </a:spcBef>
              <a:spcAft>
                <a:spcPts val="0"/>
              </a:spcAft>
              <a:buSzPts val="2600"/>
              <a:buNone/>
              <a:defRPr/>
            </a:lvl3pPr>
            <a:lvl4pPr lvl="3" algn="l">
              <a:lnSpc>
                <a:spcPct val="100000"/>
              </a:lnSpc>
              <a:spcBef>
                <a:spcPts val="0"/>
              </a:spcBef>
              <a:spcAft>
                <a:spcPts val="0"/>
              </a:spcAft>
              <a:buSzPts val="2600"/>
              <a:buNone/>
              <a:defRPr/>
            </a:lvl4pPr>
            <a:lvl5pPr lvl="4" algn="l">
              <a:lnSpc>
                <a:spcPct val="100000"/>
              </a:lnSpc>
              <a:spcBef>
                <a:spcPts val="0"/>
              </a:spcBef>
              <a:spcAft>
                <a:spcPts val="0"/>
              </a:spcAft>
              <a:buSzPts val="2600"/>
              <a:buNone/>
              <a:defRPr/>
            </a:lvl5pPr>
            <a:lvl6pPr lvl="5" algn="l">
              <a:lnSpc>
                <a:spcPct val="100000"/>
              </a:lnSpc>
              <a:spcBef>
                <a:spcPts val="0"/>
              </a:spcBef>
              <a:spcAft>
                <a:spcPts val="0"/>
              </a:spcAft>
              <a:buSzPts val="2600"/>
              <a:buNone/>
              <a:defRPr/>
            </a:lvl6pPr>
            <a:lvl7pPr lvl="6" algn="l">
              <a:lnSpc>
                <a:spcPct val="100000"/>
              </a:lnSpc>
              <a:spcBef>
                <a:spcPts val="0"/>
              </a:spcBef>
              <a:spcAft>
                <a:spcPts val="0"/>
              </a:spcAft>
              <a:buSzPts val="2600"/>
              <a:buNone/>
              <a:defRPr/>
            </a:lvl7pPr>
            <a:lvl8pPr lvl="7" algn="l">
              <a:lnSpc>
                <a:spcPct val="100000"/>
              </a:lnSpc>
              <a:spcBef>
                <a:spcPts val="0"/>
              </a:spcBef>
              <a:spcAft>
                <a:spcPts val="0"/>
              </a:spcAft>
              <a:buSzPts val="2600"/>
              <a:buNone/>
              <a:defRPr/>
            </a:lvl8pPr>
            <a:lvl9pPr lvl="8" algn="l">
              <a:lnSpc>
                <a:spcPct val="100000"/>
              </a:lnSpc>
              <a:spcBef>
                <a:spcPts val="0"/>
              </a:spcBef>
              <a:spcAft>
                <a:spcPts val="0"/>
              </a:spcAft>
              <a:buSzPts val="2600"/>
              <a:buNone/>
              <a:defRPr/>
            </a:lvl9pPr>
          </a:lstStyle>
          <a:p/>
        </p:txBody>
      </p:sp>
      <p:sp>
        <p:nvSpPr>
          <p:cNvPr id="71" name="Google Shape;71;p15"/>
          <p:cNvSpPr/>
          <p:nvPr>
            <p:ph idx="2" type="pic"/>
          </p:nvPr>
        </p:nvSpPr>
        <p:spPr>
          <a:xfrm>
            <a:off x="5317500" y="975075"/>
            <a:ext cx="2957700" cy="2957700"/>
          </a:xfrm>
          <a:prstGeom prst="ellipse">
            <a:avLst/>
          </a:prstGeom>
          <a:noFill/>
          <a:ln cap="flat" cmpd="sng" w="114300">
            <a:solidFill>
              <a:schemeClr val="dk2"/>
            </a:solidFill>
            <a:prstDash val="solid"/>
            <a:round/>
            <a:headEnd len="sm" w="sm" type="none"/>
            <a:tailEnd len="sm" w="sm" type="none"/>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72" name="Shape 72"/>
        <p:cNvGrpSpPr/>
        <p:nvPr/>
      </p:nvGrpSpPr>
      <p:grpSpPr>
        <a:xfrm>
          <a:off x="0" y="0"/>
          <a:ext cx="0" cy="0"/>
          <a:chOff x="0" y="0"/>
          <a:chExt cx="0" cy="0"/>
        </a:xfrm>
      </p:grpSpPr>
      <p:pic>
        <p:nvPicPr>
          <p:cNvPr id="73" name="Google Shape;73;p16"/>
          <p:cNvPicPr preferRelativeResize="0"/>
          <p:nvPr/>
        </p:nvPicPr>
        <p:blipFill rotWithShape="1">
          <a:blip r:embed="rId2">
            <a:alphaModFix/>
          </a:blip>
          <a:srcRect b="0" l="0" r="0" t="0"/>
          <a:stretch/>
        </p:blipFill>
        <p:spPr>
          <a:xfrm>
            <a:off x="0" y="1"/>
            <a:ext cx="9144000" cy="5143511"/>
          </a:xfrm>
          <a:prstGeom prst="rect">
            <a:avLst/>
          </a:prstGeom>
          <a:noFill/>
          <a:ln>
            <a:noFill/>
          </a:ln>
        </p:spPr>
      </p:pic>
      <p:grpSp>
        <p:nvGrpSpPr>
          <p:cNvPr id="74" name="Google Shape;74;p16"/>
          <p:cNvGrpSpPr/>
          <p:nvPr/>
        </p:nvGrpSpPr>
        <p:grpSpPr>
          <a:xfrm>
            <a:off x="10" y="-3"/>
            <a:ext cx="9144000" cy="5143515"/>
            <a:chOff x="10" y="-2"/>
            <a:chExt cx="9144001" cy="5143515"/>
          </a:xfrm>
        </p:grpSpPr>
        <p:pic>
          <p:nvPicPr>
            <p:cNvPr id="75" name="Google Shape;75;p16"/>
            <p:cNvPicPr preferRelativeResize="0"/>
            <p:nvPr/>
          </p:nvPicPr>
          <p:blipFill rotWithShape="1">
            <a:blip r:embed="rId3">
              <a:alphaModFix/>
            </a:blip>
            <a:srcRect b="0" l="0" r="0" t="0"/>
            <a:stretch/>
          </p:blipFill>
          <p:spPr>
            <a:xfrm flipH="1" rot="5400000">
              <a:off x="66996" y="-66989"/>
              <a:ext cx="1826152" cy="1960125"/>
            </a:xfrm>
            <a:prstGeom prst="rect">
              <a:avLst/>
            </a:prstGeom>
            <a:noFill/>
            <a:ln>
              <a:noFill/>
            </a:ln>
          </p:spPr>
        </p:pic>
        <p:pic>
          <p:nvPicPr>
            <p:cNvPr id="76" name="Google Shape;76;p16"/>
            <p:cNvPicPr preferRelativeResize="0"/>
            <p:nvPr/>
          </p:nvPicPr>
          <p:blipFill rotWithShape="1">
            <a:blip r:embed="rId4">
              <a:alphaModFix/>
            </a:blip>
            <a:srcRect b="0" l="0" r="0" t="0"/>
            <a:stretch/>
          </p:blipFill>
          <p:spPr>
            <a:xfrm flipH="1">
              <a:off x="5798186" y="3771175"/>
              <a:ext cx="3345823" cy="1372325"/>
            </a:xfrm>
            <a:prstGeom prst="rect">
              <a:avLst/>
            </a:prstGeom>
            <a:noFill/>
            <a:ln>
              <a:noFill/>
            </a:ln>
          </p:spPr>
        </p:pic>
        <p:pic>
          <p:nvPicPr>
            <p:cNvPr id="77" name="Google Shape;77;p16"/>
            <p:cNvPicPr preferRelativeResize="0"/>
            <p:nvPr/>
          </p:nvPicPr>
          <p:blipFill rotWithShape="1">
            <a:blip r:embed="rId5">
              <a:alphaModFix/>
            </a:blip>
            <a:srcRect b="0" l="0" r="0" t="0"/>
            <a:stretch/>
          </p:blipFill>
          <p:spPr>
            <a:xfrm rot="10800000">
              <a:off x="7458335" y="2"/>
              <a:ext cx="1685675" cy="1807498"/>
            </a:xfrm>
            <a:prstGeom prst="rect">
              <a:avLst/>
            </a:prstGeom>
            <a:noFill/>
            <a:ln>
              <a:noFill/>
            </a:ln>
          </p:spPr>
        </p:pic>
        <p:pic>
          <p:nvPicPr>
            <p:cNvPr id="78" name="Google Shape;78;p16"/>
            <p:cNvPicPr preferRelativeResize="0"/>
            <p:nvPr/>
          </p:nvPicPr>
          <p:blipFill rotWithShape="1">
            <a:blip r:embed="rId4">
              <a:alphaModFix/>
            </a:blip>
            <a:srcRect b="0" l="0" r="0" t="0"/>
            <a:stretch/>
          </p:blipFill>
          <p:spPr>
            <a:xfrm>
              <a:off x="11" y="3771187"/>
              <a:ext cx="3345823" cy="1372325"/>
            </a:xfrm>
            <a:prstGeom prst="rect">
              <a:avLst/>
            </a:prstGeom>
            <a:noFill/>
            <a:ln>
              <a:noFill/>
            </a:ln>
          </p:spPr>
        </p:pic>
      </p:grpSp>
      <p:pic>
        <p:nvPicPr>
          <p:cNvPr id="79" name="Google Shape;79;p16"/>
          <p:cNvPicPr preferRelativeResize="0"/>
          <p:nvPr/>
        </p:nvPicPr>
        <p:blipFill rotWithShape="1">
          <a:blip r:embed="rId6">
            <a:alphaModFix/>
          </a:blip>
          <a:srcRect b="13180" l="6999" r="4730" t="10001"/>
          <a:stretch/>
        </p:blipFill>
        <p:spPr>
          <a:xfrm flipH="1">
            <a:off x="4" y="0"/>
            <a:ext cx="9143997" cy="4425550"/>
          </a:xfrm>
          <a:prstGeom prst="rect">
            <a:avLst/>
          </a:prstGeom>
          <a:noFill/>
          <a:ln>
            <a:noFill/>
          </a:ln>
        </p:spPr>
      </p:pic>
      <p:sp>
        <p:nvSpPr>
          <p:cNvPr id="80" name="Google Shape;80;p16"/>
          <p:cNvSpPr txBox="1"/>
          <p:nvPr>
            <p:ph type="title"/>
          </p:nvPr>
        </p:nvSpPr>
        <p:spPr>
          <a:xfrm>
            <a:off x="1101250" y="1307100"/>
            <a:ext cx="6941400" cy="2529300"/>
          </a:xfrm>
          <a:prstGeom prst="rect">
            <a:avLst/>
          </a:prstGeom>
          <a:noFill/>
          <a:ln>
            <a:noFill/>
          </a:ln>
        </p:spPr>
        <p:txBody>
          <a:bodyPr anchorCtr="0" anchor="t" bIns="68575" lIns="68575" spcFirstLastPara="1" rIns="68575" wrap="square" tIns="68575">
            <a:noAutofit/>
          </a:bodyPr>
          <a:lstStyle>
            <a:lvl1pPr lvl="0" algn="ctr">
              <a:lnSpc>
                <a:spcPct val="80000"/>
              </a:lnSpc>
              <a:spcBef>
                <a:spcPts val="0"/>
              </a:spcBef>
              <a:spcAft>
                <a:spcPts val="0"/>
              </a:spcAft>
              <a:buSzPts val="3600"/>
              <a:buNone/>
              <a:defRPr sz="10000"/>
            </a:lvl1pPr>
            <a:lvl2pPr lvl="1" algn="l">
              <a:lnSpc>
                <a:spcPct val="100000"/>
              </a:lnSpc>
              <a:spcBef>
                <a:spcPts val="0"/>
              </a:spcBef>
              <a:spcAft>
                <a:spcPts val="0"/>
              </a:spcAft>
              <a:buSzPts val="3600"/>
              <a:buNone/>
              <a:defRPr sz="4800"/>
            </a:lvl2pPr>
            <a:lvl3pPr lvl="2" algn="l">
              <a:lnSpc>
                <a:spcPct val="100000"/>
              </a:lnSpc>
              <a:spcBef>
                <a:spcPts val="0"/>
              </a:spcBef>
              <a:spcAft>
                <a:spcPts val="0"/>
              </a:spcAft>
              <a:buSzPts val="3600"/>
              <a:buNone/>
              <a:defRPr sz="4800"/>
            </a:lvl3pPr>
            <a:lvl4pPr lvl="3" algn="l">
              <a:lnSpc>
                <a:spcPct val="100000"/>
              </a:lnSpc>
              <a:spcBef>
                <a:spcPts val="0"/>
              </a:spcBef>
              <a:spcAft>
                <a:spcPts val="0"/>
              </a:spcAft>
              <a:buSzPts val="3600"/>
              <a:buNone/>
              <a:defRPr sz="4800"/>
            </a:lvl4pPr>
            <a:lvl5pPr lvl="4" algn="l">
              <a:lnSpc>
                <a:spcPct val="100000"/>
              </a:lnSpc>
              <a:spcBef>
                <a:spcPts val="0"/>
              </a:spcBef>
              <a:spcAft>
                <a:spcPts val="0"/>
              </a:spcAft>
              <a:buSzPts val="3600"/>
              <a:buNone/>
              <a:defRPr sz="4800"/>
            </a:lvl5pPr>
            <a:lvl6pPr lvl="5" algn="l">
              <a:lnSpc>
                <a:spcPct val="100000"/>
              </a:lnSpc>
              <a:spcBef>
                <a:spcPts val="0"/>
              </a:spcBef>
              <a:spcAft>
                <a:spcPts val="0"/>
              </a:spcAft>
              <a:buSzPts val="3600"/>
              <a:buNone/>
              <a:defRPr sz="4800"/>
            </a:lvl6pPr>
            <a:lvl7pPr lvl="6" algn="l">
              <a:lnSpc>
                <a:spcPct val="100000"/>
              </a:lnSpc>
              <a:spcBef>
                <a:spcPts val="0"/>
              </a:spcBef>
              <a:spcAft>
                <a:spcPts val="0"/>
              </a:spcAft>
              <a:buSzPts val="3600"/>
              <a:buNone/>
              <a:defRPr sz="4800"/>
            </a:lvl7pPr>
            <a:lvl8pPr lvl="7" algn="l">
              <a:lnSpc>
                <a:spcPct val="100000"/>
              </a:lnSpc>
              <a:spcBef>
                <a:spcPts val="0"/>
              </a:spcBef>
              <a:spcAft>
                <a:spcPts val="0"/>
              </a:spcAft>
              <a:buSzPts val="3600"/>
              <a:buNone/>
              <a:defRPr sz="4800"/>
            </a:lvl8pPr>
            <a:lvl9pPr lvl="8" algn="l">
              <a:lnSpc>
                <a:spcPct val="100000"/>
              </a:lnSpc>
              <a:spcBef>
                <a:spcPts val="0"/>
              </a:spcBef>
              <a:spcAft>
                <a:spcPts val="0"/>
              </a:spcAft>
              <a:buSzPts val="3600"/>
              <a:buNone/>
              <a:defRPr sz="48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1" name="Shape 81"/>
        <p:cNvGrpSpPr/>
        <p:nvPr/>
      </p:nvGrpSpPr>
      <p:grpSpPr>
        <a:xfrm>
          <a:off x="0" y="0"/>
          <a:ext cx="0" cy="0"/>
          <a:chOff x="0" y="0"/>
          <a:chExt cx="0" cy="0"/>
        </a:xfrm>
      </p:grpSpPr>
      <p:pic>
        <p:nvPicPr>
          <p:cNvPr id="82" name="Google Shape;82;p17"/>
          <p:cNvPicPr preferRelativeResize="0"/>
          <p:nvPr/>
        </p:nvPicPr>
        <p:blipFill rotWithShape="1">
          <a:blip r:embed="rId2">
            <a:alphaModFix/>
          </a:blip>
          <a:srcRect b="0" l="0" r="0" t="0"/>
          <a:stretch/>
        </p:blipFill>
        <p:spPr>
          <a:xfrm>
            <a:off x="0" y="1"/>
            <a:ext cx="9144000" cy="5143511"/>
          </a:xfrm>
          <a:prstGeom prst="rect">
            <a:avLst/>
          </a:prstGeom>
          <a:noFill/>
          <a:ln>
            <a:noFill/>
          </a:ln>
        </p:spPr>
      </p:pic>
      <p:grpSp>
        <p:nvGrpSpPr>
          <p:cNvPr id="83" name="Google Shape;83;p17"/>
          <p:cNvGrpSpPr/>
          <p:nvPr/>
        </p:nvGrpSpPr>
        <p:grpSpPr>
          <a:xfrm>
            <a:off x="0" y="-2"/>
            <a:ext cx="9144000" cy="5143502"/>
            <a:chOff x="0" y="-2"/>
            <a:chExt cx="9144000" cy="5143502"/>
          </a:xfrm>
        </p:grpSpPr>
        <p:pic>
          <p:nvPicPr>
            <p:cNvPr id="84" name="Google Shape;84;p17"/>
            <p:cNvPicPr preferRelativeResize="0"/>
            <p:nvPr/>
          </p:nvPicPr>
          <p:blipFill rotWithShape="1">
            <a:blip r:embed="rId3">
              <a:alphaModFix/>
            </a:blip>
            <a:srcRect b="0" l="0" r="0" t="0"/>
            <a:stretch/>
          </p:blipFill>
          <p:spPr>
            <a:xfrm>
              <a:off x="0" y="3771175"/>
              <a:ext cx="3345823" cy="1372325"/>
            </a:xfrm>
            <a:prstGeom prst="rect">
              <a:avLst/>
            </a:prstGeom>
            <a:noFill/>
            <a:ln>
              <a:noFill/>
            </a:ln>
          </p:spPr>
        </p:pic>
        <p:pic>
          <p:nvPicPr>
            <p:cNvPr id="85" name="Google Shape;85;p17"/>
            <p:cNvPicPr preferRelativeResize="0"/>
            <p:nvPr/>
          </p:nvPicPr>
          <p:blipFill rotWithShape="1">
            <a:blip r:embed="rId4">
              <a:alphaModFix/>
            </a:blip>
            <a:srcRect b="0" l="0" r="0" t="0"/>
            <a:stretch/>
          </p:blipFill>
          <p:spPr>
            <a:xfrm rot="-5400000">
              <a:off x="7250862" y="-66989"/>
              <a:ext cx="1826152" cy="1960125"/>
            </a:xfrm>
            <a:prstGeom prst="rect">
              <a:avLst/>
            </a:prstGeom>
            <a:noFill/>
            <a:ln>
              <a:noFill/>
            </a:ln>
          </p:spPr>
        </p:pic>
      </p:grpSp>
      <p:sp>
        <p:nvSpPr>
          <p:cNvPr id="86" name="Google Shape;86;p17"/>
          <p:cNvSpPr txBox="1"/>
          <p:nvPr>
            <p:ph type="title"/>
          </p:nvPr>
        </p:nvSpPr>
        <p:spPr>
          <a:xfrm>
            <a:off x="720000" y="521225"/>
            <a:ext cx="7704000" cy="572700"/>
          </a:xfrm>
          <a:prstGeom prst="rect">
            <a:avLst/>
          </a:prstGeom>
          <a:noFill/>
          <a:ln>
            <a:noFill/>
          </a:ln>
        </p:spPr>
        <p:txBody>
          <a:bodyPr anchorCtr="0" anchor="t" bIns="68575" lIns="68575" spcFirstLastPara="1" rIns="68575" wrap="square" tIns="68575">
            <a:noAutofit/>
          </a:bodyPr>
          <a:lstStyle>
            <a:lvl1pPr lvl="0" algn="ctr">
              <a:lnSpc>
                <a:spcPct val="100000"/>
              </a:lnSpc>
              <a:spcBef>
                <a:spcPts val="0"/>
              </a:spcBef>
              <a:spcAft>
                <a:spcPts val="0"/>
              </a:spcAft>
              <a:buSzPts val="2600"/>
              <a:buNone/>
              <a:defRPr/>
            </a:lvl1pPr>
            <a:lvl2pPr lvl="1" algn="l">
              <a:lnSpc>
                <a:spcPct val="100000"/>
              </a:lnSpc>
              <a:spcBef>
                <a:spcPts val="0"/>
              </a:spcBef>
              <a:spcAft>
                <a:spcPts val="0"/>
              </a:spcAft>
              <a:buSzPts val="2600"/>
              <a:buNone/>
              <a:defRPr/>
            </a:lvl2pPr>
            <a:lvl3pPr lvl="2" algn="l">
              <a:lnSpc>
                <a:spcPct val="100000"/>
              </a:lnSpc>
              <a:spcBef>
                <a:spcPts val="0"/>
              </a:spcBef>
              <a:spcAft>
                <a:spcPts val="0"/>
              </a:spcAft>
              <a:buSzPts val="2600"/>
              <a:buNone/>
              <a:defRPr/>
            </a:lvl3pPr>
            <a:lvl4pPr lvl="3" algn="l">
              <a:lnSpc>
                <a:spcPct val="100000"/>
              </a:lnSpc>
              <a:spcBef>
                <a:spcPts val="0"/>
              </a:spcBef>
              <a:spcAft>
                <a:spcPts val="0"/>
              </a:spcAft>
              <a:buSzPts val="2600"/>
              <a:buNone/>
              <a:defRPr/>
            </a:lvl4pPr>
            <a:lvl5pPr lvl="4" algn="l">
              <a:lnSpc>
                <a:spcPct val="100000"/>
              </a:lnSpc>
              <a:spcBef>
                <a:spcPts val="0"/>
              </a:spcBef>
              <a:spcAft>
                <a:spcPts val="0"/>
              </a:spcAft>
              <a:buSzPts val="2600"/>
              <a:buNone/>
              <a:defRPr/>
            </a:lvl5pPr>
            <a:lvl6pPr lvl="5" algn="l">
              <a:lnSpc>
                <a:spcPct val="100000"/>
              </a:lnSpc>
              <a:spcBef>
                <a:spcPts val="0"/>
              </a:spcBef>
              <a:spcAft>
                <a:spcPts val="0"/>
              </a:spcAft>
              <a:buSzPts val="2600"/>
              <a:buNone/>
              <a:defRPr/>
            </a:lvl6pPr>
            <a:lvl7pPr lvl="6" algn="l">
              <a:lnSpc>
                <a:spcPct val="100000"/>
              </a:lnSpc>
              <a:spcBef>
                <a:spcPts val="0"/>
              </a:spcBef>
              <a:spcAft>
                <a:spcPts val="0"/>
              </a:spcAft>
              <a:buSzPts val="2600"/>
              <a:buNone/>
              <a:defRPr/>
            </a:lvl7pPr>
            <a:lvl8pPr lvl="7" algn="l">
              <a:lnSpc>
                <a:spcPct val="100000"/>
              </a:lnSpc>
              <a:spcBef>
                <a:spcPts val="0"/>
              </a:spcBef>
              <a:spcAft>
                <a:spcPts val="0"/>
              </a:spcAft>
              <a:buSzPts val="2600"/>
              <a:buNone/>
              <a:defRPr/>
            </a:lvl8pPr>
            <a:lvl9pPr lvl="8" algn="l">
              <a:lnSpc>
                <a:spcPct val="100000"/>
              </a:lnSpc>
              <a:spcBef>
                <a:spcPts val="0"/>
              </a:spcBef>
              <a:spcAft>
                <a:spcPts val="0"/>
              </a:spcAft>
              <a:buSzPts val="2600"/>
              <a:buNone/>
              <a:defRPr/>
            </a:lvl9pPr>
          </a:lstStyle>
          <a:p/>
        </p:txBody>
      </p:sp>
      <p:sp>
        <p:nvSpPr>
          <p:cNvPr id="87" name="Google Shape;87;p17"/>
          <p:cNvSpPr txBox="1"/>
          <p:nvPr>
            <p:ph idx="1" type="subTitle"/>
          </p:nvPr>
        </p:nvSpPr>
        <p:spPr>
          <a:xfrm>
            <a:off x="4795449" y="3113925"/>
            <a:ext cx="2855400" cy="1027500"/>
          </a:xfrm>
          <a:prstGeom prst="rect">
            <a:avLst/>
          </a:prstGeom>
          <a:noFill/>
          <a:ln>
            <a:noFill/>
          </a:ln>
        </p:spPr>
        <p:txBody>
          <a:bodyPr anchorCtr="0" anchor="t" bIns="68575" lIns="68575" spcFirstLastPara="1" rIns="68575" wrap="square" tIns="68575">
            <a:noAutofit/>
          </a:bodyPr>
          <a:lstStyle>
            <a:lvl1pPr lvl="0" algn="ctr">
              <a:lnSpc>
                <a:spcPct val="100000"/>
              </a:lnSpc>
              <a:spcBef>
                <a:spcPts val="0"/>
              </a:spcBef>
              <a:spcAft>
                <a:spcPts val="0"/>
              </a:spcAft>
              <a:buSzPts val="2100"/>
              <a:buNone/>
              <a:defRPr b="0" sz="14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p:txBody>
      </p:sp>
      <p:sp>
        <p:nvSpPr>
          <p:cNvPr id="88" name="Google Shape;88;p17"/>
          <p:cNvSpPr txBox="1"/>
          <p:nvPr>
            <p:ph idx="2" type="subTitle"/>
          </p:nvPr>
        </p:nvSpPr>
        <p:spPr>
          <a:xfrm>
            <a:off x="1493410" y="3113925"/>
            <a:ext cx="2854800" cy="1027500"/>
          </a:xfrm>
          <a:prstGeom prst="rect">
            <a:avLst/>
          </a:prstGeom>
          <a:noFill/>
          <a:ln>
            <a:noFill/>
          </a:ln>
        </p:spPr>
        <p:txBody>
          <a:bodyPr anchorCtr="0" anchor="t" bIns="68575" lIns="68575" spcFirstLastPara="1" rIns="68575" wrap="square" tIns="68575">
            <a:noAutofit/>
          </a:bodyPr>
          <a:lstStyle>
            <a:lvl1pPr lvl="0" algn="ctr">
              <a:lnSpc>
                <a:spcPct val="100000"/>
              </a:lnSpc>
              <a:spcBef>
                <a:spcPts val="0"/>
              </a:spcBef>
              <a:spcAft>
                <a:spcPts val="0"/>
              </a:spcAft>
              <a:buSzPts val="2100"/>
              <a:buNone/>
              <a:defRPr b="0" sz="14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p:txBody>
      </p:sp>
      <p:sp>
        <p:nvSpPr>
          <p:cNvPr id="89" name="Google Shape;89;p17"/>
          <p:cNvSpPr txBox="1"/>
          <p:nvPr>
            <p:ph idx="3" type="subTitle"/>
          </p:nvPr>
        </p:nvSpPr>
        <p:spPr>
          <a:xfrm>
            <a:off x="1493400" y="2601975"/>
            <a:ext cx="2854800" cy="507000"/>
          </a:xfrm>
          <a:prstGeom prst="rect">
            <a:avLst/>
          </a:prstGeom>
          <a:noFill/>
          <a:ln>
            <a:noFill/>
          </a:ln>
        </p:spPr>
        <p:txBody>
          <a:bodyPr anchorCtr="0" anchor="b" bIns="68575" lIns="68575" spcFirstLastPara="1" rIns="68575" wrap="square" tIns="68575">
            <a:noAutofit/>
          </a:bodyPr>
          <a:lstStyle>
            <a:lvl1pPr lvl="0" algn="ctr">
              <a:lnSpc>
                <a:spcPct val="100000"/>
              </a:lnSpc>
              <a:spcBef>
                <a:spcPts val="0"/>
              </a:spcBef>
              <a:spcAft>
                <a:spcPts val="0"/>
              </a:spcAft>
              <a:buSzPts val="1500"/>
              <a:buFont typeface="Montserrat"/>
              <a:buNone/>
              <a:defRPr sz="2200">
                <a:latin typeface="Calistoga"/>
                <a:ea typeface="Calistoga"/>
                <a:cs typeface="Calistoga"/>
                <a:sym typeface="Calistoga"/>
              </a:defRPr>
            </a:lvl1pPr>
            <a:lvl2pPr lvl="1" algn="ctr">
              <a:lnSpc>
                <a:spcPct val="100000"/>
              </a:lnSpc>
              <a:spcBef>
                <a:spcPts val="0"/>
              </a:spcBef>
              <a:spcAft>
                <a:spcPts val="0"/>
              </a:spcAft>
              <a:buSzPts val="1500"/>
              <a:buFont typeface="Montserrat"/>
              <a:buNone/>
              <a:defRPr sz="2000">
                <a:latin typeface="Montserrat"/>
                <a:ea typeface="Montserrat"/>
                <a:cs typeface="Montserrat"/>
                <a:sym typeface="Montserrat"/>
              </a:defRPr>
            </a:lvl2pPr>
            <a:lvl3pPr lvl="2" algn="ctr">
              <a:lnSpc>
                <a:spcPct val="100000"/>
              </a:lnSpc>
              <a:spcBef>
                <a:spcPts val="1600"/>
              </a:spcBef>
              <a:spcAft>
                <a:spcPts val="0"/>
              </a:spcAft>
              <a:buSzPts val="1500"/>
              <a:buFont typeface="Montserrat"/>
              <a:buNone/>
              <a:defRPr sz="2000">
                <a:latin typeface="Montserrat"/>
                <a:ea typeface="Montserrat"/>
                <a:cs typeface="Montserrat"/>
                <a:sym typeface="Montserrat"/>
              </a:defRPr>
            </a:lvl3pPr>
            <a:lvl4pPr lvl="3" algn="ctr">
              <a:lnSpc>
                <a:spcPct val="100000"/>
              </a:lnSpc>
              <a:spcBef>
                <a:spcPts val="1600"/>
              </a:spcBef>
              <a:spcAft>
                <a:spcPts val="0"/>
              </a:spcAft>
              <a:buSzPts val="1500"/>
              <a:buFont typeface="Montserrat"/>
              <a:buNone/>
              <a:defRPr sz="2000">
                <a:latin typeface="Montserrat"/>
                <a:ea typeface="Montserrat"/>
                <a:cs typeface="Montserrat"/>
                <a:sym typeface="Montserrat"/>
              </a:defRPr>
            </a:lvl4pPr>
            <a:lvl5pPr lvl="4" algn="ctr">
              <a:lnSpc>
                <a:spcPct val="100000"/>
              </a:lnSpc>
              <a:spcBef>
                <a:spcPts val="1600"/>
              </a:spcBef>
              <a:spcAft>
                <a:spcPts val="0"/>
              </a:spcAft>
              <a:buSzPts val="1500"/>
              <a:buFont typeface="Montserrat"/>
              <a:buNone/>
              <a:defRPr sz="2000">
                <a:latin typeface="Montserrat"/>
                <a:ea typeface="Montserrat"/>
                <a:cs typeface="Montserrat"/>
                <a:sym typeface="Montserrat"/>
              </a:defRPr>
            </a:lvl5pPr>
            <a:lvl6pPr lvl="5" algn="ctr">
              <a:lnSpc>
                <a:spcPct val="100000"/>
              </a:lnSpc>
              <a:spcBef>
                <a:spcPts val="1600"/>
              </a:spcBef>
              <a:spcAft>
                <a:spcPts val="0"/>
              </a:spcAft>
              <a:buSzPts val="1500"/>
              <a:buFont typeface="Montserrat"/>
              <a:buNone/>
              <a:defRPr sz="2000">
                <a:latin typeface="Montserrat"/>
                <a:ea typeface="Montserrat"/>
                <a:cs typeface="Montserrat"/>
                <a:sym typeface="Montserrat"/>
              </a:defRPr>
            </a:lvl6pPr>
            <a:lvl7pPr lvl="6" algn="ctr">
              <a:lnSpc>
                <a:spcPct val="100000"/>
              </a:lnSpc>
              <a:spcBef>
                <a:spcPts val="1600"/>
              </a:spcBef>
              <a:spcAft>
                <a:spcPts val="0"/>
              </a:spcAft>
              <a:buSzPts val="1500"/>
              <a:buFont typeface="Montserrat"/>
              <a:buNone/>
              <a:defRPr sz="2000">
                <a:latin typeface="Montserrat"/>
                <a:ea typeface="Montserrat"/>
                <a:cs typeface="Montserrat"/>
                <a:sym typeface="Montserrat"/>
              </a:defRPr>
            </a:lvl7pPr>
            <a:lvl8pPr lvl="7" algn="ctr">
              <a:lnSpc>
                <a:spcPct val="100000"/>
              </a:lnSpc>
              <a:spcBef>
                <a:spcPts val="1600"/>
              </a:spcBef>
              <a:spcAft>
                <a:spcPts val="0"/>
              </a:spcAft>
              <a:buSzPts val="1500"/>
              <a:buFont typeface="Montserrat"/>
              <a:buNone/>
              <a:defRPr sz="2000">
                <a:latin typeface="Montserrat"/>
                <a:ea typeface="Montserrat"/>
                <a:cs typeface="Montserrat"/>
                <a:sym typeface="Montserrat"/>
              </a:defRPr>
            </a:lvl8pPr>
            <a:lvl9pPr lvl="8" algn="ctr">
              <a:lnSpc>
                <a:spcPct val="100000"/>
              </a:lnSpc>
              <a:spcBef>
                <a:spcPts val="1600"/>
              </a:spcBef>
              <a:spcAft>
                <a:spcPts val="1600"/>
              </a:spcAft>
              <a:buSzPts val="1500"/>
              <a:buFont typeface="Montserrat"/>
              <a:buNone/>
              <a:defRPr sz="2000">
                <a:latin typeface="Montserrat"/>
                <a:ea typeface="Montserrat"/>
                <a:cs typeface="Montserrat"/>
                <a:sym typeface="Montserrat"/>
              </a:defRPr>
            </a:lvl9pPr>
          </a:lstStyle>
          <a:p/>
        </p:txBody>
      </p:sp>
      <p:sp>
        <p:nvSpPr>
          <p:cNvPr id="90" name="Google Shape;90;p17"/>
          <p:cNvSpPr txBox="1"/>
          <p:nvPr>
            <p:ph idx="4" type="subTitle"/>
          </p:nvPr>
        </p:nvSpPr>
        <p:spPr>
          <a:xfrm>
            <a:off x="4795747" y="2601975"/>
            <a:ext cx="2854800" cy="507000"/>
          </a:xfrm>
          <a:prstGeom prst="rect">
            <a:avLst/>
          </a:prstGeom>
          <a:noFill/>
          <a:ln>
            <a:noFill/>
          </a:ln>
        </p:spPr>
        <p:txBody>
          <a:bodyPr anchorCtr="0" anchor="b" bIns="68575" lIns="68575" spcFirstLastPara="1" rIns="68575" wrap="square" tIns="68575">
            <a:noAutofit/>
          </a:bodyPr>
          <a:lstStyle>
            <a:lvl1pPr lvl="0" algn="ctr">
              <a:lnSpc>
                <a:spcPct val="100000"/>
              </a:lnSpc>
              <a:spcBef>
                <a:spcPts val="0"/>
              </a:spcBef>
              <a:spcAft>
                <a:spcPts val="0"/>
              </a:spcAft>
              <a:buSzPts val="1500"/>
              <a:buFont typeface="Montserrat"/>
              <a:buNone/>
              <a:defRPr sz="2200">
                <a:latin typeface="Calistoga"/>
                <a:ea typeface="Calistoga"/>
                <a:cs typeface="Calistoga"/>
                <a:sym typeface="Calistoga"/>
              </a:defRPr>
            </a:lvl1pPr>
            <a:lvl2pPr lvl="1" algn="ctr">
              <a:lnSpc>
                <a:spcPct val="100000"/>
              </a:lnSpc>
              <a:spcBef>
                <a:spcPts val="0"/>
              </a:spcBef>
              <a:spcAft>
                <a:spcPts val="0"/>
              </a:spcAft>
              <a:buSzPts val="1500"/>
              <a:buFont typeface="Montserrat"/>
              <a:buNone/>
              <a:defRPr sz="2000">
                <a:latin typeface="Montserrat"/>
                <a:ea typeface="Montserrat"/>
                <a:cs typeface="Montserrat"/>
                <a:sym typeface="Montserrat"/>
              </a:defRPr>
            </a:lvl2pPr>
            <a:lvl3pPr lvl="2" algn="ctr">
              <a:lnSpc>
                <a:spcPct val="100000"/>
              </a:lnSpc>
              <a:spcBef>
                <a:spcPts val="1600"/>
              </a:spcBef>
              <a:spcAft>
                <a:spcPts val="0"/>
              </a:spcAft>
              <a:buSzPts val="1500"/>
              <a:buFont typeface="Montserrat"/>
              <a:buNone/>
              <a:defRPr sz="2000">
                <a:latin typeface="Montserrat"/>
                <a:ea typeface="Montserrat"/>
                <a:cs typeface="Montserrat"/>
                <a:sym typeface="Montserrat"/>
              </a:defRPr>
            </a:lvl3pPr>
            <a:lvl4pPr lvl="3" algn="ctr">
              <a:lnSpc>
                <a:spcPct val="100000"/>
              </a:lnSpc>
              <a:spcBef>
                <a:spcPts val="1600"/>
              </a:spcBef>
              <a:spcAft>
                <a:spcPts val="0"/>
              </a:spcAft>
              <a:buSzPts val="1500"/>
              <a:buFont typeface="Montserrat"/>
              <a:buNone/>
              <a:defRPr sz="2000">
                <a:latin typeface="Montserrat"/>
                <a:ea typeface="Montserrat"/>
                <a:cs typeface="Montserrat"/>
                <a:sym typeface="Montserrat"/>
              </a:defRPr>
            </a:lvl4pPr>
            <a:lvl5pPr lvl="4" algn="ctr">
              <a:lnSpc>
                <a:spcPct val="100000"/>
              </a:lnSpc>
              <a:spcBef>
                <a:spcPts val="1600"/>
              </a:spcBef>
              <a:spcAft>
                <a:spcPts val="0"/>
              </a:spcAft>
              <a:buSzPts val="1500"/>
              <a:buFont typeface="Montserrat"/>
              <a:buNone/>
              <a:defRPr sz="2000">
                <a:latin typeface="Montserrat"/>
                <a:ea typeface="Montserrat"/>
                <a:cs typeface="Montserrat"/>
                <a:sym typeface="Montserrat"/>
              </a:defRPr>
            </a:lvl5pPr>
            <a:lvl6pPr lvl="5" algn="ctr">
              <a:lnSpc>
                <a:spcPct val="100000"/>
              </a:lnSpc>
              <a:spcBef>
                <a:spcPts val="1600"/>
              </a:spcBef>
              <a:spcAft>
                <a:spcPts val="0"/>
              </a:spcAft>
              <a:buSzPts val="1500"/>
              <a:buFont typeface="Montserrat"/>
              <a:buNone/>
              <a:defRPr sz="2000">
                <a:latin typeface="Montserrat"/>
                <a:ea typeface="Montserrat"/>
                <a:cs typeface="Montserrat"/>
                <a:sym typeface="Montserrat"/>
              </a:defRPr>
            </a:lvl6pPr>
            <a:lvl7pPr lvl="6" algn="ctr">
              <a:lnSpc>
                <a:spcPct val="100000"/>
              </a:lnSpc>
              <a:spcBef>
                <a:spcPts val="1600"/>
              </a:spcBef>
              <a:spcAft>
                <a:spcPts val="0"/>
              </a:spcAft>
              <a:buSzPts val="1500"/>
              <a:buFont typeface="Montserrat"/>
              <a:buNone/>
              <a:defRPr sz="2000">
                <a:latin typeface="Montserrat"/>
                <a:ea typeface="Montserrat"/>
                <a:cs typeface="Montserrat"/>
                <a:sym typeface="Montserrat"/>
              </a:defRPr>
            </a:lvl7pPr>
            <a:lvl8pPr lvl="7" algn="ctr">
              <a:lnSpc>
                <a:spcPct val="100000"/>
              </a:lnSpc>
              <a:spcBef>
                <a:spcPts val="1600"/>
              </a:spcBef>
              <a:spcAft>
                <a:spcPts val="0"/>
              </a:spcAft>
              <a:buSzPts val="1500"/>
              <a:buFont typeface="Montserrat"/>
              <a:buNone/>
              <a:defRPr sz="2000">
                <a:latin typeface="Montserrat"/>
                <a:ea typeface="Montserrat"/>
                <a:cs typeface="Montserrat"/>
                <a:sym typeface="Montserrat"/>
              </a:defRPr>
            </a:lvl8pPr>
            <a:lvl9pPr lvl="8" algn="ctr">
              <a:lnSpc>
                <a:spcPct val="100000"/>
              </a:lnSpc>
              <a:spcBef>
                <a:spcPts val="1600"/>
              </a:spcBef>
              <a:spcAft>
                <a:spcPts val="1600"/>
              </a:spcAft>
              <a:buSzPts val="1500"/>
              <a:buFont typeface="Montserrat"/>
              <a:buNone/>
              <a:defRPr sz="2000">
                <a:latin typeface="Montserrat"/>
                <a:ea typeface="Montserrat"/>
                <a:cs typeface="Montserrat"/>
                <a:sym typeface="Montserrat"/>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1" name="Shape 91"/>
        <p:cNvGrpSpPr/>
        <p:nvPr/>
      </p:nvGrpSpPr>
      <p:grpSpPr>
        <a:xfrm>
          <a:off x="0" y="0"/>
          <a:ext cx="0" cy="0"/>
          <a:chOff x="0" y="0"/>
          <a:chExt cx="0" cy="0"/>
        </a:xfrm>
      </p:grpSpPr>
      <p:pic>
        <p:nvPicPr>
          <p:cNvPr id="92" name="Google Shape;92;p18"/>
          <p:cNvPicPr preferRelativeResize="0"/>
          <p:nvPr/>
        </p:nvPicPr>
        <p:blipFill rotWithShape="1">
          <a:blip r:embed="rId2">
            <a:alphaModFix/>
          </a:blip>
          <a:srcRect b="0" l="0" r="0" t="0"/>
          <a:stretch/>
        </p:blipFill>
        <p:spPr>
          <a:xfrm>
            <a:off x="0" y="1"/>
            <a:ext cx="9144000" cy="5143511"/>
          </a:xfrm>
          <a:prstGeom prst="rect">
            <a:avLst/>
          </a:prstGeom>
          <a:noFill/>
          <a:ln>
            <a:noFill/>
          </a:ln>
        </p:spPr>
      </p:pic>
      <p:grpSp>
        <p:nvGrpSpPr>
          <p:cNvPr id="93" name="Google Shape;93;p18"/>
          <p:cNvGrpSpPr/>
          <p:nvPr/>
        </p:nvGrpSpPr>
        <p:grpSpPr>
          <a:xfrm>
            <a:off x="6" y="0"/>
            <a:ext cx="9143994" cy="5133451"/>
            <a:chOff x="6" y="0"/>
            <a:chExt cx="9143994" cy="5133451"/>
          </a:xfrm>
        </p:grpSpPr>
        <p:pic>
          <p:nvPicPr>
            <p:cNvPr id="94" name="Google Shape;94;p18"/>
            <p:cNvPicPr preferRelativeResize="0"/>
            <p:nvPr/>
          </p:nvPicPr>
          <p:blipFill rotWithShape="1">
            <a:blip r:embed="rId3">
              <a:alphaModFix/>
            </a:blip>
            <a:srcRect b="30500" l="0" r="0" t="-3435"/>
            <a:stretch/>
          </p:blipFill>
          <p:spPr>
            <a:xfrm flipH="1" rot="5400000">
              <a:off x="-183683" y="3631464"/>
              <a:ext cx="1685675" cy="1318298"/>
            </a:xfrm>
            <a:prstGeom prst="rect">
              <a:avLst/>
            </a:prstGeom>
            <a:noFill/>
            <a:ln>
              <a:noFill/>
            </a:ln>
          </p:spPr>
        </p:pic>
        <p:pic>
          <p:nvPicPr>
            <p:cNvPr id="95" name="Google Shape;95;p18"/>
            <p:cNvPicPr preferRelativeResize="0"/>
            <p:nvPr/>
          </p:nvPicPr>
          <p:blipFill rotWithShape="1">
            <a:blip r:embed="rId4">
              <a:alphaModFix/>
            </a:blip>
            <a:srcRect b="7990" l="30711" r="3523" t="-7990"/>
            <a:stretch/>
          </p:blipFill>
          <p:spPr>
            <a:xfrm rot="10800000">
              <a:off x="6943725" y="0"/>
              <a:ext cx="2200274" cy="1372325"/>
            </a:xfrm>
            <a:prstGeom prst="rect">
              <a:avLst/>
            </a:prstGeom>
            <a:noFill/>
            <a:ln>
              <a:noFill/>
            </a:ln>
          </p:spPr>
        </p:pic>
      </p:grpSp>
      <p:sp>
        <p:nvSpPr>
          <p:cNvPr id="96" name="Google Shape;96;p18"/>
          <p:cNvSpPr txBox="1"/>
          <p:nvPr>
            <p:ph type="title"/>
          </p:nvPr>
        </p:nvSpPr>
        <p:spPr>
          <a:xfrm>
            <a:off x="720000" y="521225"/>
            <a:ext cx="7704000" cy="572700"/>
          </a:xfrm>
          <a:prstGeom prst="rect">
            <a:avLst/>
          </a:prstGeom>
          <a:noFill/>
          <a:ln>
            <a:noFill/>
          </a:ln>
        </p:spPr>
        <p:txBody>
          <a:bodyPr anchorCtr="0" anchor="t" bIns="68575" lIns="68575" spcFirstLastPara="1" rIns="68575" wrap="square" tIns="68575">
            <a:noAutofit/>
          </a:bodyPr>
          <a:lstStyle>
            <a:lvl1pPr lvl="0" algn="ctr">
              <a:lnSpc>
                <a:spcPct val="100000"/>
              </a:lnSpc>
              <a:spcBef>
                <a:spcPts val="0"/>
              </a:spcBef>
              <a:spcAft>
                <a:spcPts val="0"/>
              </a:spcAft>
              <a:buSzPts val="2600"/>
              <a:buNone/>
              <a:defRPr/>
            </a:lvl1pPr>
            <a:lvl2pPr lvl="1" algn="l">
              <a:lnSpc>
                <a:spcPct val="100000"/>
              </a:lnSpc>
              <a:spcBef>
                <a:spcPts val="0"/>
              </a:spcBef>
              <a:spcAft>
                <a:spcPts val="0"/>
              </a:spcAft>
              <a:buSzPts val="2600"/>
              <a:buNone/>
              <a:defRPr/>
            </a:lvl2pPr>
            <a:lvl3pPr lvl="2" algn="l">
              <a:lnSpc>
                <a:spcPct val="100000"/>
              </a:lnSpc>
              <a:spcBef>
                <a:spcPts val="0"/>
              </a:spcBef>
              <a:spcAft>
                <a:spcPts val="0"/>
              </a:spcAft>
              <a:buSzPts val="2600"/>
              <a:buNone/>
              <a:defRPr/>
            </a:lvl3pPr>
            <a:lvl4pPr lvl="3" algn="l">
              <a:lnSpc>
                <a:spcPct val="100000"/>
              </a:lnSpc>
              <a:spcBef>
                <a:spcPts val="0"/>
              </a:spcBef>
              <a:spcAft>
                <a:spcPts val="0"/>
              </a:spcAft>
              <a:buSzPts val="2600"/>
              <a:buNone/>
              <a:defRPr/>
            </a:lvl4pPr>
            <a:lvl5pPr lvl="4" algn="l">
              <a:lnSpc>
                <a:spcPct val="100000"/>
              </a:lnSpc>
              <a:spcBef>
                <a:spcPts val="0"/>
              </a:spcBef>
              <a:spcAft>
                <a:spcPts val="0"/>
              </a:spcAft>
              <a:buSzPts val="2600"/>
              <a:buNone/>
              <a:defRPr/>
            </a:lvl5pPr>
            <a:lvl6pPr lvl="5" algn="l">
              <a:lnSpc>
                <a:spcPct val="100000"/>
              </a:lnSpc>
              <a:spcBef>
                <a:spcPts val="0"/>
              </a:spcBef>
              <a:spcAft>
                <a:spcPts val="0"/>
              </a:spcAft>
              <a:buSzPts val="2600"/>
              <a:buNone/>
              <a:defRPr/>
            </a:lvl6pPr>
            <a:lvl7pPr lvl="6" algn="l">
              <a:lnSpc>
                <a:spcPct val="100000"/>
              </a:lnSpc>
              <a:spcBef>
                <a:spcPts val="0"/>
              </a:spcBef>
              <a:spcAft>
                <a:spcPts val="0"/>
              </a:spcAft>
              <a:buSzPts val="2600"/>
              <a:buNone/>
              <a:defRPr/>
            </a:lvl7pPr>
            <a:lvl8pPr lvl="7" algn="l">
              <a:lnSpc>
                <a:spcPct val="100000"/>
              </a:lnSpc>
              <a:spcBef>
                <a:spcPts val="0"/>
              </a:spcBef>
              <a:spcAft>
                <a:spcPts val="0"/>
              </a:spcAft>
              <a:buSzPts val="2600"/>
              <a:buNone/>
              <a:defRPr/>
            </a:lvl8pPr>
            <a:lvl9pPr lvl="8" algn="l">
              <a:lnSpc>
                <a:spcPct val="100000"/>
              </a:lnSpc>
              <a:spcBef>
                <a:spcPts val="0"/>
              </a:spcBef>
              <a:spcAft>
                <a:spcPts val="0"/>
              </a:spcAft>
              <a:buSzPts val="26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97" name="Shape 97"/>
        <p:cNvGrpSpPr/>
        <p:nvPr/>
      </p:nvGrpSpPr>
      <p:grpSpPr>
        <a:xfrm>
          <a:off x="0" y="0"/>
          <a:ext cx="0" cy="0"/>
          <a:chOff x="0" y="0"/>
          <a:chExt cx="0" cy="0"/>
        </a:xfrm>
      </p:grpSpPr>
      <p:pic>
        <p:nvPicPr>
          <p:cNvPr id="98" name="Google Shape;98;p19"/>
          <p:cNvPicPr preferRelativeResize="0"/>
          <p:nvPr/>
        </p:nvPicPr>
        <p:blipFill rotWithShape="1">
          <a:blip r:embed="rId2">
            <a:alphaModFix/>
          </a:blip>
          <a:srcRect b="0" l="0" r="0" t="0"/>
          <a:stretch/>
        </p:blipFill>
        <p:spPr>
          <a:xfrm>
            <a:off x="0" y="1"/>
            <a:ext cx="9144000" cy="5143511"/>
          </a:xfrm>
          <a:prstGeom prst="rect">
            <a:avLst/>
          </a:prstGeom>
          <a:noFill/>
          <a:ln>
            <a:noFill/>
          </a:ln>
        </p:spPr>
      </p:pic>
      <p:grpSp>
        <p:nvGrpSpPr>
          <p:cNvPr id="99" name="Google Shape;99;p19"/>
          <p:cNvGrpSpPr/>
          <p:nvPr/>
        </p:nvGrpSpPr>
        <p:grpSpPr>
          <a:xfrm>
            <a:off x="-1" y="-2"/>
            <a:ext cx="9144002" cy="5143503"/>
            <a:chOff x="-1" y="-2"/>
            <a:chExt cx="9144002" cy="5143503"/>
          </a:xfrm>
        </p:grpSpPr>
        <p:pic>
          <p:nvPicPr>
            <p:cNvPr id="100" name="Google Shape;100;p19"/>
            <p:cNvPicPr preferRelativeResize="0"/>
            <p:nvPr/>
          </p:nvPicPr>
          <p:blipFill rotWithShape="1">
            <a:blip r:embed="rId3">
              <a:alphaModFix/>
            </a:blip>
            <a:srcRect b="0" l="0" r="0" t="0"/>
            <a:stretch/>
          </p:blipFill>
          <p:spPr>
            <a:xfrm rot="-5400000">
              <a:off x="7596261" y="-54763"/>
              <a:ext cx="1492977" cy="1602499"/>
            </a:xfrm>
            <a:prstGeom prst="rect">
              <a:avLst/>
            </a:prstGeom>
            <a:noFill/>
            <a:ln>
              <a:noFill/>
            </a:ln>
          </p:spPr>
        </p:pic>
        <p:pic>
          <p:nvPicPr>
            <p:cNvPr id="101" name="Google Shape;101;p19"/>
            <p:cNvPicPr preferRelativeResize="0"/>
            <p:nvPr/>
          </p:nvPicPr>
          <p:blipFill rotWithShape="1">
            <a:blip r:embed="rId4">
              <a:alphaModFix/>
            </a:blip>
            <a:srcRect b="0" l="0" r="0" t="0"/>
            <a:stretch/>
          </p:blipFill>
          <p:spPr>
            <a:xfrm rot="-5400000">
              <a:off x="7457401" y="3456896"/>
              <a:ext cx="1627802" cy="1745398"/>
            </a:xfrm>
            <a:prstGeom prst="rect">
              <a:avLst/>
            </a:prstGeom>
            <a:noFill/>
            <a:ln>
              <a:noFill/>
            </a:ln>
          </p:spPr>
        </p:pic>
        <p:pic>
          <p:nvPicPr>
            <p:cNvPr id="102" name="Google Shape;102;p19"/>
            <p:cNvPicPr preferRelativeResize="0"/>
            <p:nvPr/>
          </p:nvPicPr>
          <p:blipFill rotWithShape="1">
            <a:blip r:embed="rId4">
              <a:alphaModFix/>
            </a:blip>
            <a:srcRect b="0" l="0" r="0" t="0"/>
            <a:stretch/>
          </p:blipFill>
          <p:spPr>
            <a:xfrm flipH="1" rot="10800000">
              <a:off x="0" y="-2"/>
              <a:ext cx="1502602" cy="1611203"/>
            </a:xfrm>
            <a:prstGeom prst="rect">
              <a:avLst/>
            </a:prstGeom>
            <a:noFill/>
            <a:ln>
              <a:noFill/>
            </a:ln>
          </p:spPr>
        </p:pic>
        <p:pic>
          <p:nvPicPr>
            <p:cNvPr id="103" name="Google Shape;103;p19"/>
            <p:cNvPicPr preferRelativeResize="0"/>
            <p:nvPr/>
          </p:nvPicPr>
          <p:blipFill rotWithShape="1">
            <a:blip r:embed="rId4">
              <a:alphaModFix/>
            </a:blip>
            <a:srcRect b="0" l="0" r="0" t="0"/>
            <a:stretch/>
          </p:blipFill>
          <p:spPr>
            <a:xfrm>
              <a:off x="-1" y="3532324"/>
              <a:ext cx="1502602" cy="1611177"/>
            </a:xfrm>
            <a:prstGeom prst="rect">
              <a:avLst/>
            </a:prstGeom>
            <a:noFill/>
            <a:ln>
              <a:noFill/>
            </a:ln>
          </p:spPr>
        </p:pic>
      </p:grpSp>
      <p:sp>
        <p:nvSpPr>
          <p:cNvPr id="104" name="Google Shape;104;p19"/>
          <p:cNvSpPr txBox="1"/>
          <p:nvPr>
            <p:ph idx="1" type="subTitle"/>
          </p:nvPr>
        </p:nvSpPr>
        <p:spPr>
          <a:xfrm>
            <a:off x="1048275" y="1634575"/>
            <a:ext cx="3387300" cy="2362800"/>
          </a:xfrm>
          <a:prstGeom prst="rect">
            <a:avLst/>
          </a:prstGeom>
          <a:noFill/>
          <a:ln>
            <a:noFill/>
          </a:ln>
        </p:spPr>
        <p:txBody>
          <a:bodyPr anchorCtr="0" anchor="t" bIns="68575" lIns="68575" spcFirstLastPara="1" rIns="68575" wrap="square" tIns="68575">
            <a:noAutofit/>
          </a:bodyPr>
          <a:lstStyle>
            <a:lvl1pPr lvl="0" algn="l">
              <a:lnSpc>
                <a:spcPct val="100000"/>
              </a:lnSpc>
              <a:spcBef>
                <a:spcPts val="0"/>
              </a:spcBef>
              <a:spcAft>
                <a:spcPts val="0"/>
              </a:spcAft>
              <a:buSzPts val="1400"/>
              <a:buNone/>
              <a:defRPr/>
            </a:lvl1pPr>
            <a:lvl2pPr lvl="1" algn="ctr">
              <a:lnSpc>
                <a:spcPct val="100000"/>
              </a:lnSpc>
              <a:spcBef>
                <a:spcPts val="1600"/>
              </a:spcBef>
              <a:spcAft>
                <a:spcPts val="0"/>
              </a:spcAft>
              <a:buSzPts val="1400"/>
              <a:buNone/>
              <a:defRPr sz="1900"/>
            </a:lvl2pPr>
            <a:lvl3pPr lvl="2" algn="ctr">
              <a:lnSpc>
                <a:spcPct val="100000"/>
              </a:lnSpc>
              <a:spcBef>
                <a:spcPts val="1600"/>
              </a:spcBef>
              <a:spcAft>
                <a:spcPts val="0"/>
              </a:spcAft>
              <a:buSzPts val="1400"/>
              <a:buNone/>
              <a:defRPr sz="1900"/>
            </a:lvl3pPr>
            <a:lvl4pPr lvl="3" algn="ctr">
              <a:lnSpc>
                <a:spcPct val="100000"/>
              </a:lnSpc>
              <a:spcBef>
                <a:spcPts val="1600"/>
              </a:spcBef>
              <a:spcAft>
                <a:spcPts val="0"/>
              </a:spcAft>
              <a:buSzPts val="1400"/>
              <a:buNone/>
              <a:defRPr sz="1900"/>
            </a:lvl4pPr>
            <a:lvl5pPr lvl="4" algn="ctr">
              <a:lnSpc>
                <a:spcPct val="100000"/>
              </a:lnSpc>
              <a:spcBef>
                <a:spcPts val="1600"/>
              </a:spcBef>
              <a:spcAft>
                <a:spcPts val="0"/>
              </a:spcAft>
              <a:buSzPts val="1400"/>
              <a:buNone/>
              <a:defRPr sz="1900"/>
            </a:lvl5pPr>
            <a:lvl6pPr lvl="5" algn="ctr">
              <a:lnSpc>
                <a:spcPct val="100000"/>
              </a:lnSpc>
              <a:spcBef>
                <a:spcPts val="1600"/>
              </a:spcBef>
              <a:spcAft>
                <a:spcPts val="0"/>
              </a:spcAft>
              <a:buSzPts val="1400"/>
              <a:buNone/>
              <a:defRPr sz="1900"/>
            </a:lvl6pPr>
            <a:lvl7pPr lvl="6" algn="ctr">
              <a:lnSpc>
                <a:spcPct val="100000"/>
              </a:lnSpc>
              <a:spcBef>
                <a:spcPts val="1600"/>
              </a:spcBef>
              <a:spcAft>
                <a:spcPts val="0"/>
              </a:spcAft>
              <a:buSzPts val="1400"/>
              <a:buNone/>
              <a:defRPr sz="1900"/>
            </a:lvl7pPr>
            <a:lvl8pPr lvl="7" algn="ctr">
              <a:lnSpc>
                <a:spcPct val="100000"/>
              </a:lnSpc>
              <a:spcBef>
                <a:spcPts val="1600"/>
              </a:spcBef>
              <a:spcAft>
                <a:spcPts val="0"/>
              </a:spcAft>
              <a:buSzPts val="1400"/>
              <a:buNone/>
              <a:defRPr sz="1900"/>
            </a:lvl8pPr>
            <a:lvl9pPr lvl="8" algn="ctr">
              <a:lnSpc>
                <a:spcPct val="100000"/>
              </a:lnSpc>
              <a:spcBef>
                <a:spcPts val="1600"/>
              </a:spcBef>
              <a:spcAft>
                <a:spcPts val="1600"/>
              </a:spcAft>
              <a:buSzPts val="1400"/>
              <a:buNone/>
              <a:defRPr sz="1900"/>
            </a:lvl9pPr>
          </a:lstStyle>
          <a:p/>
        </p:txBody>
      </p:sp>
      <p:sp>
        <p:nvSpPr>
          <p:cNvPr id="105" name="Google Shape;105;p19"/>
          <p:cNvSpPr txBox="1"/>
          <p:nvPr>
            <p:ph type="title"/>
          </p:nvPr>
        </p:nvSpPr>
        <p:spPr>
          <a:xfrm>
            <a:off x="720000" y="521225"/>
            <a:ext cx="7704000" cy="572700"/>
          </a:xfrm>
          <a:prstGeom prst="rect">
            <a:avLst/>
          </a:prstGeom>
          <a:noFill/>
          <a:ln>
            <a:noFill/>
          </a:ln>
        </p:spPr>
        <p:txBody>
          <a:bodyPr anchorCtr="0" anchor="t" bIns="68575" lIns="68575" spcFirstLastPara="1" rIns="68575" wrap="square" tIns="68575">
            <a:noAutofit/>
          </a:bodyPr>
          <a:lstStyle>
            <a:lvl1pPr lvl="0" algn="ctr">
              <a:lnSpc>
                <a:spcPct val="100000"/>
              </a:lnSpc>
              <a:spcBef>
                <a:spcPts val="0"/>
              </a:spcBef>
              <a:spcAft>
                <a:spcPts val="0"/>
              </a:spcAft>
              <a:buSzPts val="2600"/>
              <a:buNone/>
              <a:defRPr/>
            </a:lvl1pPr>
            <a:lvl2pPr lvl="1" algn="l">
              <a:lnSpc>
                <a:spcPct val="100000"/>
              </a:lnSpc>
              <a:spcBef>
                <a:spcPts val="0"/>
              </a:spcBef>
              <a:spcAft>
                <a:spcPts val="0"/>
              </a:spcAft>
              <a:buSzPts val="2600"/>
              <a:buNone/>
              <a:defRPr/>
            </a:lvl2pPr>
            <a:lvl3pPr lvl="2" algn="l">
              <a:lnSpc>
                <a:spcPct val="100000"/>
              </a:lnSpc>
              <a:spcBef>
                <a:spcPts val="0"/>
              </a:spcBef>
              <a:spcAft>
                <a:spcPts val="0"/>
              </a:spcAft>
              <a:buSzPts val="2600"/>
              <a:buNone/>
              <a:defRPr/>
            </a:lvl3pPr>
            <a:lvl4pPr lvl="3" algn="l">
              <a:lnSpc>
                <a:spcPct val="100000"/>
              </a:lnSpc>
              <a:spcBef>
                <a:spcPts val="0"/>
              </a:spcBef>
              <a:spcAft>
                <a:spcPts val="0"/>
              </a:spcAft>
              <a:buSzPts val="2600"/>
              <a:buNone/>
              <a:defRPr/>
            </a:lvl4pPr>
            <a:lvl5pPr lvl="4" algn="l">
              <a:lnSpc>
                <a:spcPct val="100000"/>
              </a:lnSpc>
              <a:spcBef>
                <a:spcPts val="0"/>
              </a:spcBef>
              <a:spcAft>
                <a:spcPts val="0"/>
              </a:spcAft>
              <a:buSzPts val="2600"/>
              <a:buNone/>
              <a:defRPr/>
            </a:lvl5pPr>
            <a:lvl6pPr lvl="5" algn="l">
              <a:lnSpc>
                <a:spcPct val="100000"/>
              </a:lnSpc>
              <a:spcBef>
                <a:spcPts val="0"/>
              </a:spcBef>
              <a:spcAft>
                <a:spcPts val="0"/>
              </a:spcAft>
              <a:buSzPts val="2600"/>
              <a:buNone/>
              <a:defRPr/>
            </a:lvl6pPr>
            <a:lvl7pPr lvl="6" algn="l">
              <a:lnSpc>
                <a:spcPct val="100000"/>
              </a:lnSpc>
              <a:spcBef>
                <a:spcPts val="0"/>
              </a:spcBef>
              <a:spcAft>
                <a:spcPts val="0"/>
              </a:spcAft>
              <a:buSzPts val="2600"/>
              <a:buNone/>
              <a:defRPr/>
            </a:lvl7pPr>
            <a:lvl8pPr lvl="7" algn="l">
              <a:lnSpc>
                <a:spcPct val="100000"/>
              </a:lnSpc>
              <a:spcBef>
                <a:spcPts val="0"/>
              </a:spcBef>
              <a:spcAft>
                <a:spcPts val="0"/>
              </a:spcAft>
              <a:buSzPts val="2600"/>
              <a:buNone/>
              <a:defRPr/>
            </a:lvl8pPr>
            <a:lvl9pPr lvl="8" algn="l">
              <a:lnSpc>
                <a:spcPct val="100000"/>
              </a:lnSpc>
              <a:spcBef>
                <a:spcPts val="0"/>
              </a:spcBef>
              <a:spcAft>
                <a:spcPts val="0"/>
              </a:spcAft>
              <a:buSzPts val="2600"/>
              <a:buNone/>
              <a:defRPr/>
            </a:lvl9pPr>
          </a:lstStyle>
          <a:p/>
        </p:txBody>
      </p:sp>
      <p:sp>
        <p:nvSpPr>
          <p:cNvPr id="106" name="Google Shape;106;p19"/>
          <p:cNvSpPr txBox="1"/>
          <p:nvPr>
            <p:ph idx="2" type="subTitle"/>
          </p:nvPr>
        </p:nvSpPr>
        <p:spPr>
          <a:xfrm>
            <a:off x="4708402" y="1634575"/>
            <a:ext cx="3387300" cy="2362800"/>
          </a:xfrm>
          <a:prstGeom prst="rect">
            <a:avLst/>
          </a:prstGeom>
          <a:noFill/>
          <a:ln>
            <a:noFill/>
          </a:ln>
        </p:spPr>
        <p:txBody>
          <a:bodyPr anchorCtr="0" anchor="t" bIns="68575" lIns="68575" spcFirstLastPara="1" rIns="68575" wrap="square" tIns="68575">
            <a:noAutofit/>
          </a:bodyPr>
          <a:lstStyle>
            <a:lvl1pPr lvl="0" algn="l">
              <a:lnSpc>
                <a:spcPct val="100000"/>
              </a:lnSpc>
              <a:spcBef>
                <a:spcPts val="0"/>
              </a:spcBef>
              <a:spcAft>
                <a:spcPts val="0"/>
              </a:spcAft>
              <a:buSzPts val="1400"/>
              <a:buNone/>
              <a:defRPr/>
            </a:lvl1pPr>
            <a:lvl2pPr lvl="1" algn="ctr">
              <a:lnSpc>
                <a:spcPct val="100000"/>
              </a:lnSpc>
              <a:spcBef>
                <a:spcPts val="1600"/>
              </a:spcBef>
              <a:spcAft>
                <a:spcPts val="0"/>
              </a:spcAft>
              <a:buSzPts val="1400"/>
              <a:buNone/>
              <a:defRPr sz="1900"/>
            </a:lvl2pPr>
            <a:lvl3pPr lvl="2" algn="ctr">
              <a:lnSpc>
                <a:spcPct val="100000"/>
              </a:lnSpc>
              <a:spcBef>
                <a:spcPts val="1600"/>
              </a:spcBef>
              <a:spcAft>
                <a:spcPts val="0"/>
              </a:spcAft>
              <a:buSzPts val="1400"/>
              <a:buNone/>
              <a:defRPr sz="1900"/>
            </a:lvl3pPr>
            <a:lvl4pPr lvl="3" algn="ctr">
              <a:lnSpc>
                <a:spcPct val="100000"/>
              </a:lnSpc>
              <a:spcBef>
                <a:spcPts val="1600"/>
              </a:spcBef>
              <a:spcAft>
                <a:spcPts val="0"/>
              </a:spcAft>
              <a:buSzPts val="1400"/>
              <a:buNone/>
              <a:defRPr sz="1900"/>
            </a:lvl4pPr>
            <a:lvl5pPr lvl="4" algn="ctr">
              <a:lnSpc>
                <a:spcPct val="100000"/>
              </a:lnSpc>
              <a:spcBef>
                <a:spcPts val="1600"/>
              </a:spcBef>
              <a:spcAft>
                <a:spcPts val="0"/>
              </a:spcAft>
              <a:buSzPts val="1400"/>
              <a:buNone/>
              <a:defRPr sz="1900"/>
            </a:lvl5pPr>
            <a:lvl6pPr lvl="5" algn="ctr">
              <a:lnSpc>
                <a:spcPct val="100000"/>
              </a:lnSpc>
              <a:spcBef>
                <a:spcPts val="1600"/>
              </a:spcBef>
              <a:spcAft>
                <a:spcPts val="0"/>
              </a:spcAft>
              <a:buSzPts val="1400"/>
              <a:buNone/>
              <a:defRPr sz="1900"/>
            </a:lvl6pPr>
            <a:lvl7pPr lvl="6" algn="ctr">
              <a:lnSpc>
                <a:spcPct val="100000"/>
              </a:lnSpc>
              <a:spcBef>
                <a:spcPts val="1600"/>
              </a:spcBef>
              <a:spcAft>
                <a:spcPts val="0"/>
              </a:spcAft>
              <a:buSzPts val="1400"/>
              <a:buNone/>
              <a:defRPr sz="1900"/>
            </a:lvl7pPr>
            <a:lvl8pPr lvl="7" algn="ctr">
              <a:lnSpc>
                <a:spcPct val="100000"/>
              </a:lnSpc>
              <a:spcBef>
                <a:spcPts val="1600"/>
              </a:spcBef>
              <a:spcAft>
                <a:spcPts val="0"/>
              </a:spcAft>
              <a:buSzPts val="1400"/>
              <a:buNone/>
              <a:defRPr sz="1900"/>
            </a:lvl8pPr>
            <a:lvl9pPr lvl="8" algn="ctr">
              <a:lnSpc>
                <a:spcPct val="100000"/>
              </a:lnSpc>
              <a:spcBef>
                <a:spcPts val="1600"/>
              </a:spcBef>
              <a:spcAft>
                <a:spcPts val="1600"/>
              </a:spcAft>
              <a:buSzPts val="1400"/>
              <a:buNone/>
              <a:defRPr sz="19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107" name="Shape 107"/>
        <p:cNvGrpSpPr/>
        <p:nvPr/>
      </p:nvGrpSpPr>
      <p:grpSpPr>
        <a:xfrm>
          <a:off x="0" y="0"/>
          <a:ext cx="0" cy="0"/>
          <a:chOff x="0" y="0"/>
          <a:chExt cx="0" cy="0"/>
        </a:xfrm>
      </p:grpSpPr>
      <p:sp>
        <p:nvSpPr>
          <p:cNvPr id="108" name="Google Shape;108;p20"/>
          <p:cNvSpPr txBox="1"/>
          <p:nvPr>
            <p:ph type="title"/>
          </p:nvPr>
        </p:nvSpPr>
        <p:spPr>
          <a:xfrm>
            <a:off x="623550" y="926125"/>
            <a:ext cx="3569100" cy="1773000"/>
          </a:xfrm>
          <a:prstGeom prst="rect">
            <a:avLst/>
          </a:prstGeom>
          <a:noFill/>
          <a:ln>
            <a:noFill/>
          </a:ln>
        </p:spPr>
        <p:txBody>
          <a:bodyPr anchorCtr="0" anchor="t" bIns="68575" lIns="68575" spcFirstLastPara="1" rIns="68575" wrap="square" tIns="68575">
            <a:noAutofit/>
          </a:bodyPr>
          <a:lstStyle>
            <a:lvl1pPr lvl="0" algn="l">
              <a:lnSpc>
                <a:spcPct val="100000"/>
              </a:lnSpc>
              <a:spcBef>
                <a:spcPts val="0"/>
              </a:spcBef>
              <a:spcAft>
                <a:spcPts val="0"/>
              </a:spcAft>
              <a:buSzPts val="2600"/>
              <a:buNone/>
              <a:defRPr/>
            </a:lvl1pPr>
            <a:lvl2pPr lvl="1" algn="ctr">
              <a:lnSpc>
                <a:spcPct val="100000"/>
              </a:lnSpc>
              <a:spcBef>
                <a:spcPts val="0"/>
              </a:spcBef>
              <a:spcAft>
                <a:spcPts val="0"/>
              </a:spcAft>
              <a:buSzPts val="2600"/>
              <a:buNone/>
              <a:defRPr/>
            </a:lvl2pPr>
            <a:lvl3pPr lvl="2" algn="ctr">
              <a:lnSpc>
                <a:spcPct val="100000"/>
              </a:lnSpc>
              <a:spcBef>
                <a:spcPts val="0"/>
              </a:spcBef>
              <a:spcAft>
                <a:spcPts val="0"/>
              </a:spcAft>
              <a:buSzPts val="2600"/>
              <a:buNone/>
              <a:defRPr/>
            </a:lvl3pPr>
            <a:lvl4pPr lvl="3" algn="ctr">
              <a:lnSpc>
                <a:spcPct val="100000"/>
              </a:lnSpc>
              <a:spcBef>
                <a:spcPts val="0"/>
              </a:spcBef>
              <a:spcAft>
                <a:spcPts val="0"/>
              </a:spcAft>
              <a:buSzPts val="2600"/>
              <a:buNone/>
              <a:defRPr/>
            </a:lvl4pPr>
            <a:lvl5pPr lvl="4" algn="ctr">
              <a:lnSpc>
                <a:spcPct val="100000"/>
              </a:lnSpc>
              <a:spcBef>
                <a:spcPts val="0"/>
              </a:spcBef>
              <a:spcAft>
                <a:spcPts val="0"/>
              </a:spcAft>
              <a:buSzPts val="2600"/>
              <a:buNone/>
              <a:defRPr/>
            </a:lvl5pPr>
            <a:lvl6pPr lvl="5" algn="ctr">
              <a:lnSpc>
                <a:spcPct val="100000"/>
              </a:lnSpc>
              <a:spcBef>
                <a:spcPts val="0"/>
              </a:spcBef>
              <a:spcAft>
                <a:spcPts val="0"/>
              </a:spcAft>
              <a:buSzPts val="2600"/>
              <a:buNone/>
              <a:defRPr/>
            </a:lvl6pPr>
            <a:lvl7pPr lvl="6" algn="ctr">
              <a:lnSpc>
                <a:spcPct val="100000"/>
              </a:lnSpc>
              <a:spcBef>
                <a:spcPts val="0"/>
              </a:spcBef>
              <a:spcAft>
                <a:spcPts val="0"/>
              </a:spcAft>
              <a:buSzPts val="2600"/>
              <a:buNone/>
              <a:defRPr/>
            </a:lvl7pPr>
            <a:lvl8pPr lvl="7" algn="ctr">
              <a:lnSpc>
                <a:spcPct val="100000"/>
              </a:lnSpc>
              <a:spcBef>
                <a:spcPts val="0"/>
              </a:spcBef>
              <a:spcAft>
                <a:spcPts val="0"/>
              </a:spcAft>
              <a:buSzPts val="2600"/>
              <a:buNone/>
              <a:defRPr/>
            </a:lvl8pPr>
            <a:lvl9pPr lvl="8" algn="ctr">
              <a:lnSpc>
                <a:spcPct val="100000"/>
              </a:lnSpc>
              <a:spcBef>
                <a:spcPts val="0"/>
              </a:spcBef>
              <a:spcAft>
                <a:spcPts val="0"/>
              </a:spcAft>
              <a:buSzPts val="2600"/>
              <a:buNone/>
              <a:defRPr/>
            </a:lvl9pPr>
          </a:lstStyle>
          <a:p/>
        </p:txBody>
      </p:sp>
      <p:grpSp>
        <p:nvGrpSpPr>
          <p:cNvPr id="109" name="Google Shape;109;p20"/>
          <p:cNvGrpSpPr/>
          <p:nvPr/>
        </p:nvGrpSpPr>
        <p:grpSpPr>
          <a:xfrm>
            <a:off x="0" y="1"/>
            <a:ext cx="9144000" cy="5143499"/>
            <a:chOff x="0" y="1"/>
            <a:chExt cx="9144000" cy="5143499"/>
          </a:xfrm>
        </p:grpSpPr>
        <p:pic>
          <p:nvPicPr>
            <p:cNvPr id="110" name="Google Shape;110;p20"/>
            <p:cNvPicPr preferRelativeResize="0"/>
            <p:nvPr/>
          </p:nvPicPr>
          <p:blipFill rotWithShape="1">
            <a:blip r:embed="rId2">
              <a:alphaModFix/>
            </a:blip>
            <a:srcRect b="0" l="0" r="0" t="0"/>
            <a:stretch/>
          </p:blipFill>
          <p:spPr>
            <a:xfrm>
              <a:off x="0" y="3559000"/>
              <a:ext cx="3863148" cy="1584500"/>
            </a:xfrm>
            <a:prstGeom prst="rect">
              <a:avLst/>
            </a:prstGeom>
            <a:noFill/>
            <a:ln>
              <a:noFill/>
            </a:ln>
          </p:spPr>
        </p:pic>
        <p:pic>
          <p:nvPicPr>
            <p:cNvPr id="111" name="Google Shape;111;p20"/>
            <p:cNvPicPr preferRelativeResize="0"/>
            <p:nvPr/>
          </p:nvPicPr>
          <p:blipFill rotWithShape="1">
            <a:blip r:embed="rId3">
              <a:alphaModFix/>
            </a:blip>
            <a:srcRect b="0" l="0" r="0" t="0"/>
            <a:stretch/>
          </p:blipFill>
          <p:spPr>
            <a:xfrm rot="-5400000">
              <a:off x="7664038" y="-52361"/>
              <a:ext cx="1427599" cy="1532324"/>
            </a:xfrm>
            <a:prstGeom prst="rect">
              <a:avLst/>
            </a:prstGeom>
            <a:noFill/>
            <a:ln>
              <a:noFill/>
            </a:ln>
          </p:spPr>
        </p:pic>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spTree>
      <p:nvGrpSpPr>
        <p:cNvPr id="112" name="Shape 112"/>
        <p:cNvGrpSpPr/>
        <p:nvPr/>
      </p:nvGrpSpPr>
      <p:grpSpPr>
        <a:xfrm>
          <a:off x="0" y="0"/>
          <a:ext cx="0" cy="0"/>
          <a:chOff x="0" y="0"/>
          <a:chExt cx="0" cy="0"/>
        </a:xfrm>
      </p:grpSpPr>
      <p:pic>
        <p:nvPicPr>
          <p:cNvPr id="113" name="Google Shape;113;p21"/>
          <p:cNvPicPr preferRelativeResize="0"/>
          <p:nvPr/>
        </p:nvPicPr>
        <p:blipFill rotWithShape="1">
          <a:blip r:embed="rId2">
            <a:alphaModFix/>
          </a:blip>
          <a:srcRect b="0" l="0" r="0" t="0"/>
          <a:stretch/>
        </p:blipFill>
        <p:spPr>
          <a:xfrm>
            <a:off x="0" y="1"/>
            <a:ext cx="9144000" cy="5143511"/>
          </a:xfrm>
          <a:prstGeom prst="rect">
            <a:avLst/>
          </a:prstGeom>
          <a:noFill/>
          <a:ln>
            <a:noFill/>
          </a:ln>
        </p:spPr>
      </p:pic>
      <p:grpSp>
        <p:nvGrpSpPr>
          <p:cNvPr id="114" name="Google Shape;114;p21"/>
          <p:cNvGrpSpPr/>
          <p:nvPr/>
        </p:nvGrpSpPr>
        <p:grpSpPr>
          <a:xfrm>
            <a:off x="-1" y="-2"/>
            <a:ext cx="9144011" cy="5143502"/>
            <a:chOff x="-1" y="-2"/>
            <a:chExt cx="9144011" cy="5143502"/>
          </a:xfrm>
        </p:grpSpPr>
        <p:pic>
          <p:nvPicPr>
            <p:cNvPr id="115" name="Google Shape;115;p21"/>
            <p:cNvPicPr preferRelativeResize="0"/>
            <p:nvPr/>
          </p:nvPicPr>
          <p:blipFill rotWithShape="1">
            <a:blip r:embed="rId3">
              <a:alphaModFix/>
            </a:blip>
            <a:srcRect b="0" l="0" r="0" t="0"/>
            <a:stretch/>
          </p:blipFill>
          <p:spPr>
            <a:xfrm rot="-5400000">
              <a:off x="7250862" y="-66989"/>
              <a:ext cx="1826152" cy="1960125"/>
            </a:xfrm>
            <a:prstGeom prst="rect">
              <a:avLst/>
            </a:prstGeom>
            <a:noFill/>
            <a:ln>
              <a:noFill/>
            </a:ln>
          </p:spPr>
        </p:pic>
        <p:pic>
          <p:nvPicPr>
            <p:cNvPr id="116" name="Google Shape;116;p21"/>
            <p:cNvPicPr preferRelativeResize="0"/>
            <p:nvPr/>
          </p:nvPicPr>
          <p:blipFill rotWithShape="1">
            <a:blip r:embed="rId4">
              <a:alphaModFix/>
            </a:blip>
            <a:srcRect b="0" l="0" r="0" t="0"/>
            <a:stretch/>
          </p:blipFill>
          <p:spPr>
            <a:xfrm>
              <a:off x="0" y="3771175"/>
              <a:ext cx="3345823" cy="1372325"/>
            </a:xfrm>
            <a:prstGeom prst="rect">
              <a:avLst/>
            </a:prstGeom>
            <a:noFill/>
            <a:ln>
              <a:noFill/>
            </a:ln>
          </p:spPr>
        </p:pic>
        <p:pic>
          <p:nvPicPr>
            <p:cNvPr id="117" name="Google Shape;117;p21"/>
            <p:cNvPicPr preferRelativeResize="0"/>
            <p:nvPr/>
          </p:nvPicPr>
          <p:blipFill rotWithShape="1">
            <a:blip r:embed="rId5">
              <a:alphaModFix/>
            </a:blip>
            <a:srcRect b="0" l="0" r="0" t="0"/>
            <a:stretch/>
          </p:blipFill>
          <p:spPr>
            <a:xfrm rot="-5400000">
              <a:off x="6427122" y="2426601"/>
              <a:ext cx="2622148" cy="2811628"/>
            </a:xfrm>
            <a:prstGeom prst="rect">
              <a:avLst/>
            </a:prstGeom>
            <a:noFill/>
            <a:ln>
              <a:noFill/>
            </a:ln>
          </p:spPr>
        </p:pic>
        <p:pic>
          <p:nvPicPr>
            <p:cNvPr id="118" name="Google Shape;118;p21"/>
            <p:cNvPicPr preferRelativeResize="0"/>
            <p:nvPr/>
          </p:nvPicPr>
          <p:blipFill rotWithShape="1">
            <a:blip r:embed="rId5">
              <a:alphaModFix/>
            </a:blip>
            <a:srcRect b="0" l="0" r="0" t="0"/>
            <a:stretch/>
          </p:blipFill>
          <p:spPr>
            <a:xfrm flipH="1" rot="10800000">
              <a:off x="-1" y="2"/>
              <a:ext cx="1685675" cy="1807498"/>
            </a:xfrm>
            <a:prstGeom prst="rect">
              <a:avLst/>
            </a:prstGeom>
            <a:noFill/>
            <a:ln>
              <a:noFill/>
            </a:ln>
          </p:spPr>
        </p:pic>
      </p:grpSp>
      <p:sp>
        <p:nvSpPr>
          <p:cNvPr id="119" name="Google Shape;119;p21"/>
          <p:cNvSpPr txBox="1"/>
          <p:nvPr>
            <p:ph type="title"/>
          </p:nvPr>
        </p:nvSpPr>
        <p:spPr>
          <a:xfrm>
            <a:off x="802675" y="1221600"/>
            <a:ext cx="7538700" cy="1950900"/>
          </a:xfrm>
          <a:prstGeom prst="rect">
            <a:avLst/>
          </a:prstGeom>
          <a:noFill/>
          <a:ln>
            <a:noFill/>
          </a:ln>
        </p:spPr>
        <p:txBody>
          <a:bodyPr anchorCtr="0" anchor="t" bIns="68575" lIns="68575" spcFirstLastPara="1" rIns="68575" wrap="square" tIns="68575">
            <a:noAutofit/>
          </a:bodyPr>
          <a:lstStyle>
            <a:lvl1pPr lvl="0" algn="ctr">
              <a:lnSpc>
                <a:spcPct val="100000"/>
              </a:lnSpc>
              <a:spcBef>
                <a:spcPts val="0"/>
              </a:spcBef>
              <a:spcAft>
                <a:spcPts val="0"/>
              </a:spcAft>
              <a:buSzPts val="7200"/>
              <a:buNone/>
              <a:defRPr sz="12000"/>
            </a:lvl1pPr>
            <a:lvl2pPr lvl="1" algn="ctr">
              <a:lnSpc>
                <a:spcPct val="100000"/>
              </a:lnSpc>
              <a:spcBef>
                <a:spcPts val="0"/>
              </a:spcBef>
              <a:spcAft>
                <a:spcPts val="0"/>
              </a:spcAft>
              <a:buSzPts val="7200"/>
              <a:buNone/>
              <a:defRPr sz="9600"/>
            </a:lvl2pPr>
            <a:lvl3pPr lvl="2" algn="ctr">
              <a:lnSpc>
                <a:spcPct val="100000"/>
              </a:lnSpc>
              <a:spcBef>
                <a:spcPts val="0"/>
              </a:spcBef>
              <a:spcAft>
                <a:spcPts val="0"/>
              </a:spcAft>
              <a:buSzPts val="7200"/>
              <a:buNone/>
              <a:defRPr sz="9600"/>
            </a:lvl3pPr>
            <a:lvl4pPr lvl="3" algn="ctr">
              <a:lnSpc>
                <a:spcPct val="100000"/>
              </a:lnSpc>
              <a:spcBef>
                <a:spcPts val="0"/>
              </a:spcBef>
              <a:spcAft>
                <a:spcPts val="0"/>
              </a:spcAft>
              <a:buSzPts val="7200"/>
              <a:buNone/>
              <a:defRPr sz="9600"/>
            </a:lvl4pPr>
            <a:lvl5pPr lvl="4" algn="ctr">
              <a:lnSpc>
                <a:spcPct val="100000"/>
              </a:lnSpc>
              <a:spcBef>
                <a:spcPts val="0"/>
              </a:spcBef>
              <a:spcAft>
                <a:spcPts val="0"/>
              </a:spcAft>
              <a:buSzPts val="7200"/>
              <a:buNone/>
              <a:defRPr sz="9600"/>
            </a:lvl5pPr>
            <a:lvl6pPr lvl="5" algn="ctr">
              <a:lnSpc>
                <a:spcPct val="100000"/>
              </a:lnSpc>
              <a:spcBef>
                <a:spcPts val="0"/>
              </a:spcBef>
              <a:spcAft>
                <a:spcPts val="0"/>
              </a:spcAft>
              <a:buSzPts val="7200"/>
              <a:buNone/>
              <a:defRPr sz="9600"/>
            </a:lvl6pPr>
            <a:lvl7pPr lvl="6" algn="ctr">
              <a:lnSpc>
                <a:spcPct val="100000"/>
              </a:lnSpc>
              <a:spcBef>
                <a:spcPts val="0"/>
              </a:spcBef>
              <a:spcAft>
                <a:spcPts val="0"/>
              </a:spcAft>
              <a:buSzPts val="7200"/>
              <a:buNone/>
              <a:defRPr sz="9600"/>
            </a:lvl7pPr>
            <a:lvl8pPr lvl="7" algn="ctr">
              <a:lnSpc>
                <a:spcPct val="100000"/>
              </a:lnSpc>
              <a:spcBef>
                <a:spcPts val="0"/>
              </a:spcBef>
              <a:spcAft>
                <a:spcPts val="0"/>
              </a:spcAft>
              <a:buSzPts val="7200"/>
              <a:buNone/>
              <a:defRPr sz="9600"/>
            </a:lvl8pPr>
            <a:lvl9pPr lvl="8" algn="ctr">
              <a:lnSpc>
                <a:spcPct val="100000"/>
              </a:lnSpc>
              <a:spcBef>
                <a:spcPts val="0"/>
              </a:spcBef>
              <a:spcAft>
                <a:spcPts val="0"/>
              </a:spcAft>
              <a:buSzPts val="7200"/>
              <a:buNone/>
              <a:defRPr sz="9600"/>
            </a:lvl9pPr>
          </a:lstStyle>
          <a:p/>
        </p:txBody>
      </p:sp>
      <p:sp>
        <p:nvSpPr>
          <p:cNvPr id="120" name="Google Shape;120;p21"/>
          <p:cNvSpPr txBox="1"/>
          <p:nvPr>
            <p:ph idx="1" type="subTitle"/>
          </p:nvPr>
        </p:nvSpPr>
        <p:spPr>
          <a:xfrm>
            <a:off x="2403925" y="3172550"/>
            <a:ext cx="4336200" cy="497100"/>
          </a:xfrm>
          <a:prstGeom prst="rect">
            <a:avLst/>
          </a:prstGeom>
          <a:noFill/>
          <a:ln>
            <a:noFill/>
          </a:ln>
        </p:spPr>
        <p:txBody>
          <a:bodyPr anchorCtr="0" anchor="t" bIns="68575" lIns="68575" spcFirstLastPara="1" rIns="68575" wrap="square" tIns="68575">
            <a:noAutofit/>
          </a:bodyPr>
          <a:lstStyle>
            <a:lvl1pPr lvl="0" algn="ctr">
              <a:lnSpc>
                <a:spcPct val="100000"/>
              </a:lnSpc>
              <a:spcBef>
                <a:spcPts val="0"/>
              </a:spcBef>
              <a:spcAft>
                <a:spcPts val="0"/>
              </a:spcAft>
              <a:buSzPts val="1200"/>
              <a:buNone/>
              <a:defRPr sz="1600"/>
            </a:lvl1pPr>
            <a:lvl2pPr lvl="1" algn="ctr">
              <a:lnSpc>
                <a:spcPct val="100000"/>
              </a:lnSpc>
              <a:spcBef>
                <a:spcPts val="0"/>
              </a:spcBef>
              <a:spcAft>
                <a:spcPts val="0"/>
              </a:spcAft>
              <a:buSzPts val="1200"/>
              <a:buNone/>
              <a:defRPr sz="1600"/>
            </a:lvl2pPr>
            <a:lvl3pPr lvl="2" algn="ctr">
              <a:lnSpc>
                <a:spcPct val="100000"/>
              </a:lnSpc>
              <a:spcBef>
                <a:spcPts val="1600"/>
              </a:spcBef>
              <a:spcAft>
                <a:spcPts val="0"/>
              </a:spcAft>
              <a:buSzPts val="1200"/>
              <a:buNone/>
              <a:defRPr sz="1600"/>
            </a:lvl3pPr>
            <a:lvl4pPr lvl="3" algn="ctr">
              <a:lnSpc>
                <a:spcPct val="100000"/>
              </a:lnSpc>
              <a:spcBef>
                <a:spcPts val="1600"/>
              </a:spcBef>
              <a:spcAft>
                <a:spcPts val="0"/>
              </a:spcAft>
              <a:buSzPts val="1200"/>
              <a:buNone/>
              <a:defRPr sz="1600"/>
            </a:lvl4pPr>
            <a:lvl5pPr lvl="4" algn="ctr">
              <a:lnSpc>
                <a:spcPct val="100000"/>
              </a:lnSpc>
              <a:spcBef>
                <a:spcPts val="1600"/>
              </a:spcBef>
              <a:spcAft>
                <a:spcPts val="0"/>
              </a:spcAft>
              <a:buSzPts val="1200"/>
              <a:buNone/>
              <a:defRPr sz="1600"/>
            </a:lvl5pPr>
            <a:lvl6pPr lvl="5" algn="ctr">
              <a:lnSpc>
                <a:spcPct val="100000"/>
              </a:lnSpc>
              <a:spcBef>
                <a:spcPts val="1600"/>
              </a:spcBef>
              <a:spcAft>
                <a:spcPts val="0"/>
              </a:spcAft>
              <a:buSzPts val="1200"/>
              <a:buNone/>
              <a:defRPr sz="1600"/>
            </a:lvl6pPr>
            <a:lvl7pPr lvl="6" algn="ctr">
              <a:lnSpc>
                <a:spcPct val="100000"/>
              </a:lnSpc>
              <a:spcBef>
                <a:spcPts val="1600"/>
              </a:spcBef>
              <a:spcAft>
                <a:spcPts val="0"/>
              </a:spcAft>
              <a:buSzPts val="1200"/>
              <a:buNone/>
              <a:defRPr sz="1600"/>
            </a:lvl7pPr>
            <a:lvl8pPr lvl="7" algn="ctr">
              <a:lnSpc>
                <a:spcPct val="100000"/>
              </a:lnSpc>
              <a:spcBef>
                <a:spcPts val="1600"/>
              </a:spcBef>
              <a:spcAft>
                <a:spcPts val="0"/>
              </a:spcAft>
              <a:buSzPts val="1200"/>
              <a:buNone/>
              <a:defRPr sz="1600"/>
            </a:lvl8pPr>
            <a:lvl9pPr lvl="8" algn="ctr">
              <a:lnSpc>
                <a:spcPct val="100000"/>
              </a:lnSpc>
              <a:spcBef>
                <a:spcPts val="1600"/>
              </a:spcBef>
              <a:spcAft>
                <a:spcPts val="1600"/>
              </a:spcAft>
              <a:buSzPts val="1200"/>
              <a:buNone/>
              <a:defRPr sz="16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121" name="Shape 121"/>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Table of contents">
    <p:spTree>
      <p:nvGrpSpPr>
        <p:cNvPr id="122" name="Shape 122"/>
        <p:cNvGrpSpPr/>
        <p:nvPr/>
      </p:nvGrpSpPr>
      <p:grpSpPr>
        <a:xfrm>
          <a:off x="0" y="0"/>
          <a:ext cx="0" cy="0"/>
          <a:chOff x="0" y="0"/>
          <a:chExt cx="0" cy="0"/>
        </a:xfrm>
      </p:grpSpPr>
      <p:pic>
        <p:nvPicPr>
          <p:cNvPr id="123" name="Google Shape;123;p23"/>
          <p:cNvPicPr preferRelativeResize="0"/>
          <p:nvPr/>
        </p:nvPicPr>
        <p:blipFill rotWithShape="1">
          <a:blip r:embed="rId2">
            <a:alphaModFix/>
          </a:blip>
          <a:srcRect b="0" l="0" r="0" t="0"/>
          <a:stretch/>
        </p:blipFill>
        <p:spPr>
          <a:xfrm>
            <a:off x="0" y="1"/>
            <a:ext cx="9144000" cy="5143511"/>
          </a:xfrm>
          <a:prstGeom prst="rect">
            <a:avLst/>
          </a:prstGeom>
          <a:noFill/>
          <a:ln>
            <a:noFill/>
          </a:ln>
        </p:spPr>
      </p:pic>
      <p:grpSp>
        <p:nvGrpSpPr>
          <p:cNvPr id="124" name="Google Shape;124;p23"/>
          <p:cNvGrpSpPr/>
          <p:nvPr/>
        </p:nvGrpSpPr>
        <p:grpSpPr>
          <a:xfrm>
            <a:off x="-2" y="3122850"/>
            <a:ext cx="9144012" cy="2020651"/>
            <a:chOff x="-2" y="3122849"/>
            <a:chExt cx="9144012" cy="2020651"/>
          </a:xfrm>
        </p:grpSpPr>
        <p:pic>
          <p:nvPicPr>
            <p:cNvPr id="125" name="Google Shape;125;p23"/>
            <p:cNvPicPr preferRelativeResize="0"/>
            <p:nvPr/>
          </p:nvPicPr>
          <p:blipFill rotWithShape="1">
            <a:blip r:embed="rId3">
              <a:alphaModFix/>
            </a:blip>
            <a:srcRect b="0" l="0" r="0" t="0"/>
            <a:stretch/>
          </p:blipFill>
          <p:spPr>
            <a:xfrm flipH="1">
              <a:off x="5798187" y="3771175"/>
              <a:ext cx="3345823" cy="1372325"/>
            </a:xfrm>
            <a:prstGeom prst="rect">
              <a:avLst/>
            </a:prstGeom>
            <a:noFill/>
            <a:ln>
              <a:noFill/>
            </a:ln>
          </p:spPr>
        </p:pic>
        <p:pic>
          <p:nvPicPr>
            <p:cNvPr id="126" name="Google Shape;126;p23"/>
            <p:cNvPicPr preferRelativeResize="0"/>
            <p:nvPr/>
          </p:nvPicPr>
          <p:blipFill rotWithShape="1">
            <a:blip r:embed="rId4">
              <a:alphaModFix/>
            </a:blip>
            <a:srcRect b="20261" l="0" r="0" t="2933"/>
            <a:stretch/>
          </p:blipFill>
          <p:spPr>
            <a:xfrm flipH="1" rot="5400000">
              <a:off x="-178289" y="3301136"/>
              <a:ext cx="2020651" cy="1664077"/>
            </a:xfrm>
            <a:prstGeom prst="rect">
              <a:avLst/>
            </a:prstGeom>
            <a:noFill/>
            <a:ln>
              <a:noFill/>
            </a:ln>
          </p:spPr>
        </p:pic>
      </p:grpSp>
      <p:sp>
        <p:nvSpPr>
          <p:cNvPr id="127" name="Google Shape;127;p23"/>
          <p:cNvSpPr txBox="1"/>
          <p:nvPr>
            <p:ph idx="1" type="subTitle"/>
          </p:nvPr>
        </p:nvSpPr>
        <p:spPr>
          <a:xfrm>
            <a:off x="2008150" y="1967019"/>
            <a:ext cx="2390700" cy="525900"/>
          </a:xfrm>
          <a:prstGeom prst="rect">
            <a:avLst/>
          </a:prstGeom>
          <a:noFill/>
          <a:ln>
            <a:noFill/>
          </a:ln>
        </p:spPr>
        <p:txBody>
          <a:bodyPr anchorCtr="0" anchor="t" bIns="68575" lIns="68575" spcFirstLastPara="1" rIns="68575" wrap="square" tIns="68575">
            <a:noAutofit/>
          </a:bodyPr>
          <a:lstStyle>
            <a:lvl1pPr lvl="0" algn="l">
              <a:lnSpc>
                <a:spcPct val="100000"/>
              </a:lnSpc>
              <a:spcBef>
                <a:spcPts val="0"/>
              </a:spcBef>
              <a:spcAft>
                <a:spcPts val="0"/>
              </a:spcAft>
              <a:buSzPts val="1100"/>
              <a:buNone/>
              <a:defRPr/>
            </a:lvl1pPr>
            <a:lvl2pPr lvl="1" algn="ctr">
              <a:lnSpc>
                <a:spcPct val="100000"/>
              </a:lnSpc>
              <a:spcBef>
                <a:spcPts val="0"/>
              </a:spcBef>
              <a:spcAft>
                <a:spcPts val="0"/>
              </a:spcAft>
              <a:buSzPts val="1100"/>
              <a:buNone/>
              <a:defRPr/>
            </a:lvl2pPr>
            <a:lvl3pPr lvl="2" algn="ctr">
              <a:lnSpc>
                <a:spcPct val="100000"/>
              </a:lnSpc>
              <a:spcBef>
                <a:spcPts val="1600"/>
              </a:spcBef>
              <a:spcAft>
                <a:spcPts val="0"/>
              </a:spcAft>
              <a:buSzPts val="1100"/>
              <a:buNone/>
              <a:defRPr/>
            </a:lvl3pPr>
            <a:lvl4pPr lvl="3" algn="ctr">
              <a:lnSpc>
                <a:spcPct val="100000"/>
              </a:lnSpc>
              <a:spcBef>
                <a:spcPts val="1600"/>
              </a:spcBef>
              <a:spcAft>
                <a:spcPts val="0"/>
              </a:spcAft>
              <a:buSzPts val="1100"/>
              <a:buNone/>
              <a:defRPr/>
            </a:lvl4pPr>
            <a:lvl5pPr lvl="4" algn="ctr">
              <a:lnSpc>
                <a:spcPct val="100000"/>
              </a:lnSpc>
              <a:spcBef>
                <a:spcPts val="1600"/>
              </a:spcBef>
              <a:spcAft>
                <a:spcPts val="0"/>
              </a:spcAft>
              <a:buSzPts val="1100"/>
              <a:buNone/>
              <a:defRPr/>
            </a:lvl5pPr>
            <a:lvl6pPr lvl="5" algn="ctr">
              <a:lnSpc>
                <a:spcPct val="100000"/>
              </a:lnSpc>
              <a:spcBef>
                <a:spcPts val="1600"/>
              </a:spcBef>
              <a:spcAft>
                <a:spcPts val="0"/>
              </a:spcAft>
              <a:buSzPts val="1100"/>
              <a:buNone/>
              <a:defRPr/>
            </a:lvl6pPr>
            <a:lvl7pPr lvl="6" algn="ctr">
              <a:lnSpc>
                <a:spcPct val="100000"/>
              </a:lnSpc>
              <a:spcBef>
                <a:spcPts val="1600"/>
              </a:spcBef>
              <a:spcAft>
                <a:spcPts val="0"/>
              </a:spcAft>
              <a:buSzPts val="1100"/>
              <a:buNone/>
              <a:defRPr/>
            </a:lvl7pPr>
            <a:lvl8pPr lvl="7" algn="ctr">
              <a:lnSpc>
                <a:spcPct val="100000"/>
              </a:lnSpc>
              <a:spcBef>
                <a:spcPts val="1600"/>
              </a:spcBef>
              <a:spcAft>
                <a:spcPts val="0"/>
              </a:spcAft>
              <a:buSzPts val="1100"/>
              <a:buNone/>
              <a:defRPr/>
            </a:lvl8pPr>
            <a:lvl9pPr lvl="8" algn="ctr">
              <a:lnSpc>
                <a:spcPct val="100000"/>
              </a:lnSpc>
              <a:spcBef>
                <a:spcPts val="1600"/>
              </a:spcBef>
              <a:spcAft>
                <a:spcPts val="1600"/>
              </a:spcAft>
              <a:buSzPts val="1100"/>
              <a:buNone/>
              <a:defRPr/>
            </a:lvl9pPr>
          </a:lstStyle>
          <a:p/>
        </p:txBody>
      </p:sp>
      <p:sp>
        <p:nvSpPr>
          <p:cNvPr id="128" name="Google Shape;128;p23"/>
          <p:cNvSpPr txBox="1"/>
          <p:nvPr>
            <p:ph idx="2" type="subTitle"/>
          </p:nvPr>
        </p:nvSpPr>
        <p:spPr>
          <a:xfrm>
            <a:off x="5869277" y="1967019"/>
            <a:ext cx="2390700" cy="525900"/>
          </a:xfrm>
          <a:prstGeom prst="rect">
            <a:avLst/>
          </a:prstGeom>
          <a:noFill/>
          <a:ln>
            <a:noFill/>
          </a:ln>
        </p:spPr>
        <p:txBody>
          <a:bodyPr anchorCtr="0" anchor="t" bIns="68575" lIns="68575" spcFirstLastPara="1" rIns="68575" wrap="square" tIns="68575">
            <a:noAutofit/>
          </a:bodyPr>
          <a:lstStyle>
            <a:lvl1pPr lvl="0" algn="l">
              <a:lnSpc>
                <a:spcPct val="100000"/>
              </a:lnSpc>
              <a:spcBef>
                <a:spcPts val="0"/>
              </a:spcBef>
              <a:spcAft>
                <a:spcPts val="0"/>
              </a:spcAft>
              <a:buSzPts val="1100"/>
              <a:buNone/>
              <a:defRPr/>
            </a:lvl1pPr>
            <a:lvl2pPr lvl="1" algn="ctr">
              <a:lnSpc>
                <a:spcPct val="100000"/>
              </a:lnSpc>
              <a:spcBef>
                <a:spcPts val="0"/>
              </a:spcBef>
              <a:spcAft>
                <a:spcPts val="0"/>
              </a:spcAft>
              <a:buSzPts val="1100"/>
              <a:buNone/>
              <a:defRPr/>
            </a:lvl2pPr>
            <a:lvl3pPr lvl="2" algn="ctr">
              <a:lnSpc>
                <a:spcPct val="100000"/>
              </a:lnSpc>
              <a:spcBef>
                <a:spcPts val="1600"/>
              </a:spcBef>
              <a:spcAft>
                <a:spcPts val="0"/>
              </a:spcAft>
              <a:buSzPts val="1100"/>
              <a:buNone/>
              <a:defRPr/>
            </a:lvl3pPr>
            <a:lvl4pPr lvl="3" algn="ctr">
              <a:lnSpc>
                <a:spcPct val="100000"/>
              </a:lnSpc>
              <a:spcBef>
                <a:spcPts val="1600"/>
              </a:spcBef>
              <a:spcAft>
                <a:spcPts val="0"/>
              </a:spcAft>
              <a:buSzPts val="1100"/>
              <a:buNone/>
              <a:defRPr/>
            </a:lvl4pPr>
            <a:lvl5pPr lvl="4" algn="ctr">
              <a:lnSpc>
                <a:spcPct val="100000"/>
              </a:lnSpc>
              <a:spcBef>
                <a:spcPts val="1600"/>
              </a:spcBef>
              <a:spcAft>
                <a:spcPts val="0"/>
              </a:spcAft>
              <a:buSzPts val="1100"/>
              <a:buNone/>
              <a:defRPr/>
            </a:lvl5pPr>
            <a:lvl6pPr lvl="5" algn="ctr">
              <a:lnSpc>
                <a:spcPct val="100000"/>
              </a:lnSpc>
              <a:spcBef>
                <a:spcPts val="1600"/>
              </a:spcBef>
              <a:spcAft>
                <a:spcPts val="0"/>
              </a:spcAft>
              <a:buSzPts val="1100"/>
              <a:buNone/>
              <a:defRPr/>
            </a:lvl6pPr>
            <a:lvl7pPr lvl="6" algn="ctr">
              <a:lnSpc>
                <a:spcPct val="100000"/>
              </a:lnSpc>
              <a:spcBef>
                <a:spcPts val="1600"/>
              </a:spcBef>
              <a:spcAft>
                <a:spcPts val="0"/>
              </a:spcAft>
              <a:buSzPts val="1100"/>
              <a:buNone/>
              <a:defRPr/>
            </a:lvl7pPr>
            <a:lvl8pPr lvl="7" algn="ctr">
              <a:lnSpc>
                <a:spcPct val="100000"/>
              </a:lnSpc>
              <a:spcBef>
                <a:spcPts val="1600"/>
              </a:spcBef>
              <a:spcAft>
                <a:spcPts val="0"/>
              </a:spcAft>
              <a:buSzPts val="1100"/>
              <a:buNone/>
              <a:defRPr/>
            </a:lvl8pPr>
            <a:lvl9pPr lvl="8" algn="ctr">
              <a:lnSpc>
                <a:spcPct val="100000"/>
              </a:lnSpc>
              <a:spcBef>
                <a:spcPts val="1600"/>
              </a:spcBef>
              <a:spcAft>
                <a:spcPts val="1600"/>
              </a:spcAft>
              <a:buSzPts val="1100"/>
              <a:buNone/>
              <a:defRPr/>
            </a:lvl9pPr>
          </a:lstStyle>
          <a:p/>
        </p:txBody>
      </p:sp>
      <p:sp>
        <p:nvSpPr>
          <p:cNvPr id="129" name="Google Shape;129;p23"/>
          <p:cNvSpPr txBox="1"/>
          <p:nvPr>
            <p:ph idx="3" type="subTitle"/>
          </p:nvPr>
        </p:nvSpPr>
        <p:spPr>
          <a:xfrm>
            <a:off x="2008150" y="3446526"/>
            <a:ext cx="2390700" cy="525900"/>
          </a:xfrm>
          <a:prstGeom prst="rect">
            <a:avLst/>
          </a:prstGeom>
          <a:noFill/>
          <a:ln>
            <a:noFill/>
          </a:ln>
        </p:spPr>
        <p:txBody>
          <a:bodyPr anchorCtr="0" anchor="t" bIns="68575" lIns="68575" spcFirstLastPara="1" rIns="68575" wrap="square" tIns="68575">
            <a:noAutofit/>
          </a:bodyPr>
          <a:lstStyle>
            <a:lvl1pPr lvl="0" algn="l">
              <a:lnSpc>
                <a:spcPct val="100000"/>
              </a:lnSpc>
              <a:spcBef>
                <a:spcPts val="0"/>
              </a:spcBef>
              <a:spcAft>
                <a:spcPts val="0"/>
              </a:spcAft>
              <a:buSzPts val="1100"/>
              <a:buNone/>
              <a:defRPr/>
            </a:lvl1pPr>
            <a:lvl2pPr lvl="1" algn="ctr">
              <a:lnSpc>
                <a:spcPct val="100000"/>
              </a:lnSpc>
              <a:spcBef>
                <a:spcPts val="0"/>
              </a:spcBef>
              <a:spcAft>
                <a:spcPts val="0"/>
              </a:spcAft>
              <a:buSzPts val="1100"/>
              <a:buNone/>
              <a:defRPr/>
            </a:lvl2pPr>
            <a:lvl3pPr lvl="2" algn="ctr">
              <a:lnSpc>
                <a:spcPct val="100000"/>
              </a:lnSpc>
              <a:spcBef>
                <a:spcPts val="1600"/>
              </a:spcBef>
              <a:spcAft>
                <a:spcPts val="0"/>
              </a:spcAft>
              <a:buSzPts val="1100"/>
              <a:buNone/>
              <a:defRPr/>
            </a:lvl3pPr>
            <a:lvl4pPr lvl="3" algn="ctr">
              <a:lnSpc>
                <a:spcPct val="100000"/>
              </a:lnSpc>
              <a:spcBef>
                <a:spcPts val="1600"/>
              </a:spcBef>
              <a:spcAft>
                <a:spcPts val="0"/>
              </a:spcAft>
              <a:buSzPts val="1100"/>
              <a:buNone/>
              <a:defRPr/>
            </a:lvl4pPr>
            <a:lvl5pPr lvl="4" algn="ctr">
              <a:lnSpc>
                <a:spcPct val="100000"/>
              </a:lnSpc>
              <a:spcBef>
                <a:spcPts val="1600"/>
              </a:spcBef>
              <a:spcAft>
                <a:spcPts val="0"/>
              </a:spcAft>
              <a:buSzPts val="1100"/>
              <a:buNone/>
              <a:defRPr/>
            </a:lvl5pPr>
            <a:lvl6pPr lvl="5" algn="ctr">
              <a:lnSpc>
                <a:spcPct val="100000"/>
              </a:lnSpc>
              <a:spcBef>
                <a:spcPts val="1600"/>
              </a:spcBef>
              <a:spcAft>
                <a:spcPts val="0"/>
              </a:spcAft>
              <a:buSzPts val="1100"/>
              <a:buNone/>
              <a:defRPr/>
            </a:lvl6pPr>
            <a:lvl7pPr lvl="6" algn="ctr">
              <a:lnSpc>
                <a:spcPct val="100000"/>
              </a:lnSpc>
              <a:spcBef>
                <a:spcPts val="1600"/>
              </a:spcBef>
              <a:spcAft>
                <a:spcPts val="0"/>
              </a:spcAft>
              <a:buSzPts val="1100"/>
              <a:buNone/>
              <a:defRPr/>
            </a:lvl7pPr>
            <a:lvl8pPr lvl="7" algn="ctr">
              <a:lnSpc>
                <a:spcPct val="100000"/>
              </a:lnSpc>
              <a:spcBef>
                <a:spcPts val="1600"/>
              </a:spcBef>
              <a:spcAft>
                <a:spcPts val="0"/>
              </a:spcAft>
              <a:buSzPts val="1100"/>
              <a:buNone/>
              <a:defRPr/>
            </a:lvl8pPr>
            <a:lvl9pPr lvl="8" algn="ctr">
              <a:lnSpc>
                <a:spcPct val="100000"/>
              </a:lnSpc>
              <a:spcBef>
                <a:spcPts val="1600"/>
              </a:spcBef>
              <a:spcAft>
                <a:spcPts val="1600"/>
              </a:spcAft>
              <a:buSzPts val="1100"/>
              <a:buNone/>
              <a:defRPr/>
            </a:lvl9pPr>
          </a:lstStyle>
          <a:p/>
        </p:txBody>
      </p:sp>
      <p:sp>
        <p:nvSpPr>
          <p:cNvPr id="130" name="Google Shape;130;p23"/>
          <p:cNvSpPr txBox="1"/>
          <p:nvPr>
            <p:ph idx="4" type="subTitle"/>
          </p:nvPr>
        </p:nvSpPr>
        <p:spPr>
          <a:xfrm>
            <a:off x="5869277" y="3446526"/>
            <a:ext cx="2390700" cy="525900"/>
          </a:xfrm>
          <a:prstGeom prst="rect">
            <a:avLst/>
          </a:prstGeom>
          <a:noFill/>
          <a:ln>
            <a:noFill/>
          </a:ln>
        </p:spPr>
        <p:txBody>
          <a:bodyPr anchorCtr="0" anchor="t" bIns="68575" lIns="68575" spcFirstLastPara="1" rIns="68575" wrap="square" tIns="68575">
            <a:noAutofit/>
          </a:bodyPr>
          <a:lstStyle>
            <a:lvl1pPr lvl="0" algn="l">
              <a:lnSpc>
                <a:spcPct val="100000"/>
              </a:lnSpc>
              <a:spcBef>
                <a:spcPts val="0"/>
              </a:spcBef>
              <a:spcAft>
                <a:spcPts val="0"/>
              </a:spcAft>
              <a:buSzPts val="1100"/>
              <a:buNone/>
              <a:defRPr/>
            </a:lvl1pPr>
            <a:lvl2pPr lvl="1" algn="ctr">
              <a:lnSpc>
                <a:spcPct val="100000"/>
              </a:lnSpc>
              <a:spcBef>
                <a:spcPts val="0"/>
              </a:spcBef>
              <a:spcAft>
                <a:spcPts val="0"/>
              </a:spcAft>
              <a:buSzPts val="1100"/>
              <a:buNone/>
              <a:defRPr/>
            </a:lvl2pPr>
            <a:lvl3pPr lvl="2" algn="ctr">
              <a:lnSpc>
                <a:spcPct val="100000"/>
              </a:lnSpc>
              <a:spcBef>
                <a:spcPts val="1600"/>
              </a:spcBef>
              <a:spcAft>
                <a:spcPts val="0"/>
              </a:spcAft>
              <a:buSzPts val="1100"/>
              <a:buNone/>
              <a:defRPr/>
            </a:lvl3pPr>
            <a:lvl4pPr lvl="3" algn="ctr">
              <a:lnSpc>
                <a:spcPct val="100000"/>
              </a:lnSpc>
              <a:spcBef>
                <a:spcPts val="1600"/>
              </a:spcBef>
              <a:spcAft>
                <a:spcPts val="0"/>
              </a:spcAft>
              <a:buSzPts val="1100"/>
              <a:buNone/>
              <a:defRPr/>
            </a:lvl4pPr>
            <a:lvl5pPr lvl="4" algn="ctr">
              <a:lnSpc>
                <a:spcPct val="100000"/>
              </a:lnSpc>
              <a:spcBef>
                <a:spcPts val="1600"/>
              </a:spcBef>
              <a:spcAft>
                <a:spcPts val="0"/>
              </a:spcAft>
              <a:buSzPts val="1100"/>
              <a:buNone/>
              <a:defRPr/>
            </a:lvl5pPr>
            <a:lvl6pPr lvl="5" algn="ctr">
              <a:lnSpc>
                <a:spcPct val="100000"/>
              </a:lnSpc>
              <a:spcBef>
                <a:spcPts val="1600"/>
              </a:spcBef>
              <a:spcAft>
                <a:spcPts val="0"/>
              </a:spcAft>
              <a:buSzPts val="1100"/>
              <a:buNone/>
              <a:defRPr/>
            </a:lvl6pPr>
            <a:lvl7pPr lvl="6" algn="ctr">
              <a:lnSpc>
                <a:spcPct val="100000"/>
              </a:lnSpc>
              <a:spcBef>
                <a:spcPts val="1600"/>
              </a:spcBef>
              <a:spcAft>
                <a:spcPts val="0"/>
              </a:spcAft>
              <a:buSzPts val="1100"/>
              <a:buNone/>
              <a:defRPr/>
            </a:lvl7pPr>
            <a:lvl8pPr lvl="7" algn="ctr">
              <a:lnSpc>
                <a:spcPct val="100000"/>
              </a:lnSpc>
              <a:spcBef>
                <a:spcPts val="1600"/>
              </a:spcBef>
              <a:spcAft>
                <a:spcPts val="0"/>
              </a:spcAft>
              <a:buSzPts val="1100"/>
              <a:buNone/>
              <a:defRPr/>
            </a:lvl8pPr>
            <a:lvl9pPr lvl="8" algn="ctr">
              <a:lnSpc>
                <a:spcPct val="100000"/>
              </a:lnSpc>
              <a:spcBef>
                <a:spcPts val="1600"/>
              </a:spcBef>
              <a:spcAft>
                <a:spcPts val="1600"/>
              </a:spcAft>
              <a:buSzPts val="1100"/>
              <a:buNone/>
              <a:defRPr/>
            </a:lvl9pPr>
          </a:lstStyle>
          <a:p/>
        </p:txBody>
      </p:sp>
      <p:sp>
        <p:nvSpPr>
          <p:cNvPr id="131" name="Google Shape;131;p23"/>
          <p:cNvSpPr txBox="1"/>
          <p:nvPr>
            <p:ph type="title"/>
          </p:nvPr>
        </p:nvSpPr>
        <p:spPr>
          <a:xfrm>
            <a:off x="884025" y="1679025"/>
            <a:ext cx="1048200" cy="813900"/>
          </a:xfrm>
          <a:prstGeom prst="rect">
            <a:avLst/>
          </a:prstGeom>
          <a:noFill/>
          <a:ln>
            <a:noFill/>
          </a:ln>
        </p:spPr>
        <p:txBody>
          <a:bodyPr anchorCtr="0" anchor="ctr" bIns="68575" lIns="68575" spcFirstLastPara="1" rIns="68575" wrap="square" tIns="68575">
            <a:noAutofit/>
          </a:bodyPr>
          <a:lstStyle>
            <a:lvl1pPr lvl="0" algn="ctr">
              <a:lnSpc>
                <a:spcPct val="100000"/>
              </a:lnSpc>
              <a:spcBef>
                <a:spcPts val="0"/>
              </a:spcBef>
              <a:spcAft>
                <a:spcPts val="0"/>
              </a:spcAft>
              <a:buSzPts val="4500"/>
              <a:buNone/>
              <a:defRPr sz="3600">
                <a:solidFill>
                  <a:schemeClr val="accent1"/>
                </a:solidFill>
              </a:defRPr>
            </a:lvl1pPr>
            <a:lvl2pPr lvl="1" algn="ctr">
              <a:lnSpc>
                <a:spcPct val="100000"/>
              </a:lnSpc>
              <a:spcBef>
                <a:spcPts val="0"/>
              </a:spcBef>
              <a:spcAft>
                <a:spcPts val="0"/>
              </a:spcAft>
              <a:buSzPts val="4500"/>
              <a:buNone/>
              <a:defRPr sz="6000"/>
            </a:lvl2pPr>
            <a:lvl3pPr lvl="2" algn="ctr">
              <a:lnSpc>
                <a:spcPct val="100000"/>
              </a:lnSpc>
              <a:spcBef>
                <a:spcPts val="0"/>
              </a:spcBef>
              <a:spcAft>
                <a:spcPts val="0"/>
              </a:spcAft>
              <a:buSzPts val="4500"/>
              <a:buNone/>
              <a:defRPr sz="6000"/>
            </a:lvl3pPr>
            <a:lvl4pPr lvl="3" algn="ctr">
              <a:lnSpc>
                <a:spcPct val="100000"/>
              </a:lnSpc>
              <a:spcBef>
                <a:spcPts val="0"/>
              </a:spcBef>
              <a:spcAft>
                <a:spcPts val="0"/>
              </a:spcAft>
              <a:buSzPts val="4500"/>
              <a:buNone/>
              <a:defRPr sz="6000"/>
            </a:lvl4pPr>
            <a:lvl5pPr lvl="4" algn="ctr">
              <a:lnSpc>
                <a:spcPct val="100000"/>
              </a:lnSpc>
              <a:spcBef>
                <a:spcPts val="0"/>
              </a:spcBef>
              <a:spcAft>
                <a:spcPts val="0"/>
              </a:spcAft>
              <a:buSzPts val="4500"/>
              <a:buNone/>
              <a:defRPr sz="6000"/>
            </a:lvl5pPr>
            <a:lvl6pPr lvl="5" algn="ctr">
              <a:lnSpc>
                <a:spcPct val="100000"/>
              </a:lnSpc>
              <a:spcBef>
                <a:spcPts val="0"/>
              </a:spcBef>
              <a:spcAft>
                <a:spcPts val="0"/>
              </a:spcAft>
              <a:buSzPts val="4500"/>
              <a:buNone/>
              <a:defRPr sz="6000"/>
            </a:lvl6pPr>
            <a:lvl7pPr lvl="6" algn="ctr">
              <a:lnSpc>
                <a:spcPct val="100000"/>
              </a:lnSpc>
              <a:spcBef>
                <a:spcPts val="0"/>
              </a:spcBef>
              <a:spcAft>
                <a:spcPts val="0"/>
              </a:spcAft>
              <a:buSzPts val="4500"/>
              <a:buNone/>
              <a:defRPr sz="6000"/>
            </a:lvl7pPr>
            <a:lvl8pPr lvl="7" algn="ctr">
              <a:lnSpc>
                <a:spcPct val="100000"/>
              </a:lnSpc>
              <a:spcBef>
                <a:spcPts val="0"/>
              </a:spcBef>
              <a:spcAft>
                <a:spcPts val="0"/>
              </a:spcAft>
              <a:buSzPts val="4500"/>
              <a:buNone/>
              <a:defRPr sz="6000"/>
            </a:lvl8pPr>
            <a:lvl9pPr lvl="8" algn="ctr">
              <a:lnSpc>
                <a:spcPct val="100000"/>
              </a:lnSpc>
              <a:spcBef>
                <a:spcPts val="0"/>
              </a:spcBef>
              <a:spcAft>
                <a:spcPts val="0"/>
              </a:spcAft>
              <a:buSzPts val="4500"/>
              <a:buNone/>
              <a:defRPr sz="6000"/>
            </a:lvl9pPr>
          </a:lstStyle>
          <a:p/>
        </p:txBody>
      </p:sp>
      <p:sp>
        <p:nvSpPr>
          <p:cNvPr id="132" name="Google Shape;132;p23"/>
          <p:cNvSpPr txBox="1"/>
          <p:nvPr>
            <p:ph idx="5" type="title"/>
          </p:nvPr>
        </p:nvSpPr>
        <p:spPr>
          <a:xfrm>
            <a:off x="884025" y="3158525"/>
            <a:ext cx="1048200" cy="813900"/>
          </a:xfrm>
          <a:prstGeom prst="rect">
            <a:avLst/>
          </a:prstGeom>
          <a:noFill/>
          <a:ln>
            <a:noFill/>
          </a:ln>
        </p:spPr>
        <p:txBody>
          <a:bodyPr anchorCtr="0" anchor="ctr" bIns="68575" lIns="68575" spcFirstLastPara="1" rIns="68575" wrap="square" tIns="68575">
            <a:noAutofit/>
          </a:bodyPr>
          <a:lstStyle>
            <a:lvl1pPr lvl="0" algn="ctr">
              <a:lnSpc>
                <a:spcPct val="100000"/>
              </a:lnSpc>
              <a:spcBef>
                <a:spcPts val="0"/>
              </a:spcBef>
              <a:spcAft>
                <a:spcPts val="0"/>
              </a:spcAft>
              <a:buSzPts val="4500"/>
              <a:buNone/>
              <a:defRPr sz="3600">
                <a:solidFill>
                  <a:schemeClr val="accent1"/>
                </a:solidFill>
              </a:defRPr>
            </a:lvl1pPr>
            <a:lvl2pPr lvl="1" algn="ctr">
              <a:lnSpc>
                <a:spcPct val="100000"/>
              </a:lnSpc>
              <a:spcBef>
                <a:spcPts val="0"/>
              </a:spcBef>
              <a:spcAft>
                <a:spcPts val="0"/>
              </a:spcAft>
              <a:buSzPts val="4500"/>
              <a:buNone/>
              <a:defRPr sz="6000"/>
            </a:lvl2pPr>
            <a:lvl3pPr lvl="2" algn="ctr">
              <a:lnSpc>
                <a:spcPct val="100000"/>
              </a:lnSpc>
              <a:spcBef>
                <a:spcPts val="0"/>
              </a:spcBef>
              <a:spcAft>
                <a:spcPts val="0"/>
              </a:spcAft>
              <a:buSzPts val="4500"/>
              <a:buNone/>
              <a:defRPr sz="6000"/>
            </a:lvl3pPr>
            <a:lvl4pPr lvl="3" algn="ctr">
              <a:lnSpc>
                <a:spcPct val="100000"/>
              </a:lnSpc>
              <a:spcBef>
                <a:spcPts val="0"/>
              </a:spcBef>
              <a:spcAft>
                <a:spcPts val="0"/>
              </a:spcAft>
              <a:buSzPts val="4500"/>
              <a:buNone/>
              <a:defRPr sz="6000"/>
            </a:lvl4pPr>
            <a:lvl5pPr lvl="4" algn="ctr">
              <a:lnSpc>
                <a:spcPct val="100000"/>
              </a:lnSpc>
              <a:spcBef>
                <a:spcPts val="0"/>
              </a:spcBef>
              <a:spcAft>
                <a:spcPts val="0"/>
              </a:spcAft>
              <a:buSzPts val="4500"/>
              <a:buNone/>
              <a:defRPr sz="6000"/>
            </a:lvl5pPr>
            <a:lvl6pPr lvl="5" algn="ctr">
              <a:lnSpc>
                <a:spcPct val="100000"/>
              </a:lnSpc>
              <a:spcBef>
                <a:spcPts val="0"/>
              </a:spcBef>
              <a:spcAft>
                <a:spcPts val="0"/>
              </a:spcAft>
              <a:buSzPts val="4500"/>
              <a:buNone/>
              <a:defRPr sz="6000"/>
            </a:lvl6pPr>
            <a:lvl7pPr lvl="6" algn="ctr">
              <a:lnSpc>
                <a:spcPct val="100000"/>
              </a:lnSpc>
              <a:spcBef>
                <a:spcPts val="0"/>
              </a:spcBef>
              <a:spcAft>
                <a:spcPts val="0"/>
              </a:spcAft>
              <a:buSzPts val="4500"/>
              <a:buNone/>
              <a:defRPr sz="6000"/>
            </a:lvl7pPr>
            <a:lvl8pPr lvl="7" algn="ctr">
              <a:lnSpc>
                <a:spcPct val="100000"/>
              </a:lnSpc>
              <a:spcBef>
                <a:spcPts val="0"/>
              </a:spcBef>
              <a:spcAft>
                <a:spcPts val="0"/>
              </a:spcAft>
              <a:buSzPts val="4500"/>
              <a:buNone/>
              <a:defRPr sz="6000"/>
            </a:lvl8pPr>
            <a:lvl9pPr lvl="8" algn="ctr">
              <a:lnSpc>
                <a:spcPct val="100000"/>
              </a:lnSpc>
              <a:spcBef>
                <a:spcPts val="0"/>
              </a:spcBef>
              <a:spcAft>
                <a:spcPts val="0"/>
              </a:spcAft>
              <a:buSzPts val="4500"/>
              <a:buNone/>
              <a:defRPr sz="6000"/>
            </a:lvl9pPr>
          </a:lstStyle>
          <a:p/>
        </p:txBody>
      </p:sp>
      <p:sp>
        <p:nvSpPr>
          <p:cNvPr id="133" name="Google Shape;133;p23"/>
          <p:cNvSpPr txBox="1"/>
          <p:nvPr>
            <p:ph idx="6" type="title"/>
          </p:nvPr>
        </p:nvSpPr>
        <p:spPr>
          <a:xfrm>
            <a:off x="4734200" y="1679025"/>
            <a:ext cx="1048200" cy="813900"/>
          </a:xfrm>
          <a:prstGeom prst="rect">
            <a:avLst/>
          </a:prstGeom>
          <a:noFill/>
          <a:ln>
            <a:noFill/>
          </a:ln>
        </p:spPr>
        <p:txBody>
          <a:bodyPr anchorCtr="0" anchor="ctr" bIns="68575" lIns="68575" spcFirstLastPara="1" rIns="68575" wrap="square" tIns="68575">
            <a:noAutofit/>
          </a:bodyPr>
          <a:lstStyle>
            <a:lvl1pPr lvl="0" algn="ctr">
              <a:lnSpc>
                <a:spcPct val="100000"/>
              </a:lnSpc>
              <a:spcBef>
                <a:spcPts val="0"/>
              </a:spcBef>
              <a:spcAft>
                <a:spcPts val="0"/>
              </a:spcAft>
              <a:buSzPts val="4500"/>
              <a:buNone/>
              <a:defRPr sz="3600">
                <a:solidFill>
                  <a:schemeClr val="accent1"/>
                </a:solidFill>
              </a:defRPr>
            </a:lvl1pPr>
            <a:lvl2pPr lvl="1" algn="ctr">
              <a:lnSpc>
                <a:spcPct val="100000"/>
              </a:lnSpc>
              <a:spcBef>
                <a:spcPts val="0"/>
              </a:spcBef>
              <a:spcAft>
                <a:spcPts val="0"/>
              </a:spcAft>
              <a:buSzPts val="4500"/>
              <a:buNone/>
              <a:defRPr sz="6000"/>
            </a:lvl2pPr>
            <a:lvl3pPr lvl="2" algn="ctr">
              <a:lnSpc>
                <a:spcPct val="100000"/>
              </a:lnSpc>
              <a:spcBef>
                <a:spcPts val="0"/>
              </a:spcBef>
              <a:spcAft>
                <a:spcPts val="0"/>
              </a:spcAft>
              <a:buSzPts val="4500"/>
              <a:buNone/>
              <a:defRPr sz="6000"/>
            </a:lvl3pPr>
            <a:lvl4pPr lvl="3" algn="ctr">
              <a:lnSpc>
                <a:spcPct val="100000"/>
              </a:lnSpc>
              <a:spcBef>
                <a:spcPts val="0"/>
              </a:spcBef>
              <a:spcAft>
                <a:spcPts val="0"/>
              </a:spcAft>
              <a:buSzPts val="4500"/>
              <a:buNone/>
              <a:defRPr sz="6000"/>
            </a:lvl4pPr>
            <a:lvl5pPr lvl="4" algn="ctr">
              <a:lnSpc>
                <a:spcPct val="100000"/>
              </a:lnSpc>
              <a:spcBef>
                <a:spcPts val="0"/>
              </a:spcBef>
              <a:spcAft>
                <a:spcPts val="0"/>
              </a:spcAft>
              <a:buSzPts val="4500"/>
              <a:buNone/>
              <a:defRPr sz="6000"/>
            </a:lvl5pPr>
            <a:lvl6pPr lvl="5" algn="ctr">
              <a:lnSpc>
                <a:spcPct val="100000"/>
              </a:lnSpc>
              <a:spcBef>
                <a:spcPts val="0"/>
              </a:spcBef>
              <a:spcAft>
                <a:spcPts val="0"/>
              </a:spcAft>
              <a:buSzPts val="4500"/>
              <a:buNone/>
              <a:defRPr sz="6000"/>
            </a:lvl6pPr>
            <a:lvl7pPr lvl="6" algn="ctr">
              <a:lnSpc>
                <a:spcPct val="100000"/>
              </a:lnSpc>
              <a:spcBef>
                <a:spcPts val="0"/>
              </a:spcBef>
              <a:spcAft>
                <a:spcPts val="0"/>
              </a:spcAft>
              <a:buSzPts val="4500"/>
              <a:buNone/>
              <a:defRPr sz="6000"/>
            </a:lvl7pPr>
            <a:lvl8pPr lvl="7" algn="ctr">
              <a:lnSpc>
                <a:spcPct val="100000"/>
              </a:lnSpc>
              <a:spcBef>
                <a:spcPts val="0"/>
              </a:spcBef>
              <a:spcAft>
                <a:spcPts val="0"/>
              </a:spcAft>
              <a:buSzPts val="4500"/>
              <a:buNone/>
              <a:defRPr sz="6000"/>
            </a:lvl8pPr>
            <a:lvl9pPr lvl="8" algn="ctr">
              <a:lnSpc>
                <a:spcPct val="100000"/>
              </a:lnSpc>
              <a:spcBef>
                <a:spcPts val="0"/>
              </a:spcBef>
              <a:spcAft>
                <a:spcPts val="0"/>
              </a:spcAft>
              <a:buSzPts val="4500"/>
              <a:buNone/>
              <a:defRPr sz="6000"/>
            </a:lvl9pPr>
          </a:lstStyle>
          <a:p/>
        </p:txBody>
      </p:sp>
      <p:sp>
        <p:nvSpPr>
          <p:cNvPr id="134" name="Google Shape;134;p23"/>
          <p:cNvSpPr txBox="1"/>
          <p:nvPr>
            <p:ph idx="7" type="title"/>
          </p:nvPr>
        </p:nvSpPr>
        <p:spPr>
          <a:xfrm>
            <a:off x="4734200" y="3158525"/>
            <a:ext cx="1048200" cy="813900"/>
          </a:xfrm>
          <a:prstGeom prst="rect">
            <a:avLst/>
          </a:prstGeom>
          <a:noFill/>
          <a:ln>
            <a:noFill/>
          </a:ln>
        </p:spPr>
        <p:txBody>
          <a:bodyPr anchorCtr="0" anchor="ctr" bIns="68575" lIns="68575" spcFirstLastPara="1" rIns="68575" wrap="square" tIns="68575">
            <a:noAutofit/>
          </a:bodyPr>
          <a:lstStyle>
            <a:lvl1pPr lvl="0" algn="ctr">
              <a:lnSpc>
                <a:spcPct val="100000"/>
              </a:lnSpc>
              <a:spcBef>
                <a:spcPts val="0"/>
              </a:spcBef>
              <a:spcAft>
                <a:spcPts val="0"/>
              </a:spcAft>
              <a:buSzPts val="4500"/>
              <a:buNone/>
              <a:defRPr sz="3600">
                <a:solidFill>
                  <a:schemeClr val="accent1"/>
                </a:solidFill>
              </a:defRPr>
            </a:lvl1pPr>
            <a:lvl2pPr lvl="1" algn="ctr">
              <a:lnSpc>
                <a:spcPct val="100000"/>
              </a:lnSpc>
              <a:spcBef>
                <a:spcPts val="0"/>
              </a:spcBef>
              <a:spcAft>
                <a:spcPts val="0"/>
              </a:spcAft>
              <a:buSzPts val="4500"/>
              <a:buNone/>
              <a:defRPr sz="6000"/>
            </a:lvl2pPr>
            <a:lvl3pPr lvl="2" algn="ctr">
              <a:lnSpc>
                <a:spcPct val="100000"/>
              </a:lnSpc>
              <a:spcBef>
                <a:spcPts val="0"/>
              </a:spcBef>
              <a:spcAft>
                <a:spcPts val="0"/>
              </a:spcAft>
              <a:buSzPts val="4500"/>
              <a:buNone/>
              <a:defRPr sz="6000"/>
            </a:lvl3pPr>
            <a:lvl4pPr lvl="3" algn="ctr">
              <a:lnSpc>
                <a:spcPct val="100000"/>
              </a:lnSpc>
              <a:spcBef>
                <a:spcPts val="0"/>
              </a:spcBef>
              <a:spcAft>
                <a:spcPts val="0"/>
              </a:spcAft>
              <a:buSzPts val="4500"/>
              <a:buNone/>
              <a:defRPr sz="6000"/>
            </a:lvl4pPr>
            <a:lvl5pPr lvl="4" algn="ctr">
              <a:lnSpc>
                <a:spcPct val="100000"/>
              </a:lnSpc>
              <a:spcBef>
                <a:spcPts val="0"/>
              </a:spcBef>
              <a:spcAft>
                <a:spcPts val="0"/>
              </a:spcAft>
              <a:buSzPts val="4500"/>
              <a:buNone/>
              <a:defRPr sz="6000"/>
            </a:lvl5pPr>
            <a:lvl6pPr lvl="5" algn="ctr">
              <a:lnSpc>
                <a:spcPct val="100000"/>
              </a:lnSpc>
              <a:spcBef>
                <a:spcPts val="0"/>
              </a:spcBef>
              <a:spcAft>
                <a:spcPts val="0"/>
              </a:spcAft>
              <a:buSzPts val="4500"/>
              <a:buNone/>
              <a:defRPr sz="6000"/>
            </a:lvl6pPr>
            <a:lvl7pPr lvl="6" algn="ctr">
              <a:lnSpc>
                <a:spcPct val="100000"/>
              </a:lnSpc>
              <a:spcBef>
                <a:spcPts val="0"/>
              </a:spcBef>
              <a:spcAft>
                <a:spcPts val="0"/>
              </a:spcAft>
              <a:buSzPts val="4500"/>
              <a:buNone/>
              <a:defRPr sz="6000"/>
            </a:lvl7pPr>
            <a:lvl8pPr lvl="7" algn="ctr">
              <a:lnSpc>
                <a:spcPct val="100000"/>
              </a:lnSpc>
              <a:spcBef>
                <a:spcPts val="0"/>
              </a:spcBef>
              <a:spcAft>
                <a:spcPts val="0"/>
              </a:spcAft>
              <a:buSzPts val="4500"/>
              <a:buNone/>
              <a:defRPr sz="6000"/>
            </a:lvl8pPr>
            <a:lvl9pPr lvl="8" algn="ctr">
              <a:lnSpc>
                <a:spcPct val="100000"/>
              </a:lnSpc>
              <a:spcBef>
                <a:spcPts val="0"/>
              </a:spcBef>
              <a:spcAft>
                <a:spcPts val="0"/>
              </a:spcAft>
              <a:buSzPts val="4500"/>
              <a:buNone/>
              <a:defRPr sz="6000"/>
            </a:lvl9pPr>
          </a:lstStyle>
          <a:p/>
        </p:txBody>
      </p:sp>
      <p:sp>
        <p:nvSpPr>
          <p:cNvPr id="135" name="Google Shape;135;p23"/>
          <p:cNvSpPr txBox="1"/>
          <p:nvPr>
            <p:ph idx="8" type="title"/>
          </p:nvPr>
        </p:nvSpPr>
        <p:spPr>
          <a:xfrm>
            <a:off x="720000" y="521225"/>
            <a:ext cx="7704000" cy="572700"/>
          </a:xfrm>
          <a:prstGeom prst="rect">
            <a:avLst/>
          </a:prstGeom>
          <a:noFill/>
          <a:ln>
            <a:noFill/>
          </a:ln>
        </p:spPr>
        <p:txBody>
          <a:bodyPr anchorCtr="0" anchor="t" bIns="68575" lIns="68575" spcFirstLastPara="1" rIns="68575" wrap="square" tIns="68575">
            <a:noAutofit/>
          </a:bodyPr>
          <a:lstStyle>
            <a:lvl1pPr lvl="0" algn="ctr">
              <a:lnSpc>
                <a:spcPct val="100000"/>
              </a:lnSpc>
              <a:spcBef>
                <a:spcPts val="0"/>
              </a:spcBef>
              <a:spcAft>
                <a:spcPts val="0"/>
              </a:spcAft>
              <a:buSzPts val="2600"/>
              <a:buNone/>
              <a:defRPr/>
            </a:lvl1pPr>
            <a:lvl2pPr lvl="1" algn="l">
              <a:lnSpc>
                <a:spcPct val="100000"/>
              </a:lnSpc>
              <a:spcBef>
                <a:spcPts val="0"/>
              </a:spcBef>
              <a:spcAft>
                <a:spcPts val="0"/>
              </a:spcAft>
              <a:buSzPts val="2600"/>
              <a:buNone/>
              <a:defRPr/>
            </a:lvl2pPr>
            <a:lvl3pPr lvl="2" algn="l">
              <a:lnSpc>
                <a:spcPct val="100000"/>
              </a:lnSpc>
              <a:spcBef>
                <a:spcPts val="0"/>
              </a:spcBef>
              <a:spcAft>
                <a:spcPts val="0"/>
              </a:spcAft>
              <a:buSzPts val="2600"/>
              <a:buNone/>
              <a:defRPr/>
            </a:lvl3pPr>
            <a:lvl4pPr lvl="3" algn="l">
              <a:lnSpc>
                <a:spcPct val="100000"/>
              </a:lnSpc>
              <a:spcBef>
                <a:spcPts val="0"/>
              </a:spcBef>
              <a:spcAft>
                <a:spcPts val="0"/>
              </a:spcAft>
              <a:buSzPts val="2600"/>
              <a:buNone/>
              <a:defRPr/>
            </a:lvl4pPr>
            <a:lvl5pPr lvl="4" algn="l">
              <a:lnSpc>
                <a:spcPct val="100000"/>
              </a:lnSpc>
              <a:spcBef>
                <a:spcPts val="0"/>
              </a:spcBef>
              <a:spcAft>
                <a:spcPts val="0"/>
              </a:spcAft>
              <a:buSzPts val="2600"/>
              <a:buNone/>
              <a:defRPr/>
            </a:lvl5pPr>
            <a:lvl6pPr lvl="5" algn="l">
              <a:lnSpc>
                <a:spcPct val="100000"/>
              </a:lnSpc>
              <a:spcBef>
                <a:spcPts val="0"/>
              </a:spcBef>
              <a:spcAft>
                <a:spcPts val="0"/>
              </a:spcAft>
              <a:buSzPts val="2600"/>
              <a:buNone/>
              <a:defRPr/>
            </a:lvl6pPr>
            <a:lvl7pPr lvl="6" algn="l">
              <a:lnSpc>
                <a:spcPct val="100000"/>
              </a:lnSpc>
              <a:spcBef>
                <a:spcPts val="0"/>
              </a:spcBef>
              <a:spcAft>
                <a:spcPts val="0"/>
              </a:spcAft>
              <a:buSzPts val="2600"/>
              <a:buNone/>
              <a:defRPr/>
            </a:lvl7pPr>
            <a:lvl8pPr lvl="7" algn="l">
              <a:lnSpc>
                <a:spcPct val="100000"/>
              </a:lnSpc>
              <a:spcBef>
                <a:spcPts val="0"/>
              </a:spcBef>
              <a:spcAft>
                <a:spcPts val="0"/>
              </a:spcAft>
              <a:buSzPts val="2600"/>
              <a:buNone/>
              <a:defRPr/>
            </a:lvl8pPr>
            <a:lvl9pPr lvl="8" algn="l">
              <a:lnSpc>
                <a:spcPct val="100000"/>
              </a:lnSpc>
              <a:spcBef>
                <a:spcPts val="0"/>
              </a:spcBef>
              <a:spcAft>
                <a:spcPts val="0"/>
              </a:spcAft>
              <a:buSzPts val="2600"/>
              <a:buNone/>
              <a:defRPr/>
            </a:lvl9pPr>
          </a:lstStyle>
          <a:p/>
        </p:txBody>
      </p:sp>
      <p:sp>
        <p:nvSpPr>
          <p:cNvPr id="136" name="Google Shape;136;p23"/>
          <p:cNvSpPr txBox="1"/>
          <p:nvPr>
            <p:ph idx="9" type="subTitle"/>
          </p:nvPr>
        </p:nvSpPr>
        <p:spPr>
          <a:xfrm>
            <a:off x="2008150" y="1679025"/>
            <a:ext cx="2390700" cy="364200"/>
          </a:xfrm>
          <a:prstGeom prst="rect">
            <a:avLst/>
          </a:prstGeom>
          <a:noFill/>
          <a:ln>
            <a:noFill/>
          </a:ln>
        </p:spPr>
        <p:txBody>
          <a:bodyPr anchorCtr="0" anchor="b" bIns="68575" lIns="68575" spcFirstLastPara="1" rIns="68575" wrap="square" tIns="68575">
            <a:noAutofit/>
          </a:bodyPr>
          <a:lstStyle>
            <a:lvl1pPr lvl="0" algn="l">
              <a:lnSpc>
                <a:spcPct val="100000"/>
              </a:lnSpc>
              <a:spcBef>
                <a:spcPts val="0"/>
              </a:spcBef>
              <a:spcAft>
                <a:spcPts val="0"/>
              </a:spcAft>
              <a:buSzPts val="1500"/>
              <a:buFont typeface="Montserrat"/>
              <a:buNone/>
              <a:defRPr sz="2200">
                <a:latin typeface="Calistoga"/>
                <a:ea typeface="Calistoga"/>
                <a:cs typeface="Calistoga"/>
                <a:sym typeface="Calistoga"/>
              </a:defRPr>
            </a:lvl1pPr>
            <a:lvl2pPr lvl="1" algn="l">
              <a:lnSpc>
                <a:spcPct val="100000"/>
              </a:lnSpc>
              <a:spcBef>
                <a:spcPts val="0"/>
              </a:spcBef>
              <a:spcAft>
                <a:spcPts val="0"/>
              </a:spcAft>
              <a:buSzPts val="1500"/>
              <a:buFont typeface="Montserrat"/>
              <a:buNone/>
              <a:defRPr sz="2000">
                <a:latin typeface="Montserrat"/>
                <a:ea typeface="Montserrat"/>
                <a:cs typeface="Montserrat"/>
                <a:sym typeface="Montserrat"/>
              </a:defRPr>
            </a:lvl2pPr>
            <a:lvl3pPr lvl="2" algn="l">
              <a:lnSpc>
                <a:spcPct val="100000"/>
              </a:lnSpc>
              <a:spcBef>
                <a:spcPts val="1600"/>
              </a:spcBef>
              <a:spcAft>
                <a:spcPts val="0"/>
              </a:spcAft>
              <a:buSzPts val="1500"/>
              <a:buFont typeface="Montserrat"/>
              <a:buNone/>
              <a:defRPr sz="2000">
                <a:latin typeface="Montserrat"/>
                <a:ea typeface="Montserrat"/>
                <a:cs typeface="Montserrat"/>
                <a:sym typeface="Montserrat"/>
              </a:defRPr>
            </a:lvl3pPr>
            <a:lvl4pPr lvl="3" algn="l">
              <a:lnSpc>
                <a:spcPct val="100000"/>
              </a:lnSpc>
              <a:spcBef>
                <a:spcPts val="1600"/>
              </a:spcBef>
              <a:spcAft>
                <a:spcPts val="0"/>
              </a:spcAft>
              <a:buSzPts val="1500"/>
              <a:buFont typeface="Montserrat"/>
              <a:buNone/>
              <a:defRPr sz="2000">
                <a:latin typeface="Montserrat"/>
                <a:ea typeface="Montserrat"/>
                <a:cs typeface="Montserrat"/>
                <a:sym typeface="Montserrat"/>
              </a:defRPr>
            </a:lvl4pPr>
            <a:lvl5pPr lvl="4" algn="l">
              <a:lnSpc>
                <a:spcPct val="100000"/>
              </a:lnSpc>
              <a:spcBef>
                <a:spcPts val="1600"/>
              </a:spcBef>
              <a:spcAft>
                <a:spcPts val="0"/>
              </a:spcAft>
              <a:buSzPts val="1500"/>
              <a:buFont typeface="Montserrat"/>
              <a:buNone/>
              <a:defRPr sz="2000">
                <a:latin typeface="Montserrat"/>
                <a:ea typeface="Montserrat"/>
                <a:cs typeface="Montserrat"/>
                <a:sym typeface="Montserrat"/>
              </a:defRPr>
            </a:lvl5pPr>
            <a:lvl6pPr lvl="5" algn="l">
              <a:lnSpc>
                <a:spcPct val="100000"/>
              </a:lnSpc>
              <a:spcBef>
                <a:spcPts val="1600"/>
              </a:spcBef>
              <a:spcAft>
                <a:spcPts val="0"/>
              </a:spcAft>
              <a:buSzPts val="1500"/>
              <a:buFont typeface="Montserrat"/>
              <a:buNone/>
              <a:defRPr sz="2000">
                <a:latin typeface="Montserrat"/>
                <a:ea typeface="Montserrat"/>
                <a:cs typeface="Montserrat"/>
                <a:sym typeface="Montserrat"/>
              </a:defRPr>
            </a:lvl6pPr>
            <a:lvl7pPr lvl="6" algn="l">
              <a:lnSpc>
                <a:spcPct val="100000"/>
              </a:lnSpc>
              <a:spcBef>
                <a:spcPts val="1600"/>
              </a:spcBef>
              <a:spcAft>
                <a:spcPts val="0"/>
              </a:spcAft>
              <a:buSzPts val="1500"/>
              <a:buFont typeface="Montserrat"/>
              <a:buNone/>
              <a:defRPr sz="2000">
                <a:latin typeface="Montserrat"/>
                <a:ea typeface="Montserrat"/>
                <a:cs typeface="Montserrat"/>
                <a:sym typeface="Montserrat"/>
              </a:defRPr>
            </a:lvl7pPr>
            <a:lvl8pPr lvl="7" algn="l">
              <a:lnSpc>
                <a:spcPct val="100000"/>
              </a:lnSpc>
              <a:spcBef>
                <a:spcPts val="1600"/>
              </a:spcBef>
              <a:spcAft>
                <a:spcPts val="0"/>
              </a:spcAft>
              <a:buSzPts val="1500"/>
              <a:buFont typeface="Montserrat"/>
              <a:buNone/>
              <a:defRPr sz="2000">
                <a:latin typeface="Montserrat"/>
                <a:ea typeface="Montserrat"/>
                <a:cs typeface="Montserrat"/>
                <a:sym typeface="Montserrat"/>
              </a:defRPr>
            </a:lvl8pPr>
            <a:lvl9pPr lvl="8" algn="l">
              <a:lnSpc>
                <a:spcPct val="100000"/>
              </a:lnSpc>
              <a:spcBef>
                <a:spcPts val="1600"/>
              </a:spcBef>
              <a:spcAft>
                <a:spcPts val="1600"/>
              </a:spcAft>
              <a:buSzPts val="1500"/>
              <a:buFont typeface="Montserrat"/>
              <a:buNone/>
              <a:defRPr sz="2000">
                <a:latin typeface="Montserrat"/>
                <a:ea typeface="Montserrat"/>
                <a:cs typeface="Montserrat"/>
                <a:sym typeface="Montserrat"/>
              </a:defRPr>
            </a:lvl9pPr>
          </a:lstStyle>
          <a:p/>
        </p:txBody>
      </p:sp>
      <p:sp>
        <p:nvSpPr>
          <p:cNvPr id="137" name="Google Shape;137;p23"/>
          <p:cNvSpPr txBox="1"/>
          <p:nvPr>
            <p:ph idx="13" type="subTitle"/>
          </p:nvPr>
        </p:nvSpPr>
        <p:spPr>
          <a:xfrm>
            <a:off x="5869275" y="1679025"/>
            <a:ext cx="2390700" cy="364200"/>
          </a:xfrm>
          <a:prstGeom prst="rect">
            <a:avLst/>
          </a:prstGeom>
          <a:noFill/>
          <a:ln>
            <a:noFill/>
          </a:ln>
        </p:spPr>
        <p:txBody>
          <a:bodyPr anchorCtr="0" anchor="b" bIns="68575" lIns="68575" spcFirstLastPara="1" rIns="68575" wrap="square" tIns="68575">
            <a:noAutofit/>
          </a:bodyPr>
          <a:lstStyle>
            <a:lvl1pPr lvl="0" algn="l">
              <a:lnSpc>
                <a:spcPct val="100000"/>
              </a:lnSpc>
              <a:spcBef>
                <a:spcPts val="0"/>
              </a:spcBef>
              <a:spcAft>
                <a:spcPts val="0"/>
              </a:spcAft>
              <a:buSzPts val="1500"/>
              <a:buFont typeface="Montserrat"/>
              <a:buNone/>
              <a:defRPr sz="2200">
                <a:latin typeface="Calistoga"/>
                <a:ea typeface="Calistoga"/>
                <a:cs typeface="Calistoga"/>
                <a:sym typeface="Calistoga"/>
              </a:defRPr>
            </a:lvl1pPr>
            <a:lvl2pPr lvl="1" algn="l">
              <a:lnSpc>
                <a:spcPct val="100000"/>
              </a:lnSpc>
              <a:spcBef>
                <a:spcPts val="0"/>
              </a:spcBef>
              <a:spcAft>
                <a:spcPts val="0"/>
              </a:spcAft>
              <a:buSzPts val="1500"/>
              <a:buFont typeface="Montserrat"/>
              <a:buNone/>
              <a:defRPr sz="2000">
                <a:latin typeface="Montserrat"/>
                <a:ea typeface="Montserrat"/>
                <a:cs typeface="Montserrat"/>
                <a:sym typeface="Montserrat"/>
              </a:defRPr>
            </a:lvl2pPr>
            <a:lvl3pPr lvl="2" algn="l">
              <a:lnSpc>
                <a:spcPct val="100000"/>
              </a:lnSpc>
              <a:spcBef>
                <a:spcPts val="1600"/>
              </a:spcBef>
              <a:spcAft>
                <a:spcPts val="0"/>
              </a:spcAft>
              <a:buSzPts val="1500"/>
              <a:buFont typeface="Montserrat"/>
              <a:buNone/>
              <a:defRPr sz="2000">
                <a:latin typeface="Montserrat"/>
                <a:ea typeface="Montserrat"/>
                <a:cs typeface="Montserrat"/>
                <a:sym typeface="Montserrat"/>
              </a:defRPr>
            </a:lvl3pPr>
            <a:lvl4pPr lvl="3" algn="l">
              <a:lnSpc>
                <a:spcPct val="100000"/>
              </a:lnSpc>
              <a:spcBef>
                <a:spcPts val="1600"/>
              </a:spcBef>
              <a:spcAft>
                <a:spcPts val="0"/>
              </a:spcAft>
              <a:buSzPts val="1500"/>
              <a:buFont typeface="Montserrat"/>
              <a:buNone/>
              <a:defRPr sz="2000">
                <a:latin typeface="Montserrat"/>
                <a:ea typeface="Montserrat"/>
                <a:cs typeface="Montserrat"/>
                <a:sym typeface="Montserrat"/>
              </a:defRPr>
            </a:lvl4pPr>
            <a:lvl5pPr lvl="4" algn="l">
              <a:lnSpc>
                <a:spcPct val="100000"/>
              </a:lnSpc>
              <a:spcBef>
                <a:spcPts val="1600"/>
              </a:spcBef>
              <a:spcAft>
                <a:spcPts val="0"/>
              </a:spcAft>
              <a:buSzPts val="1500"/>
              <a:buFont typeface="Montserrat"/>
              <a:buNone/>
              <a:defRPr sz="2000">
                <a:latin typeface="Montserrat"/>
                <a:ea typeface="Montserrat"/>
                <a:cs typeface="Montserrat"/>
                <a:sym typeface="Montserrat"/>
              </a:defRPr>
            </a:lvl5pPr>
            <a:lvl6pPr lvl="5" algn="l">
              <a:lnSpc>
                <a:spcPct val="100000"/>
              </a:lnSpc>
              <a:spcBef>
                <a:spcPts val="1600"/>
              </a:spcBef>
              <a:spcAft>
                <a:spcPts val="0"/>
              </a:spcAft>
              <a:buSzPts val="1500"/>
              <a:buFont typeface="Montserrat"/>
              <a:buNone/>
              <a:defRPr sz="2000">
                <a:latin typeface="Montserrat"/>
                <a:ea typeface="Montserrat"/>
                <a:cs typeface="Montserrat"/>
                <a:sym typeface="Montserrat"/>
              </a:defRPr>
            </a:lvl6pPr>
            <a:lvl7pPr lvl="6" algn="l">
              <a:lnSpc>
                <a:spcPct val="100000"/>
              </a:lnSpc>
              <a:spcBef>
                <a:spcPts val="1600"/>
              </a:spcBef>
              <a:spcAft>
                <a:spcPts val="0"/>
              </a:spcAft>
              <a:buSzPts val="1500"/>
              <a:buFont typeface="Montserrat"/>
              <a:buNone/>
              <a:defRPr sz="2000">
                <a:latin typeface="Montserrat"/>
                <a:ea typeface="Montserrat"/>
                <a:cs typeface="Montserrat"/>
                <a:sym typeface="Montserrat"/>
              </a:defRPr>
            </a:lvl7pPr>
            <a:lvl8pPr lvl="7" algn="l">
              <a:lnSpc>
                <a:spcPct val="100000"/>
              </a:lnSpc>
              <a:spcBef>
                <a:spcPts val="1600"/>
              </a:spcBef>
              <a:spcAft>
                <a:spcPts val="0"/>
              </a:spcAft>
              <a:buSzPts val="1500"/>
              <a:buFont typeface="Montserrat"/>
              <a:buNone/>
              <a:defRPr sz="2000">
                <a:latin typeface="Montserrat"/>
                <a:ea typeface="Montserrat"/>
                <a:cs typeface="Montserrat"/>
                <a:sym typeface="Montserrat"/>
              </a:defRPr>
            </a:lvl8pPr>
            <a:lvl9pPr lvl="8" algn="l">
              <a:lnSpc>
                <a:spcPct val="100000"/>
              </a:lnSpc>
              <a:spcBef>
                <a:spcPts val="1600"/>
              </a:spcBef>
              <a:spcAft>
                <a:spcPts val="1600"/>
              </a:spcAft>
              <a:buSzPts val="1500"/>
              <a:buFont typeface="Montserrat"/>
              <a:buNone/>
              <a:defRPr sz="2000">
                <a:latin typeface="Montserrat"/>
                <a:ea typeface="Montserrat"/>
                <a:cs typeface="Montserrat"/>
                <a:sym typeface="Montserrat"/>
              </a:defRPr>
            </a:lvl9pPr>
          </a:lstStyle>
          <a:p/>
        </p:txBody>
      </p:sp>
      <p:sp>
        <p:nvSpPr>
          <p:cNvPr id="138" name="Google Shape;138;p23"/>
          <p:cNvSpPr txBox="1"/>
          <p:nvPr>
            <p:ph idx="14" type="subTitle"/>
          </p:nvPr>
        </p:nvSpPr>
        <p:spPr>
          <a:xfrm>
            <a:off x="2008150" y="3158525"/>
            <a:ext cx="2390700" cy="364200"/>
          </a:xfrm>
          <a:prstGeom prst="rect">
            <a:avLst/>
          </a:prstGeom>
          <a:noFill/>
          <a:ln>
            <a:noFill/>
          </a:ln>
        </p:spPr>
        <p:txBody>
          <a:bodyPr anchorCtr="0" anchor="b" bIns="68575" lIns="68575" spcFirstLastPara="1" rIns="68575" wrap="square" tIns="68575">
            <a:noAutofit/>
          </a:bodyPr>
          <a:lstStyle>
            <a:lvl1pPr lvl="0" algn="l">
              <a:lnSpc>
                <a:spcPct val="100000"/>
              </a:lnSpc>
              <a:spcBef>
                <a:spcPts val="0"/>
              </a:spcBef>
              <a:spcAft>
                <a:spcPts val="0"/>
              </a:spcAft>
              <a:buSzPts val="1500"/>
              <a:buFont typeface="Montserrat"/>
              <a:buNone/>
              <a:defRPr sz="2200">
                <a:latin typeface="Calistoga"/>
                <a:ea typeface="Calistoga"/>
                <a:cs typeface="Calistoga"/>
                <a:sym typeface="Calistoga"/>
              </a:defRPr>
            </a:lvl1pPr>
            <a:lvl2pPr lvl="1" algn="l">
              <a:lnSpc>
                <a:spcPct val="100000"/>
              </a:lnSpc>
              <a:spcBef>
                <a:spcPts val="0"/>
              </a:spcBef>
              <a:spcAft>
                <a:spcPts val="0"/>
              </a:spcAft>
              <a:buSzPts val="1500"/>
              <a:buFont typeface="Montserrat"/>
              <a:buNone/>
              <a:defRPr sz="2000">
                <a:latin typeface="Montserrat"/>
                <a:ea typeface="Montserrat"/>
                <a:cs typeface="Montserrat"/>
                <a:sym typeface="Montserrat"/>
              </a:defRPr>
            </a:lvl2pPr>
            <a:lvl3pPr lvl="2" algn="l">
              <a:lnSpc>
                <a:spcPct val="100000"/>
              </a:lnSpc>
              <a:spcBef>
                <a:spcPts val="1600"/>
              </a:spcBef>
              <a:spcAft>
                <a:spcPts val="0"/>
              </a:spcAft>
              <a:buSzPts val="1500"/>
              <a:buFont typeface="Montserrat"/>
              <a:buNone/>
              <a:defRPr sz="2000">
                <a:latin typeface="Montserrat"/>
                <a:ea typeface="Montserrat"/>
                <a:cs typeface="Montserrat"/>
                <a:sym typeface="Montserrat"/>
              </a:defRPr>
            </a:lvl3pPr>
            <a:lvl4pPr lvl="3" algn="l">
              <a:lnSpc>
                <a:spcPct val="100000"/>
              </a:lnSpc>
              <a:spcBef>
                <a:spcPts val="1600"/>
              </a:spcBef>
              <a:spcAft>
                <a:spcPts val="0"/>
              </a:spcAft>
              <a:buSzPts val="1500"/>
              <a:buFont typeface="Montserrat"/>
              <a:buNone/>
              <a:defRPr sz="2000">
                <a:latin typeface="Montserrat"/>
                <a:ea typeface="Montserrat"/>
                <a:cs typeface="Montserrat"/>
                <a:sym typeface="Montserrat"/>
              </a:defRPr>
            </a:lvl4pPr>
            <a:lvl5pPr lvl="4" algn="l">
              <a:lnSpc>
                <a:spcPct val="100000"/>
              </a:lnSpc>
              <a:spcBef>
                <a:spcPts val="1600"/>
              </a:spcBef>
              <a:spcAft>
                <a:spcPts val="0"/>
              </a:spcAft>
              <a:buSzPts val="1500"/>
              <a:buFont typeface="Montserrat"/>
              <a:buNone/>
              <a:defRPr sz="2000">
                <a:latin typeface="Montserrat"/>
                <a:ea typeface="Montserrat"/>
                <a:cs typeface="Montserrat"/>
                <a:sym typeface="Montserrat"/>
              </a:defRPr>
            </a:lvl5pPr>
            <a:lvl6pPr lvl="5" algn="l">
              <a:lnSpc>
                <a:spcPct val="100000"/>
              </a:lnSpc>
              <a:spcBef>
                <a:spcPts val="1600"/>
              </a:spcBef>
              <a:spcAft>
                <a:spcPts val="0"/>
              </a:spcAft>
              <a:buSzPts val="1500"/>
              <a:buFont typeface="Montserrat"/>
              <a:buNone/>
              <a:defRPr sz="2000">
                <a:latin typeface="Montserrat"/>
                <a:ea typeface="Montserrat"/>
                <a:cs typeface="Montserrat"/>
                <a:sym typeface="Montserrat"/>
              </a:defRPr>
            </a:lvl6pPr>
            <a:lvl7pPr lvl="6" algn="l">
              <a:lnSpc>
                <a:spcPct val="100000"/>
              </a:lnSpc>
              <a:spcBef>
                <a:spcPts val="1600"/>
              </a:spcBef>
              <a:spcAft>
                <a:spcPts val="0"/>
              </a:spcAft>
              <a:buSzPts val="1500"/>
              <a:buFont typeface="Montserrat"/>
              <a:buNone/>
              <a:defRPr sz="2000">
                <a:latin typeface="Montserrat"/>
                <a:ea typeface="Montserrat"/>
                <a:cs typeface="Montserrat"/>
                <a:sym typeface="Montserrat"/>
              </a:defRPr>
            </a:lvl7pPr>
            <a:lvl8pPr lvl="7" algn="l">
              <a:lnSpc>
                <a:spcPct val="100000"/>
              </a:lnSpc>
              <a:spcBef>
                <a:spcPts val="1600"/>
              </a:spcBef>
              <a:spcAft>
                <a:spcPts val="0"/>
              </a:spcAft>
              <a:buSzPts val="1500"/>
              <a:buFont typeface="Montserrat"/>
              <a:buNone/>
              <a:defRPr sz="2000">
                <a:latin typeface="Montserrat"/>
                <a:ea typeface="Montserrat"/>
                <a:cs typeface="Montserrat"/>
                <a:sym typeface="Montserrat"/>
              </a:defRPr>
            </a:lvl8pPr>
            <a:lvl9pPr lvl="8" algn="l">
              <a:lnSpc>
                <a:spcPct val="100000"/>
              </a:lnSpc>
              <a:spcBef>
                <a:spcPts val="1600"/>
              </a:spcBef>
              <a:spcAft>
                <a:spcPts val="1600"/>
              </a:spcAft>
              <a:buSzPts val="1500"/>
              <a:buFont typeface="Montserrat"/>
              <a:buNone/>
              <a:defRPr sz="2000">
                <a:latin typeface="Montserrat"/>
                <a:ea typeface="Montserrat"/>
                <a:cs typeface="Montserrat"/>
                <a:sym typeface="Montserrat"/>
              </a:defRPr>
            </a:lvl9pPr>
          </a:lstStyle>
          <a:p/>
        </p:txBody>
      </p:sp>
      <p:sp>
        <p:nvSpPr>
          <p:cNvPr id="139" name="Google Shape;139;p23"/>
          <p:cNvSpPr txBox="1"/>
          <p:nvPr>
            <p:ph idx="15" type="subTitle"/>
          </p:nvPr>
        </p:nvSpPr>
        <p:spPr>
          <a:xfrm>
            <a:off x="5869275" y="3158525"/>
            <a:ext cx="2390700" cy="364200"/>
          </a:xfrm>
          <a:prstGeom prst="rect">
            <a:avLst/>
          </a:prstGeom>
          <a:noFill/>
          <a:ln>
            <a:noFill/>
          </a:ln>
        </p:spPr>
        <p:txBody>
          <a:bodyPr anchorCtr="0" anchor="b" bIns="68575" lIns="68575" spcFirstLastPara="1" rIns="68575" wrap="square" tIns="68575">
            <a:noAutofit/>
          </a:bodyPr>
          <a:lstStyle>
            <a:lvl1pPr lvl="0" algn="l">
              <a:lnSpc>
                <a:spcPct val="100000"/>
              </a:lnSpc>
              <a:spcBef>
                <a:spcPts val="0"/>
              </a:spcBef>
              <a:spcAft>
                <a:spcPts val="0"/>
              </a:spcAft>
              <a:buSzPts val="1500"/>
              <a:buFont typeface="Montserrat"/>
              <a:buNone/>
              <a:defRPr sz="2200">
                <a:latin typeface="Calistoga"/>
                <a:ea typeface="Calistoga"/>
                <a:cs typeface="Calistoga"/>
                <a:sym typeface="Calistoga"/>
              </a:defRPr>
            </a:lvl1pPr>
            <a:lvl2pPr lvl="1" algn="l">
              <a:lnSpc>
                <a:spcPct val="100000"/>
              </a:lnSpc>
              <a:spcBef>
                <a:spcPts val="0"/>
              </a:spcBef>
              <a:spcAft>
                <a:spcPts val="0"/>
              </a:spcAft>
              <a:buSzPts val="1500"/>
              <a:buFont typeface="Montserrat"/>
              <a:buNone/>
              <a:defRPr sz="2000">
                <a:latin typeface="Montserrat"/>
                <a:ea typeface="Montserrat"/>
                <a:cs typeface="Montserrat"/>
                <a:sym typeface="Montserrat"/>
              </a:defRPr>
            </a:lvl2pPr>
            <a:lvl3pPr lvl="2" algn="l">
              <a:lnSpc>
                <a:spcPct val="100000"/>
              </a:lnSpc>
              <a:spcBef>
                <a:spcPts val="1600"/>
              </a:spcBef>
              <a:spcAft>
                <a:spcPts val="0"/>
              </a:spcAft>
              <a:buSzPts val="1500"/>
              <a:buFont typeface="Montserrat"/>
              <a:buNone/>
              <a:defRPr sz="2000">
                <a:latin typeface="Montserrat"/>
                <a:ea typeface="Montserrat"/>
                <a:cs typeface="Montserrat"/>
                <a:sym typeface="Montserrat"/>
              </a:defRPr>
            </a:lvl3pPr>
            <a:lvl4pPr lvl="3" algn="l">
              <a:lnSpc>
                <a:spcPct val="100000"/>
              </a:lnSpc>
              <a:spcBef>
                <a:spcPts val="1600"/>
              </a:spcBef>
              <a:spcAft>
                <a:spcPts val="0"/>
              </a:spcAft>
              <a:buSzPts val="1500"/>
              <a:buFont typeface="Montserrat"/>
              <a:buNone/>
              <a:defRPr sz="2000">
                <a:latin typeface="Montserrat"/>
                <a:ea typeface="Montserrat"/>
                <a:cs typeface="Montserrat"/>
                <a:sym typeface="Montserrat"/>
              </a:defRPr>
            </a:lvl4pPr>
            <a:lvl5pPr lvl="4" algn="l">
              <a:lnSpc>
                <a:spcPct val="100000"/>
              </a:lnSpc>
              <a:spcBef>
                <a:spcPts val="1600"/>
              </a:spcBef>
              <a:spcAft>
                <a:spcPts val="0"/>
              </a:spcAft>
              <a:buSzPts val="1500"/>
              <a:buFont typeface="Montserrat"/>
              <a:buNone/>
              <a:defRPr sz="2000">
                <a:latin typeface="Montserrat"/>
                <a:ea typeface="Montserrat"/>
                <a:cs typeface="Montserrat"/>
                <a:sym typeface="Montserrat"/>
              </a:defRPr>
            </a:lvl5pPr>
            <a:lvl6pPr lvl="5" algn="l">
              <a:lnSpc>
                <a:spcPct val="100000"/>
              </a:lnSpc>
              <a:spcBef>
                <a:spcPts val="1600"/>
              </a:spcBef>
              <a:spcAft>
                <a:spcPts val="0"/>
              </a:spcAft>
              <a:buSzPts val="1500"/>
              <a:buFont typeface="Montserrat"/>
              <a:buNone/>
              <a:defRPr sz="2000">
                <a:latin typeface="Montserrat"/>
                <a:ea typeface="Montserrat"/>
                <a:cs typeface="Montserrat"/>
                <a:sym typeface="Montserrat"/>
              </a:defRPr>
            </a:lvl6pPr>
            <a:lvl7pPr lvl="6" algn="l">
              <a:lnSpc>
                <a:spcPct val="100000"/>
              </a:lnSpc>
              <a:spcBef>
                <a:spcPts val="1600"/>
              </a:spcBef>
              <a:spcAft>
                <a:spcPts val="0"/>
              </a:spcAft>
              <a:buSzPts val="1500"/>
              <a:buFont typeface="Montserrat"/>
              <a:buNone/>
              <a:defRPr sz="2000">
                <a:latin typeface="Montserrat"/>
                <a:ea typeface="Montserrat"/>
                <a:cs typeface="Montserrat"/>
                <a:sym typeface="Montserrat"/>
              </a:defRPr>
            </a:lvl7pPr>
            <a:lvl8pPr lvl="7" algn="l">
              <a:lnSpc>
                <a:spcPct val="100000"/>
              </a:lnSpc>
              <a:spcBef>
                <a:spcPts val="1600"/>
              </a:spcBef>
              <a:spcAft>
                <a:spcPts val="0"/>
              </a:spcAft>
              <a:buSzPts val="1500"/>
              <a:buFont typeface="Montserrat"/>
              <a:buNone/>
              <a:defRPr sz="2000">
                <a:latin typeface="Montserrat"/>
                <a:ea typeface="Montserrat"/>
                <a:cs typeface="Montserrat"/>
                <a:sym typeface="Montserrat"/>
              </a:defRPr>
            </a:lvl8pPr>
            <a:lvl9pPr lvl="8" algn="l">
              <a:lnSpc>
                <a:spcPct val="100000"/>
              </a:lnSpc>
              <a:spcBef>
                <a:spcPts val="1600"/>
              </a:spcBef>
              <a:spcAft>
                <a:spcPts val="1600"/>
              </a:spcAft>
              <a:buSzPts val="1500"/>
              <a:buFont typeface="Montserrat"/>
              <a:buNone/>
              <a:defRPr sz="2000">
                <a:latin typeface="Montserrat"/>
                <a:ea typeface="Montserrat"/>
                <a:cs typeface="Montserrat"/>
                <a:sym typeface="Montserrat"/>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Title and text">
    <p:spTree>
      <p:nvGrpSpPr>
        <p:cNvPr id="140" name="Shape 140"/>
        <p:cNvGrpSpPr/>
        <p:nvPr/>
      </p:nvGrpSpPr>
      <p:grpSpPr>
        <a:xfrm>
          <a:off x="0" y="0"/>
          <a:ext cx="0" cy="0"/>
          <a:chOff x="0" y="0"/>
          <a:chExt cx="0" cy="0"/>
        </a:xfrm>
      </p:grpSpPr>
      <p:pic>
        <p:nvPicPr>
          <p:cNvPr id="141" name="Google Shape;141;p24"/>
          <p:cNvPicPr preferRelativeResize="0"/>
          <p:nvPr/>
        </p:nvPicPr>
        <p:blipFill rotWithShape="1">
          <a:blip r:embed="rId2">
            <a:alphaModFix/>
          </a:blip>
          <a:srcRect b="0" l="0" r="0" t="0"/>
          <a:stretch/>
        </p:blipFill>
        <p:spPr>
          <a:xfrm>
            <a:off x="0" y="1"/>
            <a:ext cx="9144000" cy="5143511"/>
          </a:xfrm>
          <a:prstGeom prst="rect">
            <a:avLst/>
          </a:prstGeom>
          <a:noFill/>
          <a:ln>
            <a:noFill/>
          </a:ln>
        </p:spPr>
      </p:pic>
      <p:grpSp>
        <p:nvGrpSpPr>
          <p:cNvPr id="142" name="Google Shape;142;p24"/>
          <p:cNvGrpSpPr/>
          <p:nvPr/>
        </p:nvGrpSpPr>
        <p:grpSpPr>
          <a:xfrm>
            <a:off x="2" y="1"/>
            <a:ext cx="9143998" cy="5143498"/>
            <a:chOff x="1" y="1"/>
            <a:chExt cx="9143998" cy="5143498"/>
          </a:xfrm>
        </p:grpSpPr>
        <p:pic>
          <p:nvPicPr>
            <p:cNvPr id="143" name="Google Shape;143;p24"/>
            <p:cNvPicPr preferRelativeResize="0"/>
            <p:nvPr/>
          </p:nvPicPr>
          <p:blipFill rotWithShape="1">
            <a:blip r:embed="rId3">
              <a:alphaModFix/>
            </a:blip>
            <a:srcRect b="0" l="0" r="0" t="0"/>
            <a:stretch/>
          </p:blipFill>
          <p:spPr>
            <a:xfrm rot="10800000">
              <a:off x="6296322" y="1"/>
              <a:ext cx="2847677" cy="1167999"/>
            </a:xfrm>
            <a:prstGeom prst="rect">
              <a:avLst/>
            </a:prstGeom>
            <a:noFill/>
            <a:ln>
              <a:noFill/>
            </a:ln>
          </p:spPr>
        </p:pic>
        <p:pic>
          <p:nvPicPr>
            <p:cNvPr id="144" name="Google Shape;144;p24"/>
            <p:cNvPicPr preferRelativeResize="0"/>
            <p:nvPr/>
          </p:nvPicPr>
          <p:blipFill rotWithShape="1">
            <a:blip r:embed="rId4">
              <a:alphaModFix/>
            </a:blip>
            <a:srcRect b="0" l="0" r="0" t="0"/>
            <a:stretch/>
          </p:blipFill>
          <p:spPr>
            <a:xfrm rot="5400000">
              <a:off x="52364" y="3663538"/>
              <a:ext cx="1427599" cy="1532324"/>
            </a:xfrm>
            <a:prstGeom prst="rect">
              <a:avLst/>
            </a:prstGeom>
            <a:noFill/>
            <a:ln>
              <a:noFill/>
            </a:ln>
          </p:spPr>
        </p:pic>
      </p:grpSp>
      <p:sp>
        <p:nvSpPr>
          <p:cNvPr id="145" name="Google Shape;145;p24"/>
          <p:cNvSpPr txBox="1"/>
          <p:nvPr>
            <p:ph type="title"/>
          </p:nvPr>
        </p:nvSpPr>
        <p:spPr>
          <a:xfrm>
            <a:off x="720000" y="521225"/>
            <a:ext cx="7704000" cy="572700"/>
          </a:xfrm>
          <a:prstGeom prst="rect">
            <a:avLst/>
          </a:prstGeom>
          <a:noFill/>
          <a:ln>
            <a:noFill/>
          </a:ln>
        </p:spPr>
        <p:txBody>
          <a:bodyPr anchorCtr="0" anchor="t" bIns="68575" lIns="68575" spcFirstLastPara="1" rIns="68575" wrap="square" tIns="68575">
            <a:noAutofit/>
          </a:bodyPr>
          <a:lstStyle>
            <a:lvl1pPr lvl="0" algn="ctr">
              <a:lnSpc>
                <a:spcPct val="100000"/>
              </a:lnSpc>
              <a:spcBef>
                <a:spcPts val="0"/>
              </a:spcBef>
              <a:spcAft>
                <a:spcPts val="0"/>
              </a:spcAft>
              <a:buSzPts val="2600"/>
              <a:buNone/>
              <a:defRPr/>
            </a:lvl1pPr>
            <a:lvl2pPr lvl="1" algn="l">
              <a:lnSpc>
                <a:spcPct val="100000"/>
              </a:lnSpc>
              <a:spcBef>
                <a:spcPts val="0"/>
              </a:spcBef>
              <a:spcAft>
                <a:spcPts val="0"/>
              </a:spcAft>
              <a:buSzPts val="2600"/>
              <a:buNone/>
              <a:defRPr/>
            </a:lvl2pPr>
            <a:lvl3pPr lvl="2" algn="l">
              <a:lnSpc>
                <a:spcPct val="100000"/>
              </a:lnSpc>
              <a:spcBef>
                <a:spcPts val="0"/>
              </a:spcBef>
              <a:spcAft>
                <a:spcPts val="0"/>
              </a:spcAft>
              <a:buSzPts val="2600"/>
              <a:buNone/>
              <a:defRPr/>
            </a:lvl3pPr>
            <a:lvl4pPr lvl="3" algn="l">
              <a:lnSpc>
                <a:spcPct val="100000"/>
              </a:lnSpc>
              <a:spcBef>
                <a:spcPts val="0"/>
              </a:spcBef>
              <a:spcAft>
                <a:spcPts val="0"/>
              </a:spcAft>
              <a:buSzPts val="2600"/>
              <a:buNone/>
              <a:defRPr/>
            </a:lvl4pPr>
            <a:lvl5pPr lvl="4" algn="l">
              <a:lnSpc>
                <a:spcPct val="100000"/>
              </a:lnSpc>
              <a:spcBef>
                <a:spcPts val="0"/>
              </a:spcBef>
              <a:spcAft>
                <a:spcPts val="0"/>
              </a:spcAft>
              <a:buSzPts val="2600"/>
              <a:buNone/>
              <a:defRPr/>
            </a:lvl5pPr>
            <a:lvl6pPr lvl="5" algn="l">
              <a:lnSpc>
                <a:spcPct val="100000"/>
              </a:lnSpc>
              <a:spcBef>
                <a:spcPts val="0"/>
              </a:spcBef>
              <a:spcAft>
                <a:spcPts val="0"/>
              </a:spcAft>
              <a:buSzPts val="2600"/>
              <a:buNone/>
              <a:defRPr/>
            </a:lvl6pPr>
            <a:lvl7pPr lvl="6" algn="l">
              <a:lnSpc>
                <a:spcPct val="100000"/>
              </a:lnSpc>
              <a:spcBef>
                <a:spcPts val="0"/>
              </a:spcBef>
              <a:spcAft>
                <a:spcPts val="0"/>
              </a:spcAft>
              <a:buSzPts val="2600"/>
              <a:buNone/>
              <a:defRPr/>
            </a:lvl7pPr>
            <a:lvl8pPr lvl="7" algn="l">
              <a:lnSpc>
                <a:spcPct val="100000"/>
              </a:lnSpc>
              <a:spcBef>
                <a:spcPts val="0"/>
              </a:spcBef>
              <a:spcAft>
                <a:spcPts val="0"/>
              </a:spcAft>
              <a:buSzPts val="2600"/>
              <a:buNone/>
              <a:defRPr/>
            </a:lvl8pPr>
            <a:lvl9pPr lvl="8" algn="l">
              <a:lnSpc>
                <a:spcPct val="100000"/>
              </a:lnSpc>
              <a:spcBef>
                <a:spcPts val="0"/>
              </a:spcBef>
              <a:spcAft>
                <a:spcPts val="0"/>
              </a:spcAft>
              <a:buSzPts val="2600"/>
              <a:buNone/>
              <a:defRPr/>
            </a:lvl9pPr>
          </a:lstStyle>
          <a:p/>
        </p:txBody>
      </p:sp>
      <p:sp>
        <p:nvSpPr>
          <p:cNvPr id="146" name="Google Shape;146;p24"/>
          <p:cNvSpPr txBox="1"/>
          <p:nvPr>
            <p:ph idx="1" type="body"/>
          </p:nvPr>
        </p:nvSpPr>
        <p:spPr>
          <a:xfrm>
            <a:off x="720000" y="1215751"/>
            <a:ext cx="7704000" cy="1538100"/>
          </a:xfrm>
          <a:prstGeom prst="rect">
            <a:avLst/>
          </a:prstGeom>
          <a:noFill/>
          <a:ln>
            <a:noFill/>
          </a:ln>
        </p:spPr>
        <p:txBody>
          <a:bodyPr anchorCtr="0" anchor="t" bIns="68575" lIns="68575" spcFirstLastPara="1" rIns="68575" wrap="square" tIns="68575">
            <a:noAutofit/>
          </a:bodyPr>
          <a:lstStyle>
            <a:lvl1pPr indent="-298450" lvl="0" marL="457200" algn="l">
              <a:lnSpc>
                <a:spcPct val="100000"/>
              </a:lnSpc>
              <a:spcBef>
                <a:spcPts val="0"/>
              </a:spcBef>
              <a:spcAft>
                <a:spcPts val="0"/>
              </a:spcAft>
              <a:buSzPts val="1100"/>
              <a:buChar char="●"/>
              <a:defRPr>
                <a:solidFill>
                  <a:srgbClr val="434343"/>
                </a:solidFill>
              </a:defRPr>
            </a:lvl1pPr>
            <a:lvl2pPr indent="-298450" lvl="1" marL="914400" algn="l">
              <a:lnSpc>
                <a:spcPct val="115000"/>
              </a:lnSpc>
              <a:spcBef>
                <a:spcPts val="0"/>
              </a:spcBef>
              <a:spcAft>
                <a:spcPts val="0"/>
              </a:spcAft>
              <a:buSzPts val="1100"/>
              <a:buChar char="○"/>
              <a:defRPr>
                <a:solidFill>
                  <a:srgbClr val="434343"/>
                </a:solidFill>
              </a:defRPr>
            </a:lvl2pPr>
            <a:lvl3pPr indent="-298450" lvl="2" marL="1371600" algn="l">
              <a:lnSpc>
                <a:spcPct val="115000"/>
              </a:lnSpc>
              <a:spcBef>
                <a:spcPts val="1600"/>
              </a:spcBef>
              <a:spcAft>
                <a:spcPts val="0"/>
              </a:spcAft>
              <a:buSzPts val="1100"/>
              <a:buChar char="■"/>
              <a:defRPr>
                <a:solidFill>
                  <a:srgbClr val="434343"/>
                </a:solidFill>
              </a:defRPr>
            </a:lvl3pPr>
            <a:lvl4pPr indent="-298450" lvl="3" marL="1828800" algn="l">
              <a:lnSpc>
                <a:spcPct val="115000"/>
              </a:lnSpc>
              <a:spcBef>
                <a:spcPts val="1600"/>
              </a:spcBef>
              <a:spcAft>
                <a:spcPts val="0"/>
              </a:spcAft>
              <a:buSzPts val="1100"/>
              <a:buChar char="●"/>
              <a:defRPr>
                <a:solidFill>
                  <a:srgbClr val="434343"/>
                </a:solidFill>
              </a:defRPr>
            </a:lvl4pPr>
            <a:lvl5pPr indent="-298450" lvl="4" marL="2286000" algn="l">
              <a:lnSpc>
                <a:spcPct val="115000"/>
              </a:lnSpc>
              <a:spcBef>
                <a:spcPts val="1600"/>
              </a:spcBef>
              <a:spcAft>
                <a:spcPts val="0"/>
              </a:spcAft>
              <a:buSzPts val="1100"/>
              <a:buChar char="○"/>
              <a:defRPr>
                <a:solidFill>
                  <a:srgbClr val="434343"/>
                </a:solidFill>
              </a:defRPr>
            </a:lvl5pPr>
            <a:lvl6pPr indent="-298450" lvl="5" marL="2743200" algn="l">
              <a:lnSpc>
                <a:spcPct val="115000"/>
              </a:lnSpc>
              <a:spcBef>
                <a:spcPts val="1600"/>
              </a:spcBef>
              <a:spcAft>
                <a:spcPts val="0"/>
              </a:spcAft>
              <a:buSzPts val="1100"/>
              <a:buChar char="■"/>
              <a:defRPr>
                <a:solidFill>
                  <a:srgbClr val="434343"/>
                </a:solidFill>
              </a:defRPr>
            </a:lvl6pPr>
            <a:lvl7pPr indent="-298450" lvl="6" marL="3200400" algn="l">
              <a:lnSpc>
                <a:spcPct val="115000"/>
              </a:lnSpc>
              <a:spcBef>
                <a:spcPts val="1600"/>
              </a:spcBef>
              <a:spcAft>
                <a:spcPts val="0"/>
              </a:spcAft>
              <a:buSzPts val="1100"/>
              <a:buChar char="●"/>
              <a:defRPr>
                <a:solidFill>
                  <a:srgbClr val="434343"/>
                </a:solidFill>
              </a:defRPr>
            </a:lvl7pPr>
            <a:lvl8pPr indent="-298450" lvl="7" marL="3657600" algn="l">
              <a:lnSpc>
                <a:spcPct val="115000"/>
              </a:lnSpc>
              <a:spcBef>
                <a:spcPts val="1600"/>
              </a:spcBef>
              <a:spcAft>
                <a:spcPts val="0"/>
              </a:spcAft>
              <a:buSzPts val="1100"/>
              <a:buChar char="○"/>
              <a:defRPr>
                <a:solidFill>
                  <a:srgbClr val="434343"/>
                </a:solidFill>
              </a:defRPr>
            </a:lvl8pPr>
            <a:lvl9pPr indent="-298450" lvl="8" marL="4114800" algn="l">
              <a:lnSpc>
                <a:spcPct val="115000"/>
              </a:lnSpc>
              <a:spcBef>
                <a:spcPts val="1600"/>
              </a:spcBef>
              <a:spcAft>
                <a:spcPts val="1600"/>
              </a:spcAft>
              <a:buSzPts val="1100"/>
              <a:buChar char="■"/>
              <a:defRPr>
                <a:solidFill>
                  <a:srgbClr val="434343"/>
                </a:solidFill>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Title and text 1">
    <p:spTree>
      <p:nvGrpSpPr>
        <p:cNvPr id="147" name="Shape 147"/>
        <p:cNvGrpSpPr/>
        <p:nvPr/>
      </p:nvGrpSpPr>
      <p:grpSpPr>
        <a:xfrm>
          <a:off x="0" y="0"/>
          <a:ext cx="0" cy="0"/>
          <a:chOff x="0" y="0"/>
          <a:chExt cx="0" cy="0"/>
        </a:xfrm>
      </p:grpSpPr>
      <p:pic>
        <p:nvPicPr>
          <p:cNvPr id="148" name="Google Shape;148;p25"/>
          <p:cNvPicPr preferRelativeResize="0"/>
          <p:nvPr/>
        </p:nvPicPr>
        <p:blipFill rotWithShape="1">
          <a:blip r:embed="rId2">
            <a:alphaModFix/>
          </a:blip>
          <a:srcRect b="0" l="0" r="0" t="0"/>
          <a:stretch/>
        </p:blipFill>
        <p:spPr>
          <a:xfrm>
            <a:off x="0" y="1"/>
            <a:ext cx="9144000" cy="5143511"/>
          </a:xfrm>
          <a:prstGeom prst="rect">
            <a:avLst/>
          </a:prstGeom>
          <a:noFill/>
          <a:ln>
            <a:noFill/>
          </a:ln>
        </p:spPr>
      </p:pic>
      <p:grpSp>
        <p:nvGrpSpPr>
          <p:cNvPr id="149" name="Google Shape;149;p25"/>
          <p:cNvGrpSpPr/>
          <p:nvPr/>
        </p:nvGrpSpPr>
        <p:grpSpPr>
          <a:xfrm>
            <a:off x="-1" y="-1"/>
            <a:ext cx="9144004" cy="5143502"/>
            <a:chOff x="-1" y="-2"/>
            <a:chExt cx="9144004" cy="5143502"/>
          </a:xfrm>
        </p:grpSpPr>
        <p:pic>
          <p:nvPicPr>
            <p:cNvPr id="150" name="Google Shape;150;p25"/>
            <p:cNvPicPr preferRelativeResize="0"/>
            <p:nvPr/>
          </p:nvPicPr>
          <p:blipFill rotWithShape="1">
            <a:blip r:embed="rId3">
              <a:alphaModFix/>
            </a:blip>
            <a:srcRect b="0" l="20025" r="0" t="0"/>
            <a:stretch/>
          </p:blipFill>
          <p:spPr>
            <a:xfrm flipH="1">
              <a:off x="6468124" y="3771175"/>
              <a:ext cx="2675876" cy="1372325"/>
            </a:xfrm>
            <a:prstGeom prst="rect">
              <a:avLst/>
            </a:prstGeom>
            <a:noFill/>
            <a:ln>
              <a:noFill/>
            </a:ln>
          </p:spPr>
        </p:pic>
        <p:pic>
          <p:nvPicPr>
            <p:cNvPr id="151" name="Google Shape;151;p25"/>
            <p:cNvPicPr preferRelativeResize="0"/>
            <p:nvPr/>
          </p:nvPicPr>
          <p:blipFill rotWithShape="1">
            <a:blip r:embed="rId4">
              <a:alphaModFix/>
            </a:blip>
            <a:srcRect b="0" l="0" r="0" t="0"/>
            <a:stretch/>
          </p:blipFill>
          <p:spPr>
            <a:xfrm flipH="1" rot="5400000">
              <a:off x="94739" y="2426601"/>
              <a:ext cx="2622148" cy="2811628"/>
            </a:xfrm>
            <a:prstGeom prst="rect">
              <a:avLst/>
            </a:prstGeom>
            <a:noFill/>
            <a:ln>
              <a:noFill/>
            </a:ln>
          </p:spPr>
        </p:pic>
        <p:pic>
          <p:nvPicPr>
            <p:cNvPr id="152" name="Google Shape;152;p25"/>
            <p:cNvPicPr preferRelativeResize="0"/>
            <p:nvPr/>
          </p:nvPicPr>
          <p:blipFill rotWithShape="1">
            <a:blip r:embed="rId4">
              <a:alphaModFix/>
            </a:blip>
            <a:srcRect b="0" l="0" r="0" t="0"/>
            <a:stretch/>
          </p:blipFill>
          <p:spPr>
            <a:xfrm rot="10800000">
              <a:off x="7884353" y="-2"/>
              <a:ext cx="1259650" cy="1350702"/>
            </a:xfrm>
            <a:prstGeom prst="rect">
              <a:avLst/>
            </a:prstGeom>
            <a:noFill/>
            <a:ln>
              <a:noFill/>
            </a:ln>
          </p:spPr>
        </p:pic>
      </p:grpSp>
      <p:sp>
        <p:nvSpPr>
          <p:cNvPr id="153" name="Google Shape;153;p25"/>
          <p:cNvSpPr txBox="1"/>
          <p:nvPr>
            <p:ph type="title"/>
          </p:nvPr>
        </p:nvSpPr>
        <p:spPr>
          <a:xfrm>
            <a:off x="5019438" y="1510975"/>
            <a:ext cx="3146100" cy="1076700"/>
          </a:xfrm>
          <a:prstGeom prst="rect">
            <a:avLst/>
          </a:prstGeom>
          <a:noFill/>
          <a:ln>
            <a:noFill/>
          </a:ln>
        </p:spPr>
        <p:txBody>
          <a:bodyPr anchorCtr="0" anchor="t" bIns="68575" lIns="68575" spcFirstLastPara="1" rIns="68575" wrap="square" tIns="68575">
            <a:noAutofit/>
          </a:bodyPr>
          <a:lstStyle>
            <a:lvl1pPr lvl="0" algn="r">
              <a:lnSpc>
                <a:spcPct val="100000"/>
              </a:lnSpc>
              <a:spcBef>
                <a:spcPts val="0"/>
              </a:spcBef>
              <a:spcAft>
                <a:spcPts val="0"/>
              </a:spcAft>
              <a:buSzPts val="2600"/>
              <a:buNone/>
              <a:defRPr/>
            </a:lvl1pPr>
            <a:lvl2pPr lvl="1" algn="l">
              <a:lnSpc>
                <a:spcPct val="100000"/>
              </a:lnSpc>
              <a:spcBef>
                <a:spcPts val="0"/>
              </a:spcBef>
              <a:spcAft>
                <a:spcPts val="0"/>
              </a:spcAft>
              <a:buSzPts val="2600"/>
              <a:buNone/>
              <a:defRPr/>
            </a:lvl2pPr>
            <a:lvl3pPr lvl="2" algn="l">
              <a:lnSpc>
                <a:spcPct val="100000"/>
              </a:lnSpc>
              <a:spcBef>
                <a:spcPts val="0"/>
              </a:spcBef>
              <a:spcAft>
                <a:spcPts val="0"/>
              </a:spcAft>
              <a:buSzPts val="2600"/>
              <a:buNone/>
              <a:defRPr/>
            </a:lvl3pPr>
            <a:lvl4pPr lvl="3" algn="l">
              <a:lnSpc>
                <a:spcPct val="100000"/>
              </a:lnSpc>
              <a:spcBef>
                <a:spcPts val="0"/>
              </a:spcBef>
              <a:spcAft>
                <a:spcPts val="0"/>
              </a:spcAft>
              <a:buSzPts val="2600"/>
              <a:buNone/>
              <a:defRPr/>
            </a:lvl4pPr>
            <a:lvl5pPr lvl="4" algn="l">
              <a:lnSpc>
                <a:spcPct val="100000"/>
              </a:lnSpc>
              <a:spcBef>
                <a:spcPts val="0"/>
              </a:spcBef>
              <a:spcAft>
                <a:spcPts val="0"/>
              </a:spcAft>
              <a:buSzPts val="2600"/>
              <a:buNone/>
              <a:defRPr/>
            </a:lvl5pPr>
            <a:lvl6pPr lvl="5" algn="l">
              <a:lnSpc>
                <a:spcPct val="100000"/>
              </a:lnSpc>
              <a:spcBef>
                <a:spcPts val="0"/>
              </a:spcBef>
              <a:spcAft>
                <a:spcPts val="0"/>
              </a:spcAft>
              <a:buSzPts val="2600"/>
              <a:buNone/>
              <a:defRPr/>
            </a:lvl6pPr>
            <a:lvl7pPr lvl="6" algn="l">
              <a:lnSpc>
                <a:spcPct val="100000"/>
              </a:lnSpc>
              <a:spcBef>
                <a:spcPts val="0"/>
              </a:spcBef>
              <a:spcAft>
                <a:spcPts val="0"/>
              </a:spcAft>
              <a:buSzPts val="2600"/>
              <a:buNone/>
              <a:defRPr/>
            </a:lvl7pPr>
            <a:lvl8pPr lvl="7" algn="l">
              <a:lnSpc>
                <a:spcPct val="100000"/>
              </a:lnSpc>
              <a:spcBef>
                <a:spcPts val="0"/>
              </a:spcBef>
              <a:spcAft>
                <a:spcPts val="0"/>
              </a:spcAft>
              <a:buSzPts val="2600"/>
              <a:buNone/>
              <a:defRPr/>
            </a:lvl8pPr>
            <a:lvl9pPr lvl="8" algn="l">
              <a:lnSpc>
                <a:spcPct val="100000"/>
              </a:lnSpc>
              <a:spcBef>
                <a:spcPts val="0"/>
              </a:spcBef>
              <a:spcAft>
                <a:spcPts val="0"/>
              </a:spcAft>
              <a:buSzPts val="2600"/>
              <a:buNone/>
              <a:defRPr/>
            </a:lvl9pPr>
          </a:lstStyle>
          <a:p/>
        </p:txBody>
      </p:sp>
      <p:sp>
        <p:nvSpPr>
          <p:cNvPr id="154" name="Google Shape;154;p25"/>
          <p:cNvSpPr txBox="1"/>
          <p:nvPr>
            <p:ph idx="1" type="subTitle"/>
          </p:nvPr>
        </p:nvSpPr>
        <p:spPr>
          <a:xfrm>
            <a:off x="5019438" y="2691425"/>
            <a:ext cx="3146100" cy="1137300"/>
          </a:xfrm>
          <a:prstGeom prst="rect">
            <a:avLst/>
          </a:prstGeom>
          <a:noFill/>
          <a:ln>
            <a:noFill/>
          </a:ln>
        </p:spPr>
        <p:txBody>
          <a:bodyPr anchorCtr="0" anchor="t" bIns="68575" lIns="68575" spcFirstLastPara="1" rIns="68575" wrap="square" tIns="68575">
            <a:noAutofit/>
          </a:bodyPr>
          <a:lstStyle>
            <a:lvl1pPr lvl="0" algn="r">
              <a:lnSpc>
                <a:spcPct val="100000"/>
              </a:lnSpc>
              <a:spcBef>
                <a:spcPts val="0"/>
              </a:spcBef>
              <a:spcAft>
                <a:spcPts val="0"/>
              </a:spcAft>
              <a:buSzPts val="1100"/>
              <a:buNone/>
              <a:defRPr sz="1600"/>
            </a:lvl1pPr>
            <a:lvl2pPr lvl="1" algn="ctr">
              <a:lnSpc>
                <a:spcPct val="100000"/>
              </a:lnSpc>
              <a:spcBef>
                <a:spcPts val="0"/>
              </a:spcBef>
              <a:spcAft>
                <a:spcPts val="0"/>
              </a:spcAft>
              <a:buSzPts val="1100"/>
              <a:buNone/>
              <a:defRPr/>
            </a:lvl2pPr>
            <a:lvl3pPr lvl="2" algn="ctr">
              <a:lnSpc>
                <a:spcPct val="100000"/>
              </a:lnSpc>
              <a:spcBef>
                <a:spcPts val="1600"/>
              </a:spcBef>
              <a:spcAft>
                <a:spcPts val="0"/>
              </a:spcAft>
              <a:buSzPts val="1100"/>
              <a:buNone/>
              <a:defRPr/>
            </a:lvl3pPr>
            <a:lvl4pPr lvl="3" algn="ctr">
              <a:lnSpc>
                <a:spcPct val="100000"/>
              </a:lnSpc>
              <a:spcBef>
                <a:spcPts val="1600"/>
              </a:spcBef>
              <a:spcAft>
                <a:spcPts val="0"/>
              </a:spcAft>
              <a:buSzPts val="1100"/>
              <a:buNone/>
              <a:defRPr/>
            </a:lvl4pPr>
            <a:lvl5pPr lvl="4" algn="ctr">
              <a:lnSpc>
                <a:spcPct val="100000"/>
              </a:lnSpc>
              <a:spcBef>
                <a:spcPts val="1600"/>
              </a:spcBef>
              <a:spcAft>
                <a:spcPts val="0"/>
              </a:spcAft>
              <a:buSzPts val="1100"/>
              <a:buNone/>
              <a:defRPr/>
            </a:lvl5pPr>
            <a:lvl6pPr lvl="5" algn="ctr">
              <a:lnSpc>
                <a:spcPct val="100000"/>
              </a:lnSpc>
              <a:spcBef>
                <a:spcPts val="1600"/>
              </a:spcBef>
              <a:spcAft>
                <a:spcPts val="0"/>
              </a:spcAft>
              <a:buSzPts val="1100"/>
              <a:buNone/>
              <a:defRPr/>
            </a:lvl6pPr>
            <a:lvl7pPr lvl="6" algn="ctr">
              <a:lnSpc>
                <a:spcPct val="100000"/>
              </a:lnSpc>
              <a:spcBef>
                <a:spcPts val="1600"/>
              </a:spcBef>
              <a:spcAft>
                <a:spcPts val="0"/>
              </a:spcAft>
              <a:buSzPts val="1100"/>
              <a:buNone/>
              <a:defRPr/>
            </a:lvl7pPr>
            <a:lvl8pPr lvl="7" algn="ctr">
              <a:lnSpc>
                <a:spcPct val="100000"/>
              </a:lnSpc>
              <a:spcBef>
                <a:spcPts val="1600"/>
              </a:spcBef>
              <a:spcAft>
                <a:spcPts val="0"/>
              </a:spcAft>
              <a:buSzPts val="1100"/>
              <a:buNone/>
              <a:defRPr/>
            </a:lvl8pPr>
            <a:lvl9pPr lvl="8" algn="ctr">
              <a:lnSpc>
                <a:spcPct val="100000"/>
              </a:lnSpc>
              <a:spcBef>
                <a:spcPts val="1600"/>
              </a:spcBef>
              <a:spcAft>
                <a:spcPts val="1600"/>
              </a:spcAft>
              <a:buSzPts val="1100"/>
              <a:buNone/>
              <a:defRPr/>
            </a:lvl9pPr>
          </a:lstStyle>
          <a:p/>
        </p:txBody>
      </p:sp>
      <p:pic>
        <p:nvPicPr>
          <p:cNvPr id="155" name="Google Shape;155;p25"/>
          <p:cNvPicPr preferRelativeResize="0"/>
          <p:nvPr/>
        </p:nvPicPr>
        <p:blipFill rotWithShape="1">
          <a:blip r:embed="rId5">
            <a:alphaModFix/>
          </a:blip>
          <a:srcRect b="9056" l="-1403" r="50002" t="0"/>
          <a:stretch/>
        </p:blipFill>
        <p:spPr>
          <a:xfrm flipH="1">
            <a:off x="0" y="0"/>
            <a:ext cx="4497526" cy="442555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Title and text 2">
    <p:spTree>
      <p:nvGrpSpPr>
        <p:cNvPr id="156" name="Shape 156"/>
        <p:cNvGrpSpPr/>
        <p:nvPr/>
      </p:nvGrpSpPr>
      <p:grpSpPr>
        <a:xfrm>
          <a:off x="0" y="0"/>
          <a:ext cx="0" cy="0"/>
          <a:chOff x="0" y="0"/>
          <a:chExt cx="0" cy="0"/>
        </a:xfrm>
      </p:grpSpPr>
      <p:pic>
        <p:nvPicPr>
          <p:cNvPr id="157" name="Google Shape;157;p26"/>
          <p:cNvPicPr preferRelativeResize="0"/>
          <p:nvPr/>
        </p:nvPicPr>
        <p:blipFill rotWithShape="1">
          <a:blip r:embed="rId2">
            <a:alphaModFix/>
          </a:blip>
          <a:srcRect b="0" l="0" r="0" t="0"/>
          <a:stretch/>
        </p:blipFill>
        <p:spPr>
          <a:xfrm>
            <a:off x="0" y="1"/>
            <a:ext cx="9144000" cy="5143511"/>
          </a:xfrm>
          <a:prstGeom prst="rect">
            <a:avLst/>
          </a:prstGeom>
          <a:noFill/>
          <a:ln>
            <a:noFill/>
          </a:ln>
        </p:spPr>
      </p:pic>
      <p:grpSp>
        <p:nvGrpSpPr>
          <p:cNvPr id="158" name="Google Shape;158;p26"/>
          <p:cNvGrpSpPr/>
          <p:nvPr/>
        </p:nvGrpSpPr>
        <p:grpSpPr>
          <a:xfrm flipH="1">
            <a:off x="3" y="1"/>
            <a:ext cx="9143998" cy="5143498"/>
            <a:chOff x="1" y="1"/>
            <a:chExt cx="9143998" cy="5143498"/>
          </a:xfrm>
        </p:grpSpPr>
        <p:pic>
          <p:nvPicPr>
            <p:cNvPr id="159" name="Google Shape;159;p26"/>
            <p:cNvPicPr preferRelativeResize="0"/>
            <p:nvPr/>
          </p:nvPicPr>
          <p:blipFill rotWithShape="1">
            <a:blip r:embed="rId3">
              <a:alphaModFix/>
            </a:blip>
            <a:srcRect b="0" l="0" r="0" t="0"/>
            <a:stretch/>
          </p:blipFill>
          <p:spPr>
            <a:xfrm rot="10800000">
              <a:off x="6296322" y="1"/>
              <a:ext cx="2847677" cy="1167999"/>
            </a:xfrm>
            <a:prstGeom prst="rect">
              <a:avLst/>
            </a:prstGeom>
            <a:noFill/>
            <a:ln>
              <a:noFill/>
            </a:ln>
          </p:spPr>
        </p:pic>
        <p:pic>
          <p:nvPicPr>
            <p:cNvPr id="160" name="Google Shape;160;p26"/>
            <p:cNvPicPr preferRelativeResize="0"/>
            <p:nvPr/>
          </p:nvPicPr>
          <p:blipFill rotWithShape="1">
            <a:blip r:embed="rId4">
              <a:alphaModFix/>
            </a:blip>
            <a:srcRect b="0" l="0" r="0" t="0"/>
            <a:stretch/>
          </p:blipFill>
          <p:spPr>
            <a:xfrm rot="5400000">
              <a:off x="52364" y="3663538"/>
              <a:ext cx="1427599" cy="1532324"/>
            </a:xfrm>
            <a:prstGeom prst="rect">
              <a:avLst/>
            </a:prstGeom>
            <a:noFill/>
            <a:ln>
              <a:noFill/>
            </a:ln>
          </p:spPr>
        </p:pic>
      </p:grpSp>
      <p:sp>
        <p:nvSpPr>
          <p:cNvPr id="161" name="Google Shape;161;p26"/>
          <p:cNvSpPr txBox="1"/>
          <p:nvPr>
            <p:ph type="title"/>
          </p:nvPr>
        </p:nvSpPr>
        <p:spPr>
          <a:xfrm>
            <a:off x="720000" y="521225"/>
            <a:ext cx="7704000" cy="572700"/>
          </a:xfrm>
          <a:prstGeom prst="rect">
            <a:avLst/>
          </a:prstGeom>
          <a:noFill/>
          <a:ln>
            <a:noFill/>
          </a:ln>
        </p:spPr>
        <p:txBody>
          <a:bodyPr anchorCtr="0" anchor="t" bIns="68575" lIns="68575" spcFirstLastPara="1" rIns="68575" wrap="square" tIns="68575">
            <a:noAutofit/>
          </a:bodyPr>
          <a:lstStyle>
            <a:lvl1pPr lvl="0" algn="ctr">
              <a:lnSpc>
                <a:spcPct val="100000"/>
              </a:lnSpc>
              <a:spcBef>
                <a:spcPts val="0"/>
              </a:spcBef>
              <a:spcAft>
                <a:spcPts val="0"/>
              </a:spcAft>
              <a:buSzPts val="2600"/>
              <a:buNone/>
              <a:defRPr/>
            </a:lvl1pPr>
            <a:lvl2pPr lvl="1" algn="l">
              <a:lnSpc>
                <a:spcPct val="100000"/>
              </a:lnSpc>
              <a:spcBef>
                <a:spcPts val="0"/>
              </a:spcBef>
              <a:spcAft>
                <a:spcPts val="0"/>
              </a:spcAft>
              <a:buSzPts val="2600"/>
              <a:buNone/>
              <a:defRPr/>
            </a:lvl2pPr>
            <a:lvl3pPr lvl="2" algn="l">
              <a:lnSpc>
                <a:spcPct val="100000"/>
              </a:lnSpc>
              <a:spcBef>
                <a:spcPts val="0"/>
              </a:spcBef>
              <a:spcAft>
                <a:spcPts val="0"/>
              </a:spcAft>
              <a:buSzPts val="2600"/>
              <a:buNone/>
              <a:defRPr/>
            </a:lvl3pPr>
            <a:lvl4pPr lvl="3" algn="l">
              <a:lnSpc>
                <a:spcPct val="100000"/>
              </a:lnSpc>
              <a:spcBef>
                <a:spcPts val="0"/>
              </a:spcBef>
              <a:spcAft>
                <a:spcPts val="0"/>
              </a:spcAft>
              <a:buSzPts val="2600"/>
              <a:buNone/>
              <a:defRPr/>
            </a:lvl4pPr>
            <a:lvl5pPr lvl="4" algn="l">
              <a:lnSpc>
                <a:spcPct val="100000"/>
              </a:lnSpc>
              <a:spcBef>
                <a:spcPts val="0"/>
              </a:spcBef>
              <a:spcAft>
                <a:spcPts val="0"/>
              </a:spcAft>
              <a:buSzPts val="2600"/>
              <a:buNone/>
              <a:defRPr/>
            </a:lvl5pPr>
            <a:lvl6pPr lvl="5" algn="l">
              <a:lnSpc>
                <a:spcPct val="100000"/>
              </a:lnSpc>
              <a:spcBef>
                <a:spcPts val="0"/>
              </a:spcBef>
              <a:spcAft>
                <a:spcPts val="0"/>
              </a:spcAft>
              <a:buSzPts val="2600"/>
              <a:buNone/>
              <a:defRPr/>
            </a:lvl6pPr>
            <a:lvl7pPr lvl="6" algn="l">
              <a:lnSpc>
                <a:spcPct val="100000"/>
              </a:lnSpc>
              <a:spcBef>
                <a:spcPts val="0"/>
              </a:spcBef>
              <a:spcAft>
                <a:spcPts val="0"/>
              </a:spcAft>
              <a:buSzPts val="2600"/>
              <a:buNone/>
              <a:defRPr/>
            </a:lvl7pPr>
            <a:lvl8pPr lvl="7" algn="l">
              <a:lnSpc>
                <a:spcPct val="100000"/>
              </a:lnSpc>
              <a:spcBef>
                <a:spcPts val="0"/>
              </a:spcBef>
              <a:spcAft>
                <a:spcPts val="0"/>
              </a:spcAft>
              <a:buSzPts val="2600"/>
              <a:buNone/>
              <a:defRPr/>
            </a:lvl8pPr>
            <a:lvl9pPr lvl="8" algn="l">
              <a:lnSpc>
                <a:spcPct val="100000"/>
              </a:lnSpc>
              <a:spcBef>
                <a:spcPts val="0"/>
              </a:spcBef>
              <a:spcAft>
                <a:spcPts val="0"/>
              </a:spcAft>
              <a:buSzPts val="2600"/>
              <a:buNone/>
              <a:defRPr/>
            </a:lvl9pPr>
          </a:lstStyle>
          <a:p/>
        </p:txBody>
      </p:sp>
      <p:sp>
        <p:nvSpPr>
          <p:cNvPr id="162" name="Google Shape;162;p26"/>
          <p:cNvSpPr txBox="1"/>
          <p:nvPr>
            <p:ph idx="1" type="body"/>
          </p:nvPr>
        </p:nvSpPr>
        <p:spPr>
          <a:xfrm>
            <a:off x="720000" y="1215749"/>
            <a:ext cx="7704000" cy="3297900"/>
          </a:xfrm>
          <a:prstGeom prst="rect">
            <a:avLst/>
          </a:prstGeom>
          <a:noFill/>
          <a:ln>
            <a:noFill/>
          </a:ln>
        </p:spPr>
        <p:txBody>
          <a:bodyPr anchorCtr="0" anchor="t" bIns="68575" lIns="68575" spcFirstLastPara="1" rIns="68575" wrap="square" tIns="68575">
            <a:noAutofit/>
          </a:bodyPr>
          <a:lstStyle>
            <a:lvl1pPr indent="-298450" lvl="0" marL="457200" algn="l">
              <a:lnSpc>
                <a:spcPct val="100000"/>
              </a:lnSpc>
              <a:spcBef>
                <a:spcPts val="0"/>
              </a:spcBef>
              <a:spcAft>
                <a:spcPts val="0"/>
              </a:spcAft>
              <a:buSzPts val="1100"/>
              <a:buChar char="●"/>
              <a:defRPr>
                <a:solidFill>
                  <a:srgbClr val="434343"/>
                </a:solidFill>
              </a:defRPr>
            </a:lvl1pPr>
            <a:lvl2pPr indent="-298450" lvl="1" marL="914400" algn="l">
              <a:lnSpc>
                <a:spcPct val="115000"/>
              </a:lnSpc>
              <a:spcBef>
                <a:spcPts val="0"/>
              </a:spcBef>
              <a:spcAft>
                <a:spcPts val="0"/>
              </a:spcAft>
              <a:buSzPts val="1100"/>
              <a:buChar char="○"/>
              <a:defRPr>
                <a:solidFill>
                  <a:srgbClr val="434343"/>
                </a:solidFill>
              </a:defRPr>
            </a:lvl2pPr>
            <a:lvl3pPr indent="-298450" lvl="2" marL="1371600" algn="l">
              <a:lnSpc>
                <a:spcPct val="115000"/>
              </a:lnSpc>
              <a:spcBef>
                <a:spcPts val="1600"/>
              </a:spcBef>
              <a:spcAft>
                <a:spcPts val="0"/>
              </a:spcAft>
              <a:buSzPts val="1100"/>
              <a:buChar char="■"/>
              <a:defRPr>
                <a:solidFill>
                  <a:srgbClr val="434343"/>
                </a:solidFill>
              </a:defRPr>
            </a:lvl3pPr>
            <a:lvl4pPr indent="-298450" lvl="3" marL="1828800" algn="l">
              <a:lnSpc>
                <a:spcPct val="115000"/>
              </a:lnSpc>
              <a:spcBef>
                <a:spcPts val="1600"/>
              </a:spcBef>
              <a:spcAft>
                <a:spcPts val="0"/>
              </a:spcAft>
              <a:buSzPts val="1100"/>
              <a:buChar char="●"/>
              <a:defRPr>
                <a:solidFill>
                  <a:srgbClr val="434343"/>
                </a:solidFill>
              </a:defRPr>
            </a:lvl4pPr>
            <a:lvl5pPr indent="-298450" lvl="4" marL="2286000" algn="l">
              <a:lnSpc>
                <a:spcPct val="115000"/>
              </a:lnSpc>
              <a:spcBef>
                <a:spcPts val="1600"/>
              </a:spcBef>
              <a:spcAft>
                <a:spcPts val="0"/>
              </a:spcAft>
              <a:buSzPts val="1100"/>
              <a:buChar char="○"/>
              <a:defRPr>
                <a:solidFill>
                  <a:srgbClr val="434343"/>
                </a:solidFill>
              </a:defRPr>
            </a:lvl5pPr>
            <a:lvl6pPr indent="-298450" lvl="5" marL="2743200" algn="l">
              <a:lnSpc>
                <a:spcPct val="115000"/>
              </a:lnSpc>
              <a:spcBef>
                <a:spcPts val="1600"/>
              </a:spcBef>
              <a:spcAft>
                <a:spcPts val="0"/>
              </a:spcAft>
              <a:buSzPts val="1100"/>
              <a:buChar char="■"/>
              <a:defRPr>
                <a:solidFill>
                  <a:srgbClr val="434343"/>
                </a:solidFill>
              </a:defRPr>
            </a:lvl6pPr>
            <a:lvl7pPr indent="-298450" lvl="6" marL="3200400" algn="l">
              <a:lnSpc>
                <a:spcPct val="115000"/>
              </a:lnSpc>
              <a:spcBef>
                <a:spcPts val="1600"/>
              </a:spcBef>
              <a:spcAft>
                <a:spcPts val="0"/>
              </a:spcAft>
              <a:buSzPts val="1100"/>
              <a:buChar char="●"/>
              <a:defRPr>
                <a:solidFill>
                  <a:srgbClr val="434343"/>
                </a:solidFill>
              </a:defRPr>
            </a:lvl7pPr>
            <a:lvl8pPr indent="-298450" lvl="7" marL="3657600" algn="l">
              <a:lnSpc>
                <a:spcPct val="115000"/>
              </a:lnSpc>
              <a:spcBef>
                <a:spcPts val="1600"/>
              </a:spcBef>
              <a:spcAft>
                <a:spcPts val="0"/>
              </a:spcAft>
              <a:buSzPts val="1100"/>
              <a:buChar char="○"/>
              <a:defRPr>
                <a:solidFill>
                  <a:srgbClr val="434343"/>
                </a:solidFill>
              </a:defRPr>
            </a:lvl8pPr>
            <a:lvl9pPr indent="-298450" lvl="8" marL="4114800" algn="l">
              <a:lnSpc>
                <a:spcPct val="115000"/>
              </a:lnSpc>
              <a:spcBef>
                <a:spcPts val="1600"/>
              </a:spcBef>
              <a:spcAft>
                <a:spcPts val="1600"/>
              </a:spcAft>
              <a:buSzPts val="1100"/>
              <a:buChar char="■"/>
              <a:defRPr>
                <a:solidFill>
                  <a:srgbClr val="434343"/>
                </a:solidFil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Title and three columns">
    <p:spTree>
      <p:nvGrpSpPr>
        <p:cNvPr id="163" name="Shape 163"/>
        <p:cNvGrpSpPr/>
        <p:nvPr/>
      </p:nvGrpSpPr>
      <p:grpSpPr>
        <a:xfrm>
          <a:off x="0" y="0"/>
          <a:ext cx="0" cy="0"/>
          <a:chOff x="0" y="0"/>
          <a:chExt cx="0" cy="0"/>
        </a:xfrm>
      </p:grpSpPr>
      <p:pic>
        <p:nvPicPr>
          <p:cNvPr id="164" name="Google Shape;164;p27"/>
          <p:cNvPicPr preferRelativeResize="0"/>
          <p:nvPr/>
        </p:nvPicPr>
        <p:blipFill rotWithShape="1">
          <a:blip r:embed="rId2">
            <a:alphaModFix/>
          </a:blip>
          <a:srcRect b="0" l="0" r="0" t="0"/>
          <a:stretch/>
        </p:blipFill>
        <p:spPr>
          <a:xfrm>
            <a:off x="0" y="1"/>
            <a:ext cx="9144000" cy="5143511"/>
          </a:xfrm>
          <a:prstGeom prst="rect">
            <a:avLst/>
          </a:prstGeom>
          <a:noFill/>
          <a:ln>
            <a:noFill/>
          </a:ln>
        </p:spPr>
      </p:pic>
      <p:grpSp>
        <p:nvGrpSpPr>
          <p:cNvPr id="165" name="Google Shape;165;p27"/>
          <p:cNvGrpSpPr/>
          <p:nvPr/>
        </p:nvGrpSpPr>
        <p:grpSpPr>
          <a:xfrm>
            <a:off x="2" y="1"/>
            <a:ext cx="9143998" cy="5143498"/>
            <a:chOff x="1" y="1"/>
            <a:chExt cx="9143998" cy="5143498"/>
          </a:xfrm>
        </p:grpSpPr>
        <p:pic>
          <p:nvPicPr>
            <p:cNvPr id="166" name="Google Shape;166;p27"/>
            <p:cNvPicPr preferRelativeResize="0"/>
            <p:nvPr/>
          </p:nvPicPr>
          <p:blipFill rotWithShape="1">
            <a:blip r:embed="rId3">
              <a:alphaModFix/>
            </a:blip>
            <a:srcRect b="0" l="0" r="0" t="0"/>
            <a:stretch/>
          </p:blipFill>
          <p:spPr>
            <a:xfrm rot="10800000">
              <a:off x="6296322" y="1"/>
              <a:ext cx="2847677" cy="1167999"/>
            </a:xfrm>
            <a:prstGeom prst="rect">
              <a:avLst/>
            </a:prstGeom>
            <a:noFill/>
            <a:ln>
              <a:noFill/>
            </a:ln>
          </p:spPr>
        </p:pic>
        <p:pic>
          <p:nvPicPr>
            <p:cNvPr id="167" name="Google Shape;167;p27"/>
            <p:cNvPicPr preferRelativeResize="0"/>
            <p:nvPr/>
          </p:nvPicPr>
          <p:blipFill rotWithShape="1">
            <a:blip r:embed="rId4">
              <a:alphaModFix/>
            </a:blip>
            <a:srcRect b="0" l="0" r="0" t="0"/>
            <a:stretch/>
          </p:blipFill>
          <p:spPr>
            <a:xfrm rot="5400000">
              <a:off x="52364" y="3663538"/>
              <a:ext cx="1427599" cy="1532324"/>
            </a:xfrm>
            <a:prstGeom prst="rect">
              <a:avLst/>
            </a:prstGeom>
            <a:noFill/>
            <a:ln>
              <a:noFill/>
            </a:ln>
          </p:spPr>
        </p:pic>
      </p:grpSp>
      <p:sp>
        <p:nvSpPr>
          <p:cNvPr id="168" name="Google Shape;168;p27"/>
          <p:cNvSpPr txBox="1"/>
          <p:nvPr>
            <p:ph type="title"/>
          </p:nvPr>
        </p:nvSpPr>
        <p:spPr>
          <a:xfrm>
            <a:off x="720000" y="522810"/>
            <a:ext cx="7704000" cy="572700"/>
          </a:xfrm>
          <a:prstGeom prst="rect">
            <a:avLst/>
          </a:prstGeom>
          <a:noFill/>
          <a:ln>
            <a:noFill/>
          </a:ln>
        </p:spPr>
        <p:txBody>
          <a:bodyPr anchorCtr="0" anchor="t" bIns="68575" lIns="68575" spcFirstLastPara="1" rIns="68575" wrap="square" tIns="68575">
            <a:noAutofit/>
          </a:bodyPr>
          <a:lstStyle>
            <a:lvl1pPr lvl="0" algn="ctr">
              <a:lnSpc>
                <a:spcPct val="100000"/>
              </a:lnSpc>
              <a:spcBef>
                <a:spcPts val="0"/>
              </a:spcBef>
              <a:spcAft>
                <a:spcPts val="0"/>
              </a:spcAft>
              <a:buSzPts val="2600"/>
              <a:buNone/>
              <a:defRPr/>
            </a:lvl1pPr>
            <a:lvl2pPr lvl="1" algn="l">
              <a:lnSpc>
                <a:spcPct val="100000"/>
              </a:lnSpc>
              <a:spcBef>
                <a:spcPts val="0"/>
              </a:spcBef>
              <a:spcAft>
                <a:spcPts val="0"/>
              </a:spcAft>
              <a:buSzPts val="2600"/>
              <a:buNone/>
              <a:defRPr/>
            </a:lvl2pPr>
            <a:lvl3pPr lvl="2" algn="l">
              <a:lnSpc>
                <a:spcPct val="100000"/>
              </a:lnSpc>
              <a:spcBef>
                <a:spcPts val="0"/>
              </a:spcBef>
              <a:spcAft>
                <a:spcPts val="0"/>
              </a:spcAft>
              <a:buSzPts val="2600"/>
              <a:buNone/>
              <a:defRPr/>
            </a:lvl3pPr>
            <a:lvl4pPr lvl="3" algn="l">
              <a:lnSpc>
                <a:spcPct val="100000"/>
              </a:lnSpc>
              <a:spcBef>
                <a:spcPts val="0"/>
              </a:spcBef>
              <a:spcAft>
                <a:spcPts val="0"/>
              </a:spcAft>
              <a:buSzPts val="2600"/>
              <a:buNone/>
              <a:defRPr/>
            </a:lvl4pPr>
            <a:lvl5pPr lvl="4" algn="l">
              <a:lnSpc>
                <a:spcPct val="100000"/>
              </a:lnSpc>
              <a:spcBef>
                <a:spcPts val="0"/>
              </a:spcBef>
              <a:spcAft>
                <a:spcPts val="0"/>
              </a:spcAft>
              <a:buSzPts val="2600"/>
              <a:buNone/>
              <a:defRPr/>
            </a:lvl5pPr>
            <a:lvl6pPr lvl="5" algn="l">
              <a:lnSpc>
                <a:spcPct val="100000"/>
              </a:lnSpc>
              <a:spcBef>
                <a:spcPts val="0"/>
              </a:spcBef>
              <a:spcAft>
                <a:spcPts val="0"/>
              </a:spcAft>
              <a:buSzPts val="2600"/>
              <a:buNone/>
              <a:defRPr/>
            </a:lvl6pPr>
            <a:lvl7pPr lvl="6" algn="l">
              <a:lnSpc>
                <a:spcPct val="100000"/>
              </a:lnSpc>
              <a:spcBef>
                <a:spcPts val="0"/>
              </a:spcBef>
              <a:spcAft>
                <a:spcPts val="0"/>
              </a:spcAft>
              <a:buSzPts val="2600"/>
              <a:buNone/>
              <a:defRPr/>
            </a:lvl7pPr>
            <a:lvl8pPr lvl="7" algn="l">
              <a:lnSpc>
                <a:spcPct val="100000"/>
              </a:lnSpc>
              <a:spcBef>
                <a:spcPts val="0"/>
              </a:spcBef>
              <a:spcAft>
                <a:spcPts val="0"/>
              </a:spcAft>
              <a:buSzPts val="2600"/>
              <a:buNone/>
              <a:defRPr/>
            </a:lvl8pPr>
            <a:lvl9pPr lvl="8" algn="l">
              <a:lnSpc>
                <a:spcPct val="100000"/>
              </a:lnSpc>
              <a:spcBef>
                <a:spcPts val="0"/>
              </a:spcBef>
              <a:spcAft>
                <a:spcPts val="0"/>
              </a:spcAft>
              <a:buSzPts val="2600"/>
              <a:buNone/>
              <a:defRPr/>
            </a:lvl9pPr>
          </a:lstStyle>
          <a:p/>
        </p:txBody>
      </p:sp>
      <p:sp>
        <p:nvSpPr>
          <p:cNvPr id="169" name="Google Shape;169;p27"/>
          <p:cNvSpPr txBox="1"/>
          <p:nvPr>
            <p:ph idx="1" type="subTitle"/>
          </p:nvPr>
        </p:nvSpPr>
        <p:spPr>
          <a:xfrm>
            <a:off x="710375" y="3259945"/>
            <a:ext cx="2534400" cy="869400"/>
          </a:xfrm>
          <a:prstGeom prst="rect">
            <a:avLst/>
          </a:prstGeom>
          <a:noFill/>
          <a:ln>
            <a:noFill/>
          </a:ln>
        </p:spPr>
        <p:txBody>
          <a:bodyPr anchorCtr="0" anchor="t" bIns="68575" lIns="68575" spcFirstLastPara="1" rIns="68575" wrap="square" tIns="68575">
            <a:noAutofit/>
          </a:bodyPr>
          <a:lstStyle>
            <a:lvl1pPr lvl="0" algn="ctr">
              <a:lnSpc>
                <a:spcPct val="100000"/>
              </a:lnSpc>
              <a:spcBef>
                <a:spcPts val="0"/>
              </a:spcBef>
              <a:spcAft>
                <a:spcPts val="0"/>
              </a:spcAft>
              <a:buSzPts val="1100"/>
              <a:buNone/>
              <a:defRPr sz="1400"/>
            </a:lvl1pPr>
            <a:lvl2pPr lvl="1" algn="ctr">
              <a:lnSpc>
                <a:spcPct val="100000"/>
              </a:lnSpc>
              <a:spcBef>
                <a:spcPts val="0"/>
              </a:spcBef>
              <a:spcAft>
                <a:spcPts val="0"/>
              </a:spcAft>
              <a:buSzPts val="1100"/>
              <a:buNone/>
              <a:defRPr/>
            </a:lvl2pPr>
            <a:lvl3pPr lvl="2" algn="ctr">
              <a:lnSpc>
                <a:spcPct val="100000"/>
              </a:lnSpc>
              <a:spcBef>
                <a:spcPts val="1600"/>
              </a:spcBef>
              <a:spcAft>
                <a:spcPts val="0"/>
              </a:spcAft>
              <a:buSzPts val="1100"/>
              <a:buNone/>
              <a:defRPr/>
            </a:lvl3pPr>
            <a:lvl4pPr lvl="3" algn="ctr">
              <a:lnSpc>
                <a:spcPct val="100000"/>
              </a:lnSpc>
              <a:spcBef>
                <a:spcPts val="1600"/>
              </a:spcBef>
              <a:spcAft>
                <a:spcPts val="0"/>
              </a:spcAft>
              <a:buSzPts val="1100"/>
              <a:buNone/>
              <a:defRPr/>
            </a:lvl4pPr>
            <a:lvl5pPr lvl="4" algn="ctr">
              <a:lnSpc>
                <a:spcPct val="100000"/>
              </a:lnSpc>
              <a:spcBef>
                <a:spcPts val="1600"/>
              </a:spcBef>
              <a:spcAft>
                <a:spcPts val="0"/>
              </a:spcAft>
              <a:buSzPts val="1100"/>
              <a:buNone/>
              <a:defRPr/>
            </a:lvl5pPr>
            <a:lvl6pPr lvl="5" algn="ctr">
              <a:lnSpc>
                <a:spcPct val="100000"/>
              </a:lnSpc>
              <a:spcBef>
                <a:spcPts val="1600"/>
              </a:spcBef>
              <a:spcAft>
                <a:spcPts val="0"/>
              </a:spcAft>
              <a:buSzPts val="1100"/>
              <a:buNone/>
              <a:defRPr/>
            </a:lvl6pPr>
            <a:lvl7pPr lvl="6" algn="ctr">
              <a:lnSpc>
                <a:spcPct val="100000"/>
              </a:lnSpc>
              <a:spcBef>
                <a:spcPts val="1600"/>
              </a:spcBef>
              <a:spcAft>
                <a:spcPts val="0"/>
              </a:spcAft>
              <a:buSzPts val="1100"/>
              <a:buNone/>
              <a:defRPr/>
            </a:lvl7pPr>
            <a:lvl8pPr lvl="7" algn="ctr">
              <a:lnSpc>
                <a:spcPct val="100000"/>
              </a:lnSpc>
              <a:spcBef>
                <a:spcPts val="1600"/>
              </a:spcBef>
              <a:spcAft>
                <a:spcPts val="0"/>
              </a:spcAft>
              <a:buSzPts val="1100"/>
              <a:buNone/>
              <a:defRPr/>
            </a:lvl8pPr>
            <a:lvl9pPr lvl="8" algn="ctr">
              <a:lnSpc>
                <a:spcPct val="100000"/>
              </a:lnSpc>
              <a:spcBef>
                <a:spcPts val="1600"/>
              </a:spcBef>
              <a:spcAft>
                <a:spcPts val="1600"/>
              </a:spcAft>
              <a:buSzPts val="1100"/>
              <a:buNone/>
              <a:defRPr/>
            </a:lvl9pPr>
          </a:lstStyle>
          <a:p/>
        </p:txBody>
      </p:sp>
      <p:sp>
        <p:nvSpPr>
          <p:cNvPr id="170" name="Google Shape;170;p27"/>
          <p:cNvSpPr txBox="1"/>
          <p:nvPr>
            <p:ph idx="2" type="subTitle"/>
          </p:nvPr>
        </p:nvSpPr>
        <p:spPr>
          <a:xfrm>
            <a:off x="3304800" y="3259945"/>
            <a:ext cx="2534400" cy="869400"/>
          </a:xfrm>
          <a:prstGeom prst="rect">
            <a:avLst/>
          </a:prstGeom>
          <a:noFill/>
          <a:ln>
            <a:noFill/>
          </a:ln>
        </p:spPr>
        <p:txBody>
          <a:bodyPr anchorCtr="0" anchor="t" bIns="68575" lIns="68575" spcFirstLastPara="1" rIns="68575" wrap="square" tIns="68575">
            <a:noAutofit/>
          </a:bodyPr>
          <a:lstStyle>
            <a:lvl1pPr lvl="0" algn="ctr">
              <a:lnSpc>
                <a:spcPct val="100000"/>
              </a:lnSpc>
              <a:spcBef>
                <a:spcPts val="0"/>
              </a:spcBef>
              <a:spcAft>
                <a:spcPts val="0"/>
              </a:spcAft>
              <a:buSzPts val="1100"/>
              <a:buNone/>
              <a:defRPr sz="1400"/>
            </a:lvl1pPr>
            <a:lvl2pPr lvl="1" algn="ctr">
              <a:lnSpc>
                <a:spcPct val="100000"/>
              </a:lnSpc>
              <a:spcBef>
                <a:spcPts val="0"/>
              </a:spcBef>
              <a:spcAft>
                <a:spcPts val="0"/>
              </a:spcAft>
              <a:buSzPts val="1100"/>
              <a:buNone/>
              <a:defRPr/>
            </a:lvl2pPr>
            <a:lvl3pPr lvl="2" algn="ctr">
              <a:lnSpc>
                <a:spcPct val="100000"/>
              </a:lnSpc>
              <a:spcBef>
                <a:spcPts val="1600"/>
              </a:spcBef>
              <a:spcAft>
                <a:spcPts val="0"/>
              </a:spcAft>
              <a:buSzPts val="1100"/>
              <a:buNone/>
              <a:defRPr/>
            </a:lvl3pPr>
            <a:lvl4pPr lvl="3" algn="ctr">
              <a:lnSpc>
                <a:spcPct val="100000"/>
              </a:lnSpc>
              <a:spcBef>
                <a:spcPts val="1600"/>
              </a:spcBef>
              <a:spcAft>
                <a:spcPts val="0"/>
              </a:spcAft>
              <a:buSzPts val="1100"/>
              <a:buNone/>
              <a:defRPr/>
            </a:lvl4pPr>
            <a:lvl5pPr lvl="4" algn="ctr">
              <a:lnSpc>
                <a:spcPct val="100000"/>
              </a:lnSpc>
              <a:spcBef>
                <a:spcPts val="1600"/>
              </a:spcBef>
              <a:spcAft>
                <a:spcPts val="0"/>
              </a:spcAft>
              <a:buSzPts val="1100"/>
              <a:buNone/>
              <a:defRPr/>
            </a:lvl5pPr>
            <a:lvl6pPr lvl="5" algn="ctr">
              <a:lnSpc>
                <a:spcPct val="100000"/>
              </a:lnSpc>
              <a:spcBef>
                <a:spcPts val="1600"/>
              </a:spcBef>
              <a:spcAft>
                <a:spcPts val="0"/>
              </a:spcAft>
              <a:buSzPts val="1100"/>
              <a:buNone/>
              <a:defRPr/>
            </a:lvl6pPr>
            <a:lvl7pPr lvl="6" algn="ctr">
              <a:lnSpc>
                <a:spcPct val="100000"/>
              </a:lnSpc>
              <a:spcBef>
                <a:spcPts val="1600"/>
              </a:spcBef>
              <a:spcAft>
                <a:spcPts val="0"/>
              </a:spcAft>
              <a:buSzPts val="1100"/>
              <a:buNone/>
              <a:defRPr/>
            </a:lvl7pPr>
            <a:lvl8pPr lvl="7" algn="ctr">
              <a:lnSpc>
                <a:spcPct val="100000"/>
              </a:lnSpc>
              <a:spcBef>
                <a:spcPts val="1600"/>
              </a:spcBef>
              <a:spcAft>
                <a:spcPts val="0"/>
              </a:spcAft>
              <a:buSzPts val="1100"/>
              <a:buNone/>
              <a:defRPr/>
            </a:lvl8pPr>
            <a:lvl9pPr lvl="8" algn="ctr">
              <a:lnSpc>
                <a:spcPct val="100000"/>
              </a:lnSpc>
              <a:spcBef>
                <a:spcPts val="1600"/>
              </a:spcBef>
              <a:spcAft>
                <a:spcPts val="1600"/>
              </a:spcAft>
              <a:buSzPts val="1100"/>
              <a:buNone/>
              <a:defRPr/>
            </a:lvl9pPr>
          </a:lstStyle>
          <a:p/>
        </p:txBody>
      </p:sp>
      <p:sp>
        <p:nvSpPr>
          <p:cNvPr id="171" name="Google Shape;171;p27"/>
          <p:cNvSpPr txBox="1"/>
          <p:nvPr>
            <p:ph idx="3" type="subTitle"/>
          </p:nvPr>
        </p:nvSpPr>
        <p:spPr>
          <a:xfrm>
            <a:off x="5899225" y="3259945"/>
            <a:ext cx="2534400" cy="869400"/>
          </a:xfrm>
          <a:prstGeom prst="rect">
            <a:avLst/>
          </a:prstGeom>
          <a:noFill/>
          <a:ln>
            <a:noFill/>
          </a:ln>
        </p:spPr>
        <p:txBody>
          <a:bodyPr anchorCtr="0" anchor="t" bIns="68575" lIns="68575" spcFirstLastPara="1" rIns="68575" wrap="square" tIns="68575">
            <a:noAutofit/>
          </a:bodyPr>
          <a:lstStyle>
            <a:lvl1pPr lvl="0" algn="ctr">
              <a:lnSpc>
                <a:spcPct val="100000"/>
              </a:lnSpc>
              <a:spcBef>
                <a:spcPts val="0"/>
              </a:spcBef>
              <a:spcAft>
                <a:spcPts val="0"/>
              </a:spcAft>
              <a:buSzPts val="1100"/>
              <a:buNone/>
              <a:defRPr sz="1400"/>
            </a:lvl1pPr>
            <a:lvl2pPr lvl="1" algn="ctr">
              <a:lnSpc>
                <a:spcPct val="100000"/>
              </a:lnSpc>
              <a:spcBef>
                <a:spcPts val="0"/>
              </a:spcBef>
              <a:spcAft>
                <a:spcPts val="0"/>
              </a:spcAft>
              <a:buSzPts val="1100"/>
              <a:buNone/>
              <a:defRPr/>
            </a:lvl2pPr>
            <a:lvl3pPr lvl="2" algn="ctr">
              <a:lnSpc>
                <a:spcPct val="100000"/>
              </a:lnSpc>
              <a:spcBef>
                <a:spcPts val="1600"/>
              </a:spcBef>
              <a:spcAft>
                <a:spcPts val="0"/>
              </a:spcAft>
              <a:buSzPts val="1100"/>
              <a:buNone/>
              <a:defRPr/>
            </a:lvl3pPr>
            <a:lvl4pPr lvl="3" algn="ctr">
              <a:lnSpc>
                <a:spcPct val="100000"/>
              </a:lnSpc>
              <a:spcBef>
                <a:spcPts val="1600"/>
              </a:spcBef>
              <a:spcAft>
                <a:spcPts val="0"/>
              </a:spcAft>
              <a:buSzPts val="1100"/>
              <a:buNone/>
              <a:defRPr/>
            </a:lvl4pPr>
            <a:lvl5pPr lvl="4" algn="ctr">
              <a:lnSpc>
                <a:spcPct val="100000"/>
              </a:lnSpc>
              <a:spcBef>
                <a:spcPts val="1600"/>
              </a:spcBef>
              <a:spcAft>
                <a:spcPts val="0"/>
              </a:spcAft>
              <a:buSzPts val="1100"/>
              <a:buNone/>
              <a:defRPr/>
            </a:lvl5pPr>
            <a:lvl6pPr lvl="5" algn="ctr">
              <a:lnSpc>
                <a:spcPct val="100000"/>
              </a:lnSpc>
              <a:spcBef>
                <a:spcPts val="1600"/>
              </a:spcBef>
              <a:spcAft>
                <a:spcPts val="0"/>
              </a:spcAft>
              <a:buSzPts val="1100"/>
              <a:buNone/>
              <a:defRPr/>
            </a:lvl6pPr>
            <a:lvl7pPr lvl="6" algn="ctr">
              <a:lnSpc>
                <a:spcPct val="100000"/>
              </a:lnSpc>
              <a:spcBef>
                <a:spcPts val="1600"/>
              </a:spcBef>
              <a:spcAft>
                <a:spcPts val="0"/>
              </a:spcAft>
              <a:buSzPts val="1100"/>
              <a:buNone/>
              <a:defRPr/>
            </a:lvl7pPr>
            <a:lvl8pPr lvl="7" algn="ctr">
              <a:lnSpc>
                <a:spcPct val="100000"/>
              </a:lnSpc>
              <a:spcBef>
                <a:spcPts val="1600"/>
              </a:spcBef>
              <a:spcAft>
                <a:spcPts val="0"/>
              </a:spcAft>
              <a:buSzPts val="1100"/>
              <a:buNone/>
              <a:defRPr/>
            </a:lvl8pPr>
            <a:lvl9pPr lvl="8" algn="ctr">
              <a:lnSpc>
                <a:spcPct val="100000"/>
              </a:lnSpc>
              <a:spcBef>
                <a:spcPts val="1600"/>
              </a:spcBef>
              <a:spcAft>
                <a:spcPts val="1600"/>
              </a:spcAft>
              <a:buSzPts val="1100"/>
              <a:buNone/>
              <a:defRPr/>
            </a:lvl9pPr>
          </a:lstStyle>
          <a:p/>
        </p:txBody>
      </p:sp>
      <p:sp>
        <p:nvSpPr>
          <p:cNvPr id="172" name="Google Shape;172;p27"/>
          <p:cNvSpPr txBox="1"/>
          <p:nvPr>
            <p:ph idx="4" type="subTitle"/>
          </p:nvPr>
        </p:nvSpPr>
        <p:spPr>
          <a:xfrm>
            <a:off x="710375" y="2762950"/>
            <a:ext cx="2534400" cy="527700"/>
          </a:xfrm>
          <a:prstGeom prst="rect">
            <a:avLst/>
          </a:prstGeom>
          <a:noFill/>
          <a:ln>
            <a:noFill/>
          </a:ln>
        </p:spPr>
        <p:txBody>
          <a:bodyPr anchorCtr="0" anchor="b" bIns="68575" lIns="68575" spcFirstLastPara="1" rIns="68575" wrap="square" tIns="68575">
            <a:noAutofit/>
          </a:bodyPr>
          <a:lstStyle>
            <a:lvl1pPr lvl="0" algn="ctr">
              <a:lnSpc>
                <a:spcPct val="100000"/>
              </a:lnSpc>
              <a:spcBef>
                <a:spcPts val="0"/>
              </a:spcBef>
              <a:spcAft>
                <a:spcPts val="0"/>
              </a:spcAft>
              <a:buClr>
                <a:schemeClr val="lt2"/>
              </a:buClr>
              <a:buSzPts val="1700"/>
              <a:buFont typeface="Alata"/>
              <a:buNone/>
              <a:defRPr sz="2200">
                <a:solidFill>
                  <a:schemeClr val="dk1"/>
                </a:solidFill>
                <a:latin typeface="Calistoga"/>
                <a:ea typeface="Calistoga"/>
                <a:cs typeface="Calistoga"/>
                <a:sym typeface="Calistoga"/>
              </a:defRPr>
            </a:lvl1pPr>
            <a:lvl2pPr lvl="1" algn="ctr">
              <a:lnSpc>
                <a:spcPct val="100000"/>
              </a:lnSpc>
              <a:spcBef>
                <a:spcPts val="0"/>
              </a:spcBef>
              <a:spcAft>
                <a:spcPts val="0"/>
              </a:spcAft>
              <a:buClr>
                <a:schemeClr val="lt2"/>
              </a:buClr>
              <a:buSzPts val="1700"/>
              <a:buFont typeface="Alata"/>
              <a:buNone/>
              <a:defRPr b="1" sz="2200">
                <a:solidFill>
                  <a:schemeClr val="lt2"/>
                </a:solidFill>
                <a:latin typeface="Alata"/>
                <a:ea typeface="Alata"/>
                <a:cs typeface="Alata"/>
                <a:sym typeface="Alata"/>
              </a:defRPr>
            </a:lvl2pPr>
            <a:lvl3pPr lvl="2"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3pPr>
            <a:lvl4pPr lvl="3"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4pPr>
            <a:lvl5pPr lvl="4"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5pPr>
            <a:lvl6pPr lvl="5"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6pPr>
            <a:lvl7pPr lvl="6"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7pPr>
            <a:lvl8pPr lvl="7"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8pPr>
            <a:lvl9pPr lvl="8" algn="ctr">
              <a:lnSpc>
                <a:spcPct val="100000"/>
              </a:lnSpc>
              <a:spcBef>
                <a:spcPts val="1600"/>
              </a:spcBef>
              <a:spcAft>
                <a:spcPts val="1600"/>
              </a:spcAft>
              <a:buClr>
                <a:schemeClr val="lt2"/>
              </a:buClr>
              <a:buSzPts val="1700"/>
              <a:buFont typeface="Alata"/>
              <a:buNone/>
              <a:defRPr b="1" sz="2200">
                <a:solidFill>
                  <a:schemeClr val="lt2"/>
                </a:solidFill>
                <a:latin typeface="Alata"/>
                <a:ea typeface="Alata"/>
                <a:cs typeface="Alata"/>
                <a:sym typeface="Alata"/>
              </a:defRPr>
            </a:lvl9pPr>
          </a:lstStyle>
          <a:p/>
        </p:txBody>
      </p:sp>
      <p:sp>
        <p:nvSpPr>
          <p:cNvPr id="173" name="Google Shape;173;p27"/>
          <p:cNvSpPr txBox="1"/>
          <p:nvPr>
            <p:ph idx="5" type="subTitle"/>
          </p:nvPr>
        </p:nvSpPr>
        <p:spPr>
          <a:xfrm>
            <a:off x="3304800" y="2762950"/>
            <a:ext cx="2534400" cy="527700"/>
          </a:xfrm>
          <a:prstGeom prst="rect">
            <a:avLst/>
          </a:prstGeom>
          <a:noFill/>
          <a:ln>
            <a:noFill/>
          </a:ln>
        </p:spPr>
        <p:txBody>
          <a:bodyPr anchorCtr="0" anchor="b" bIns="68575" lIns="68575" spcFirstLastPara="1" rIns="68575" wrap="square" tIns="68575">
            <a:noAutofit/>
          </a:bodyPr>
          <a:lstStyle>
            <a:lvl1pPr lvl="0" algn="ctr">
              <a:lnSpc>
                <a:spcPct val="100000"/>
              </a:lnSpc>
              <a:spcBef>
                <a:spcPts val="0"/>
              </a:spcBef>
              <a:spcAft>
                <a:spcPts val="0"/>
              </a:spcAft>
              <a:buClr>
                <a:schemeClr val="lt2"/>
              </a:buClr>
              <a:buSzPts val="1700"/>
              <a:buFont typeface="Alata"/>
              <a:buNone/>
              <a:defRPr sz="2200">
                <a:solidFill>
                  <a:schemeClr val="dk1"/>
                </a:solidFill>
                <a:latin typeface="Calistoga"/>
                <a:ea typeface="Calistoga"/>
                <a:cs typeface="Calistoga"/>
                <a:sym typeface="Calistoga"/>
              </a:defRPr>
            </a:lvl1pPr>
            <a:lvl2pPr lvl="1" algn="ctr">
              <a:lnSpc>
                <a:spcPct val="100000"/>
              </a:lnSpc>
              <a:spcBef>
                <a:spcPts val="0"/>
              </a:spcBef>
              <a:spcAft>
                <a:spcPts val="0"/>
              </a:spcAft>
              <a:buClr>
                <a:schemeClr val="lt2"/>
              </a:buClr>
              <a:buSzPts val="1700"/>
              <a:buFont typeface="Alata"/>
              <a:buNone/>
              <a:defRPr b="1" sz="2200">
                <a:solidFill>
                  <a:schemeClr val="lt2"/>
                </a:solidFill>
                <a:latin typeface="Alata"/>
                <a:ea typeface="Alata"/>
                <a:cs typeface="Alata"/>
                <a:sym typeface="Alata"/>
              </a:defRPr>
            </a:lvl2pPr>
            <a:lvl3pPr lvl="2"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3pPr>
            <a:lvl4pPr lvl="3"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4pPr>
            <a:lvl5pPr lvl="4"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5pPr>
            <a:lvl6pPr lvl="5"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6pPr>
            <a:lvl7pPr lvl="6"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7pPr>
            <a:lvl8pPr lvl="7"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8pPr>
            <a:lvl9pPr lvl="8" algn="ctr">
              <a:lnSpc>
                <a:spcPct val="100000"/>
              </a:lnSpc>
              <a:spcBef>
                <a:spcPts val="1600"/>
              </a:spcBef>
              <a:spcAft>
                <a:spcPts val="1600"/>
              </a:spcAft>
              <a:buClr>
                <a:schemeClr val="lt2"/>
              </a:buClr>
              <a:buSzPts val="1700"/>
              <a:buFont typeface="Alata"/>
              <a:buNone/>
              <a:defRPr b="1" sz="2200">
                <a:solidFill>
                  <a:schemeClr val="lt2"/>
                </a:solidFill>
                <a:latin typeface="Alata"/>
                <a:ea typeface="Alata"/>
                <a:cs typeface="Alata"/>
                <a:sym typeface="Alata"/>
              </a:defRPr>
            </a:lvl9pPr>
          </a:lstStyle>
          <a:p/>
        </p:txBody>
      </p:sp>
      <p:sp>
        <p:nvSpPr>
          <p:cNvPr id="174" name="Google Shape;174;p27"/>
          <p:cNvSpPr txBox="1"/>
          <p:nvPr>
            <p:ph idx="6" type="subTitle"/>
          </p:nvPr>
        </p:nvSpPr>
        <p:spPr>
          <a:xfrm>
            <a:off x="5899225" y="2762950"/>
            <a:ext cx="2534400" cy="527700"/>
          </a:xfrm>
          <a:prstGeom prst="rect">
            <a:avLst/>
          </a:prstGeom>
          <a:noFill/>
          <a:ln>
            <a:noFill/>
          </a:ln>
        </p:spPr>
        <p:txBody>
          <a:bodyPr anchorCtr="0" anchor="b" bIns="68575" lIns="68575" spcFirstLastPara="1" rIns="68575" wrap="square" tIns="68575">
            <a:noAutofit/>
          </a:bodyPr>
          <a:lstStyle>
            <a:lvl1pPr lvl="0" algn="ctr">
              <a:lnSpc>
                <a:spcPct val="100000"/>
              </a:lnSpc>
              <a:spcBef>
                <a:spcPts val="0"/>
              </a:spcBef>
              <a:spcAft>
                <a:spcPts val="0"/>
              </a:spcAft>
              <a:buClr>
                <a:schemeClr val="lt2"/>
              </a:buClr>
              <a:buSzPts val="1700"/>
              <a:buFont typeface="Alata"/>
              <a:buNone/>
              <a:defRPr sz="2200">
                <a:solidFill>
                  <a:schemeClr val="dk1"/>
                </a:solidFill>
                <a:latin typeface="Calistoga"/>
                <a:ea typeface="Calistoga"/>
                <a:cs typeface="Calistoga"/>
                <a:sym typeface="Calistoga"/>
              </a:defRPr>
            </a:lvl1pPr>
            <a:lvl2pPr lvl="1" algn="ctr">
              <a:lnSpc>
                <a:spcPct val="100000"/>
              </a:lnSpc>
              <a:spcBef>
                <a:spcPts val="0"/>
              </a:spcBef>
              <a:spcAft>
                <a:spcPts val="0"/>
              </a:spcAft>
              <a:buClr>
                <a:schemeClr val="lt2"/>
              </a:buClr>
              <a:buSzPts val="1700"/>
              <a:buFont typeface="Alata"/>
              <a:buNone/>
              <a:defRPr b="1" sz="2200">
                <a:solidFill>
                  <a:schemeClr val="lt2"/>
                </a:solidFill>
                <a:latin typeface="Alata"/>
                <a:ea typeface="Alata"/>
                <a:cs typeface="Alata"/>
                <a:sym typeface="Alata"/>
              </a:defRPr>
            </a:lvl2pPr>
            <a:lvl3pPr lvl="2"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3pPr>
            <a:lvl4pPr lvl="3"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4pPr>
            <a:lvl5pPr lvl="4"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5pPr>
            <a:lvl6pPr lvl="5"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6pPr>
            <a:lvl7pPr lvl="6"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7pPr>
            <a:lvl8pPr lvl="7"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8pPr>
            <a:lvl9pPr lvl="8" algn="ctr">
              <a:lnSpc>
                <a:spcPct val="100000"/>
              </a:lnSpc>
              <a:spcBef>
                <a:spcPts val="1600"/>
              </a:spcBef>
              <a:spcAft>
                <a:spcPts val="1600"/>
              </a:spcAft>
              <a:buClr>
                <a:schemeClr val="lt2"/>
              </a:buClr>
              <a:buSzPts val="1700"/>
              <a:buFont typeface="Alata"/>
              <a:buNone/>
              <a:defRPr b="1" sz="2200">
                <a:solidFill>
                  <a:schemeClr val="lt2"/>
                </a:solidFill>
                <a:latin typeface="Alata"/>
                <a:ea typeface="Alata"/>
                <a:cs typeface="Alata"/>
                <a:sym typeface="Alata"/>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Numbers and text">
    <p:spTree>
      <p:nvGrpSpPr>
        <p:cNvPr id="175" name="Shape 175"/>
        <p:cNvGrpSpPr/>
        <p:nvPr/>
      </p:nvGrpSpPr>
      <p:grpSpPr>
        <a:xfrm>
          <a:off x="0" y="0"/>
          <a:ext cx="0" cy="0"/>
          <a:chOff x="0" y="0"/>
          <a:chExt cx="0" cy="0"/>
        </a:xfrm>
      </p:grpSpPr>
      <p:pic>
        <p:nvPicPr>
          <p:cNvPr id="176" name="Google Shape;176;p28"/>
          <p:cNvPicPr preferRelativeResize="0"/>
          <p:nvPr/>
        </p:nvPicPr>
        <p:blipFill rotWithShape="1">
          <a:blip r:embed="rId2">
            <a:alphaModFix/>
          </a:blip>
          <a:srcRect b="0" l="0" r="0" t="0"/>
          <a:stretch/>
        </p:blipFill>
        <p:spPr>
          <a:xfrm>
            <a:off x="0" y="1"/>
            <a:ext cx="9144000" cy="5143511"/>
          </a:xfrm>
          <a:prstGeom prst="rect">
            <a:avLst/>
          </a:prstGeom>
          <a:noFill/>
          <a:ln>
            <a:noFill/>
          </a:ln>
        </p:spPr>
      </p:pic>
      <p:grpSp>
        <p:nvGrpSpPr>
          <p:cNvPr id="177" name="Google Shape;177;p28"/>
          <p:cNvGrpSpPr/>
          <p:nvPr/>
        </p:nvGrpSpPr>
        <p:grpSpPr>
          <a:xfrm>
            <a:off x="3" y="-3"/>
            <a:ext cx="9143998" cy="5143503"/>
            <a:chOff x="3" y="-2"/>
            <a:chExt cx="9143998" cy="5143502"/>
          </a:xfrm>
        </p:grpSpPr>
        <p:pic>
          <p:nvPicPr>
            <p:cNvPr id="178" name="Google Shape;178;p28"/>
            <p:cNvPicPr preferRelativeResize="0"/>
            <p:nvPr/>
          </p:nvPicPr>
          <p:blipFill rotWithShape="1">
            <a:blip r:embed="rId3">
              <a:alphaModFix/>
            </a:blip>
            <a:srcRect b="0" l="0" r="0" t="0"/>
            <a:stretch/>
          </p:blipFill>
          <p:spPr>
            <a:xfrm flipH="1" rot="5400000">
              <a:off x="66989" y="-66989"/>
              <a:ext cx="1826152" cy="1960125"/>
            </a:xfrm>
            <a:prstGeom prst="rect">
              <a:avLst/>
            </a:prstGeom>
            <a:noFill/>
            <a:ln>
              <a:noFill/>
            </a:ln>
          </p:spPr>
        </p:pic>
        <p:pic>
          <p:nvPicPr>
            <p:cNvPr id="179" name="Google Shape;179;p28"/>
            <p:cNvPicPr preferRelativeResize="0"/>
            <p:nvPr/>
          </p:nvPicPr>
          <p:blipFill rotWithShape="1">
            <a:blip r:embed="rId4">
              <a:alphaModFix/>
            </a:blip>
            <a:srcRect b="0" l="28479" r="0" t="0"/>
            <a:stretch/>
          </p:blipFill>
          <p:spPr>
            <a:xfrm flipH="1">
              <a:off x="6751076" y="3771175"/>
              <a:ext cx="2392924" cy="1372325"/>
            </a:xfrm>
            <a:prstGeom prst="rect">
              <a:avLst/>
            </a:prstGeom>
            <a:noFill/>
            <a:ln>
              <a:noFill/>
            </a:ln>
          </p:spPr>
        </p:pic>
      </p:grpSp>
      <p:sp>
        <p:nvSpPr>
          <p:cNvPr id="180" name="Google Shape;180;p28"/>
          <p:cNvSpPr txBox="1"/>
          <p:nvPr>
            <p:ph type="title"/>
          </p:nvPr>
        </p:nvSpPr>
        <p:spPr>
          <a:xfrm>
            <a:off x="4300511" y="767825"/>
            <a:ext cx="4123500" cy="666900"/>
          </a:xfrm>
          <a:prstGeom prst="rect">
            <a:avLst/>
          </a:prstGeom>
          <a:noFill/>
          <a:ln>
            <a:noFill/>
          </a:ln>
        </p:spPr>
        <p:txBody>
          <a:bodyPr anchorCtr="0" anchor="t" bIns="68575" lIns="68575" spcFirstLastPara="1" rIns="68575" wrap="square" tIns="68575">
            <a:noAutofit/>
          </a:bodyPr>
          <a:lstStyle>
            <a:lvl1pPr lvl="0" algn="r">
              <a:lnSpc>
                <a:spcPct val="100000"/>
              </a:lnSpc>
              <a:spcBef>
                <a:spcPts val="0"/>
              </a:spcBef>
              <a:spcAft>
                <a:spcPts val="0"/>
              </a:spcAft>
              <a:buSzPts val="4500"/>
              <a:buNone/>
              <a:defRPr sz="4200"/>
            </a:lvl1pPr>
            <a:lvl2pPr lvl="1" algn="ctr">
              <a:lnSpc>
                <a:spcPct val="100000"/>
              </a:lnSpc>
              <a:spcBef>
                <a:spcPts val="0"/>
              </a:spcBef>
              <a:spcAft>
                <a:spcPts val="0"/>
              </a:spcAft>
              <a:buSzPts val="4500"/>
              <a:buNone/>
              <a:defRPr sz="6000"/>
            </a:lvl2pPr>
            <a:lvl3pPr lvl="2" algn="ctr">
              <a:lnSpc>
                <a:spcPct val="100000"/>
              </a:lnSpc>
              <a:spcBef>
                <a:spcPts val="0"/>
              </a:spcBef>
              <a:spcAft>
                <a:spcPts val="0"/>
              </a:spcAft>
              <a:buSzPts val="4500"/>
              <a:buNone/>
              <a:defRPr sz="6000"/>
            </a:lvl3pPr>
            <a:lvl4pPr lvl="3" algn="ctr">
              <a:lnSpc>
                <a:spcPct val="100000"/>
              </a:lnSpc>
              <a:spcBef>
                <a:spcPts val="0"/>
              </a:spcBef>
              <a:spcAft>
                <a:spcPts val="0"/>
              </a:spcAft>
              <a:buSzPts val="4500"/>
              <a:buNone/>
              <a:defRPr sz="6000"/>
            </a:lvl4pPr>
            <a:lvl5pPr lvl="4" algn="ctr">
              <a:lnSpc>
                <a:spcPct val="100000"/>
              </a:lnSpc>
              <a:spcBef>
                <a:spcPts val="0"/>
              </a:spcBef>
              <a:spcAft>
                <a:spcPts val="0"/>
              </a:spcAft>
              <a:buSzPts val="4500"/>
              <a:buNone/>
              <a:defRPr sz="6000"/>
            </a:lvl5pPr>
            <a:lvl6pPr lvl="5" algn="ctr">
              <a:lnSpc>
                <a:spcPct val="100000"/>
              </a:lnSpc>
              <a:spcBef>
                <a:spcPts val="0"/>
              </a:spcBef>
              <a:spcAft>
                <a:spcPts val="0"/>
              </a:spcAft>
              <a:buSzPts val="4500"/>
              <a:buNone/>
              <a:defRPr sz="6000"/>
            </a:lvl6pPr>
            <a:lvl7pPr lvl="6" algn="ctr">
              <a:lnSpc>
                <a:spcPct val="100000"/>
              </a:lnSpc>
              <a:spcBef>
                <a:spcPts val="0"/>
              </a:spcBef>
              <a:spcAft>
                <a:spcPts val="0"/>
              </a:spcAft>
              <a:buSzPts val="4500"/>
              <a:buNone/>
              <a:defRPr sz="6000"/>
            </a:lvl7pPr>
            <a:lvl8pPr lvl="7" algn="ctr">
              <a:lnSpc>
                <a:spcPct val="100000"/>
              </a:lnSpc>
              <a:spcBef>
                <a:spcPts val="0"/>
              </a:spcBef>
              <a:spcAft>
                <a:spcPts val="0"/>
              </a:spcAft>
              <a:buSzPts val="4500"/>
              <a:buNone/>
              <a:defRPr sz="6000"/>
            </a:lvl8pPr>
            <a:lvl9pPr lvl="8" algn="ctr">
              <a:lnSpc>
                <a:spcPct val="100000"/>
              </a:lnSpc>
              <a:spcBef>
                <a:spcPts val="0"/>
              </a:spcBef>
              <a:spcAft>
                <a:spcPts val="0"/>
              </a:spcAft>
              <a:buSzPts val="4500"/>
              <a:buNone/>
              <a:defRPr sz="6000"/>
            </a:lvl9pPr>
          </a:lstStyle>
          <a:p/>
        </p:txBody>
      </p:sp>
      <p:sp>
        <p:nvSpPr>
          <p:cNvPr id="181" name="Google Shape;181;p28"/>
          <p:cNvSpPr txBox="1"/>
          <p:nvPr>
            <p:ph idx="1" type="subTitle"/>
          </p:nvPr>
        </p:nvSpPr>
        <p:spPr>
          <a:xfrm>
            <a:off x="4300500" y="1539900"/>
            <a:ext cx="4123500" cy="312900"/>
          </a:xfrm>
          <a:prstGeom prst="rect">
            <a:avLst/>
          </a:prstGeom>
          <a:noFill/>
          <a:ln>
            <a:noFill/>
          </a:ln>
        </p:spPr>
        <p:txBody>
          <a:bodyPr anchorCtr="0" anchor="t" bIns="68575" lIns="68575" spcFirstLastPara="1" rIns="68575" wrap="square" tIns="68575">
            <a:noAutofit/>
          </a:bodyPr>
          <a:lstStyle>
            <a:lvl1pPr lvl="0" algn="r">
              <a:lnSpc>
                <a:spcPct val="100000"/>
              </a:lnSpc>
              <a:spcBef>
                <a:spcPts val="0"/>
              </a:spcBef>
              <a:spcAft>
                <a:spcPts val="0"/>
              </a:spcAft>
              <a:buClr>
                <a:schemeClr val="dk1"/>
              </a:buClr>
              <a:buSzPts val="1800"/>
              <a:buFont typeface="PT Sans"/>
              <a:buNone/>
              <a:defRPr sz="1600"/>
            </a:lvl1pPr>
            <a:lvl2pPr lvl="1" algn="ctr">
              <a:lnSpc>
                <a:spcPct val="100000"/>
              </a:lnSpc>
              <a:spcBef>
                <a:spcPts val="0"/>
              </a:spcBef>
              <a:spcAft>
                <a:spcPts val="0"/>
              </a:spcAft>
              <a:buClr>
                <a:schemeClr val="dk1"/>
              </a:buClr>
              <a:buSzPts val="1600"/>
              <a:buNone/>
              <a:defRPr sz="2100">
                <a:solidFill>
                  <a:schemeClr val="dk1"/>
                </a:solidFill>
              </a:defRPr>
            </a:lvl2pPr>
            <a:lvl3pPr lvl="2" algn="ctr">
              <a:lnSpc>
                <a:spcPct val="100000"/>
              </a:lnSpc>
              <a:spcBef>
                <a:spcPts val="0"/>
              </a:spcBef>
              <a:spcAft>
                <a:spcPts val="0"/>
              </a:spcAft>
              <a:buClr>
                <a:schemeClr val="dk1"/>
              </a:buClr>
              <a:buSzPts val="1600"/>
              <a:buNone/>
              <a:defRPr sz="2100">
                <a:solidFill>
                  <a:schemeClr val="dk1"/>
                </a:solidFill>
              </a:defRPr>
            </a:lvl3pPr>
            <a:lvl4pPr lvl="3" algn="ctr">
              <a:lnSpc>
                <a:spcPct val="100000"/>
              </a:lnSpc>
              <a:spcBef>
                <a:spcPts val="0"/>
              </a:spcBef>
              <a:spcAft>
                <a:spcPts val="0"/>
              </a:spcAft>
              <a:buClr>
                <a:schemeClr val="dk1"/>
              </a:buClr>
              <a:buSzPts val="1600"/>
              <a:buFont typeface="PT Sans"/>
              <a:buNone/>
              <a:defRPr sz="2100">
                <a:solidFill>
                  <a:schemeClr val="dk1"/>
                </a:solidFill>
                <a:latin typeface="PT Sans"/>
                <a:ea typeface="PT Sans"/>
                <a:cs typeface="PT Sans"/>
                <a:sym typeface="PT Sans"/>
              </a:defRPr>
            </a:lvl4pPr>
            <a:lvl5pPr lvl="4" algn="ctr">
              <a:lnSpc>
                <a:spcPct val="100000"/>
              </a:lnSpc>
              <a:spcBef>
                <a:spcPts val="0"/>
              </a:spcBef>
              <a:spcAft>
                <a:spcPts val="0"/>
              </a:spcAft>
              <a:buClr>
                <a:schemeClr val="dk1"/>
              </a:buClr>
              <a:buSzPts val="1600"/>
              <a:buFont typeface="PT Sans"/>
              <a:buNone/>
              <a:defRPr sz="2100">
                <a:solidFill>
                  <a:schemeClr val="dk1"/>
                </a:solidFill>
                <a:latin typeface="PT Sans"/>
                <a:ea typeface="PT Sans"/>
                <a:cs typeface="PT Sans"/>
                <a:sym typeface="PT Sans"/>
              </a:defRPr>
            </a:lvl5pPr>
            <a:lvl6pPr lvl="5" algn="ctr">
              <a:lnSpc>
                <a:spcPct val="100000"/>
              </a:lnSpc>
              <a:spcBef>
                <a:spcPts val="0"/>
              </a:spcBef>
              <a:spcAft>
                <a:spcPts val="0"/>
              </a:spcAft>
              <a:buClr>
                <a:schemeClr val="dk1"/>
              </a:buClr>
              <a:buSzPts val="1600"/>
              <a:buFont typeface="PT Sans"/>
              <a:buNone/>
              <a:defRPr sz="2100">
                <a:solidFill>
                  <a:schemeClr val="dk1"/>
                </a:solidFill>
                <a:latin typeface="PT Sans"/>
                <a:ea typeface="PT Sans"/>
                <a:cs typeface="PT Sans"/>
                <a:sym typeface="PT Sans"/>
              </a:defRPr>
            </a:lvl6pPr>
            <a:lvl7pPr lvl="6" algn="ctr">
              <a:lnSpc>
                <a:spcPct val="100000"/>
              </a:lnSpc>
              <a:spcBef>
                <a:spcPts val="0"/>
              </a:spcBef>
              <a:spcAft>
                <a:spcPts val="0"/>
              </a:spcAft>
              <a:buClr>
                <a:schemeClr val="dk1"/>
              </a:buClr>
              <a:buSzPts val="1600"/>
              <a:buFont typeface="PT Sans"/>
              <a:buNone/>
              <a:defRPr sz="2100">
                <a:solidFill>
                  <a:schemeClr val="dk1"/>
                </a:solidFill>
                <a:latin typeface="PT Sans"/>
                <a:ea typeface="PT Sans"/>
                <a:cs typeface="PT Sans"/>
                <a:sym typeface="PT Sans"/>
              </a:defRPr>
            </a:lvl7pPr>
            <a:lvl8pPr lvl="7" algn="ctr">
              <a:lnSpc>
                <a:spcPct val="100000"/>
              </a:lnSpc>
              <a:spcBef>
                <a:spcPts val="0"/>
              </a:spcBef>
              <a:spcAft>
                <a:spcPts val="0"/>
              </a:spcAft>
              <a:buClr>
                <a:schemeClr val="dk1"/>
              </a:buClr>
              <a:buSzPts val="1600"/>
              <a:buFont typeface="PT Sans"/>
              <a:buNone/>
              <a:defRPr sz="2100">
                <a:solidFill>
                  <a:schemeClr val="dk1"/>
                </a:solidFill>
                <a:latin typeface="PT Sans"/>
                <a:ea typeface="PT Sans"/>
                <a:cs typeface="PT Sans"/>
                <a:sym typeface="PT Sans"/>
              </a:defRPr>
            </a:lvl8pPr>
            <a:lvl9pPr lvl="8" algn="ctr">
              <a:lnSpc>
                <a:spcPct val="100000"/>
              </a:lnSpc>
              <a:spcBef>
                <a:spcPts val="0"/>
              </a:spcBef>
              <a:spcAft>
                <a:spcPts val="0"/>
              </a:spcAft>
              <a:buClr>
                <a:schemeClr val="dk1"/>
              </a:buClr>
              <a:buSzPts val="1600"/>
              <a:buFont typeface="PT Sans"/>
              <a:buNone/>
              <a:defRPr sz="2100">
                <a:solidFill>
                  <a:schemeClr val="dk1"/>
                </a:solidFill>
                <a:latin typeface="PT Sans"/>
                <a:ea typeface="PT Sans"/>
                <a:cs typeface="PT Sans"/>
                <a:sym typeface="PT Sans"/>
              </a:defRPr>
            </a:lvl9pPr>
          </a:lstStyle>
          <a:p/>
        </p:txBody>
      </p:sp>
      <p:sp>
        <p:nvSpPr>
          <p:cNvPr id="182" name="Google Shape;182;p28"/>
          <p:cNvSpPr txBox="1"/>
          <p:nvPr>
            <p:ph idx="2" type="title"/>
          </p:nvPr>
        </p:nvSpPr>
        <p:spPr>
          <a:xfrm>
            <a:off x="4300511" y="1957976"/>
            <a:ext cx="4123500" cy="666900"/>
          </a:xfrm>
          <a:prstGeom prst="rect">
            <a:avLst/>
          </a:prstGeom>
          <a:noFill/>
          <a:ln>
            <a:noFill/>
          </a:ln>
        </p:spPr>
        <p:txBody>
          <a:bodyPr anchorCtr="0" anchor="t" bIns="68575" lIns="68575" spcFirstLastPara="1" rIns="68575" wrap="square" tIns="68575">
            <a:noAutofit/>
          </a:bodyPr>
          <a:lstStyle>
            <a:lvl1pPr lvl="0" algn="r">
              <a:lnSpc>
                <a:spcPct val="100000"/>
              </a:lnSpc>
              <a:spcBef>
                <a:spcPts val="0"/>
              </a:spcBef>
              <a:spcAft>
                <a:spcPts val="0"/>
              </a:spcAft>
              <a:buSzPts val="4500"/>
              <a:buNone/>
              <a:defRPr sz="4200"/>
            </a:lvl1pPr>
            <a:lvl2pPr lvl="1" algn="ctr">
              <a:lnSpc>
                <a:spcPct val="100000"/>
              </a:lnSpc>
              <a:spcBef>
                <a:spcPts val="0"/>
              </a:spcBef>
              <a:spcAft>
                <a:spcPts val="0"/>
              </a:spcAft>
              <a:buSzPts val="4500"/>
              <a:buNone/>
              <a:defRPr sz="6000"/>
            </a:lvl2pPr>
            <a:lvl3pPr lvl="2" algn="ctr">
              <a:lnSpc>
                <a:spcPct val="100000"/>
              </a:lnSpc>
              <a:spcBef>
                <a:spcPts val="0"/>
              </a:spcBef>
              <a:spcAft>
                <a:spcPts val="0"/>
              </a:spcAft>
              <a:buSzPts val="4500"/>
              <a:buNone/>
              <a:defRPr sz="6000"/>
            </a:lvl3pPr>
            <a:lvl4pPr lvl="3" algn="ctr">
              <a:lnSpc>
                <a:spcPct val="100000"/>
              </a:lnSpc>
              <a:spcBef>
                <a:spcPts val="0"/>
              </a:spcBef>
              <a:spcAft>
                <a:spcPts val="0"/>
              </a:spcAft>
              <a:buSzPts val="4500"/>
              <a:buNone/>
              <a:defRPr sz="6000"/>
            </a:lvl4pPr>
            <a:lvl5pPr lvl="4" algn="ctr">
              <a:lnSpc>
                <a:spcPct val="100000"/>
              </a:lnSpc>
              <a:spcBef>
                <a:spcPts val="0"/>
              </a:spcBef>
              <a:spcAft>
                <a:spcPts val="0"/>
              </a:spcAft>
              <a:buSzPts val="4500"/>
              <a:buNone/>
              <a:defRPr sz="6000"/>
            </a:lvl5pPr>
            <a:lvl6pPr lvl="5" algn="ctr">
              <a:lnSpc>
                <a:spcPct val="100000"/>
              </a:lnSpc>
              <a:spcBef>
                <a:spcPts val="0"/>
              </a:spcBef>
              <a:spcAft>
                <a:spcPts val="0"/>
              </a:spcAft>
              <a:buSzPts val="4500"/>
              <a:buNone/>
              <a:defRPr sz="6000"/>
            </a:lvl6pPr>
            <a:lvl7pPr lvl="6" algn="ctr">
              <a:lnSpc>
                <a:spcPct val="100000"/>
              </a:lnSpc>
              <a:spcBef>
                <a:spcPts val="0"/>
              </a:spcBef>
              <a:spcAft>
                <a:spcPts val="0"/>
              </a:spcAft>
              <a:buSzPts val="4500"/>
              <a:buNone/>
              <a:defRPr sz="6000"/>
            </a:lvl7pPr>
            <a:lvl8pPr lvl="7" algn="ctr">
              <a:lnSpc>
                <a:spcPct val="100000"/>
              </a:lnSpc>
              <a:spcBef>
                <a:spcPts val="0"/>
              </a:spcBef>
              <a:spcAft>
                <a:spcPts val="0"/>
              </a:spcAft>
              <a:buSzPts val="4500"/>
              <a:buNone/>
              <a:defRPr sz="6000"/>
            </a:lvl8pPr>
            <a:lvl9pPr lvl="8" algn="ctr">
              <a:lnSpc>
                <a:spcPct val="100000"/>
              </a:lnSpc>
              <a:spcBef>
                <a:spcPts val="0"/>
              </a:spcBef>
              <a:spcAft>
                <a:spcPts val="0"/>
              </a:spcAft>
              <a:buSzPts val="4500"/>
              <a:buNone/>
              <a:defRPr sz="6000"/>
            </a:lvl9pPr>
          </a:lstStyle>
          <a:p/>
        </p:txBody>
      </p:sp>
      <p:sp>
        <p:nvSpPr>
          <p:cNvPr id="183" name="Google Shape;183;p28"/>
          <p:cNvSpPr txBox="1"/>
          <p:nvPr>
            <p:ph idx="3" type="subTitle"/>
          </p:nvPr>
        </p:nvSpPr>
        <p:spPr>
          <a:xfrm>
            <a:off x="4300500" y="2730050"/>
            <a:ext cx="4123500" cy="312900"/>
          </a:xfrm>
          <a:prstGeom prst="rect">
            <a:avLst/>
          </a:prstGeom>
          <a:noFill/>
          <a:ln>
            <a:noFill/>
          </a:ln>
        </p:spPr>
        <p:txBody>
          <a:bodyPr anchorCtr="0" anchor="t" bIns="68575" lIns="68575" spcFirstLastPara="1" rIns="68575" wrap="square" tIns="68575">
            <a:noAutofit/>
          </a:bodyPr>
          <a:lstStyle>
            <a:lvl1pPr lvl="0" algn="r">
              <a:lnSpc>
                <a:spcPct val="100000"/>
              </a:lnSpc>
              <a:spcBef>
                <a:spcPts val="0"/>
              </a:spcBef>
              <a:spcAft>
                <a:spcPts val="0"/>
              </a:spcAft>
              <a:buClr>
                <a:schemeClr val="dk1"/>
              </a:buClr>
              <a:buSzPts val="1800"/>
              <a:buFont typeface="PT Sans"/>
              <a:buNone/>
              <a:defRPr sz="1600"/>
            </a:lvl1pPr>
            <a:lvl2pPr lvl="1" algn="ctr">
              <a:lnSpc>
                <a:spcPct val="100000"/>
              </a:lnSpc>
              <a:spcBef>
                <a:spcPts val="0"/>
              </a:spcBef>
              <a:spcAft>
                <a:spcPts val="0"/>
              </a:spcAft>
              <a:buClr>
                <a:schemeClr val="dk1"/>
              </a:buClr>
              <a:buSzPts val="1600"/>
              <a:buNone/>
              <a:defRPr sz="2100">
                <a:solidFill>
                  <a:schemeClr val="dk1"/>
                </a:solidFill>
              </a:defRPr>
            </a:lvl2pPr>
            <a:lvl3pPr lvl="2" algn="ctr">
              <a:lnSpc>
                <a:spcPct val="100000"/>
              </a:lnSpc>
              <a:spcBef>
                <a:spcPts val="0"/>
              </a:spcBef>
              <a:spcAft>
                <a:spcPts val="0"/>
              </a:spcAft>
              <a:buClr>
                <a:schemeClr val="dk1"/>
              </a:buClr>
              <a:buSzPts val="1600"/>
              <a:buNone/>
              <a:defRPr sz="2100">
                <a:solidFill>
                  <a:schemeClr val="dk1"/>
                </a:solidFill>
              </a:defRPr>
            </a:lvl3pPr>
            <a:lvl4pPr lvl="3" algn="ctr">
              <a:lnSpc>
                <a:spcPct val="100000"/>
              </a:lnSpc>
              <a:spcBef>
                <a:spcPts val="0"/>
              </a:spcBef>
              <a:spcAft>
                <a:spcPts val="0"/>
              </a:spcAft>
              <a:buClr>
                <a:schemeClr val="dk1"/>
              </a:buClr>
              <a:buSzPts val="1600"/>
              <a:buFont typeface="PT Sans"/>
              <a:buNone/>
              <a:defRPr sz="2100">
                <a:solidFill>
                  <a:schemeClr val="dk1"/>
                </a:solidFill>
                <a:latin typeface="PT Sans"/>
                <a:ea typeface="PT Sans"/>
                <a:cs typeface="PT Sans"/>
                <a:sym typeface="PT Sans"/>
              </a:defRPr>
            </a:lvl4pPr>
            <a:lvl5pPr lvl="4" algn="ctr">
              <a:lnSpc>
                <a:spcPct val="100000"/>
              </a:lnSpc>
              <a:spcBef>
                <a:spcPts val="0"/>
              </a:spcBef>
              <a:spcAft>
                <a:spcPts val="0"/>
              </a:spcAft>
              <a:buClr>
                <a:schemeClr val="dk1"/>
              </a:buClr>
              <a:buSzPts val="1600"/>
              <a:buFont typeface="PT Sans"/>
              <a:buNone/>
              <a:defRPr sz="2100">
                <a:solidFill>
                  <a:schemeClr val="dk1"/>
                </a:solidFill>
                <a:latin typeface="PT Sans"/>
                <a:ea typeface="PT Sans"/>
                <a:cs typeface="PT Sans"/>
                <a:sym typeface="PT Sans"/>
              </a:defRPr>
            </a:lvl5pPr>
            <a:lvl6pPr lvl="5" algn="ctr">
              <a:lnSpc>
                <a:spcPct val="100000"/>
              </a:lnSpc>
              <a:spcBef>
                <a:spcPts val="0"/>
              </a:spcBef>
              <a:spcAft>
                <a:spcPts val="0"/>
              </a:spcAft>
              <a:buClr>
                <a:schemeClr val="dk1"/>
              </a:buClr>
              <a:buSzPts val="1600"/>
              <a:buFont typeface="PT Sans"/>
              <a:buNone/>
              <a:defRPr sz="2100">
                <a:solidFill>
                  <a:schemeClr val="dk1"/>
                </a:solidFill>
                <a:latin typeface="PT Sans"/>
                <a:ea typeface="PT Sans"/>
                <a:cs typeface="PT Sans"/>
                <a:sym typeface="PT Sans"/>
              </a:defRPr>
            </a:lvl6pPr>
            <a:lvl7pPr lvl="6" algn="ctr">
              <a:lnSpc>
                <a:spcPct val="100000"/>
              </a:lnSpc>
              <a:spcBef>
                <a:spcPts val="0"/>
              </a:spcBef>
              <a:spcAft>
                <a:spcPts val="0"/>
              </a:spcAft>
              <a:buClr>
                <a:schemeClr val="dk1"/>
              </a:buClr>
              <a:buSzPts val="1600"/>
              <a:buFont typeface="PT Sans"/>
              <a:buNone/>
              <a:defRPr sz="2100">
                <a:solidFill>
                  <a:schemeClr val="dk1"/>
                </a:solidFill>
                <a:latin typeface="PT Sans"/>
                <a:ea typeface="PT Sans"/>
                <a:cs typeface="PT Sans"/>
                <a:sym typeface="PT Sans"/>
              </a:defRPr>
            </a:lvl7pPr>
            <a:lvl8pPr lvl="7" algn="ctr">
              <a:lnSpc>
                <a:spcPct val="100000"/>
              </a:lnSpc>
              <a:spcBef>
                <a:spcPts val="0"/>
              </a:spcBef>
              <a:spcAft>
                <a:spcPts val="0"/>
              </a:spcAft>
              <a:buClr>
                <a:schemeClr val="dk1"/>
              </a:buClr>
              <a:buSzPts val="1600"/>
              <a:buFont typeface="PT Sans"/>
              <a:buNone/>
              <a:defRPr sz="2100">
                <a:solidFill>
                  <a:schemeClr val="dk1"/>
                </a:solidFill>
                <a:latin typeface="PT Sans"/>
                <a:ea typeface="PT Sans"/>
                <a:cs typeface="PT Sans"/>
                <a:sym typeface="PT Sans"/>
              </a:defRPr>
            </a:lvl8pPr>
            <a:lvl9pPr lvl="8" algn="ctr">
              <a:lnSpc>
                <a:spcPct val="100000"/>
              </a:lnSpc>
              <a:spcBef>
                <a:spcPts val="0"/>
              </a:spcBef>
              <a:spcAft>
                <a:spcPts val="0"/>
              </a:spcAft>
              <a:buClr>
                <a:schemeClr val="dk1"/>
              </a:buClr>
              <a:buSzPts val="1600"/>
              <a:buFont typeface="PT Sans"/>
              <a:buNone/>
              <a:defRPr sz="2100">
                <a:solidFill>
                  <a:schemeClr val="dk1"/>
                </a:solidFill>
                <a:latin typeface="PT Sans"/>
                <a:ea typeface="PT Sans"/>
                <a:cs typeface="PT Sans"/>
                <a:sym typeface="PT Sans"/>
              </a:defRPr>
            </a:lvl9pPr>
          </a:lstStyle>
          <a:p/>
        </p:txBody>
      </p:sp>
      <p:sp>
        <p:nvSpPr>
          <p:cNvPr id="184" name="Google Shape;184;p28"/>
          <p:cNvSpPr txBox="1"/>
          <p:nvPr>
            <p:ph idx="4" type="title"/>
          </p:nvPr>
        </p:nvSpPr>
        <p:spPr>
          <a:xfrm>
            <a:off x="4300511" y="3148127"/>
            <a:ext cx="4123500" cy="666900"/>
          </a:xfrm>
          <a:prstGeom prst="rect">
            <a:avLst/>
          </a:prstGeom>
          <a:noFill/>
          <a:ln>
            <a:noFill/>
          </a:ln>
        </p:spPr>
        <p:txBody>
          <a:bodyPr anchorCtr="0" anchor="t" bIns="68575" lIns="68575" spcFirstLastPara="1" rIns="68575" wrap="square" tIns="68575">
            <a:noAutofit/>
          </a:bodyPr>
          <a:lstStyle>
            <a:lvl1pPr lvl="0" algn="r">
              <a:lnSpc>
                <a:spcPct val="100000"/>
              </a:lnSpc>
              <a:spcBef>
                <a:spcPts val="0"/>
              </a:spcBef>
              <a:spcAft>
                <a:spcPts val="0"/>
              </a:spcAft>
              <a:buSzPts val="4500"/>
              <a:buNone/>
              <a:defRPr sz="4200"/>
            </a:lvl1pPr>
            <a:lvl2pPr lvl="1" algn="ctr">
              <a:lnSpc>
                <a:spcPct val="100000"/>
              </a:lnSpc>
              <a:spcBef>
                <a:spcPts val="0"/>
              </a:spcBef>
              <a:spcAft>
                <a:spcPts val="0"/>
              </a:spcAft>
              <a:buSzPts val="4500"/>
              <a:buNone/>
              <a:defRPr sz="6000"/>
            </a:lvl2pPr>
            <a:lvl3pPr lvl="2" algn="ctr">
              <a:lnSpc>
                <a:spcPct val="100000"/>
              </a:lnSpc>
              <a:spcBef>
                <a:spcPts val="0"/>
              </a:spcBef>
              <a:spcAft>
                <a:spcPts val="0"/>
              </a:spcAft>
              <a:buSzPts val="4500"/>
              <a:buNone/>
              <a:defRPr sz="6000"/>
            </a:lvl3pPr>
            <a:lvl4pPr lvl="3" algn="ctr">
              <a:lnSpc>
                <a:spcPct val="100000"/>
              </a:lnSpc>
              <a:spcBef>
                <a:spcPts val="0"/>
              </a:spcBef>
              <a:spcAft>
                <a:spcPts val="0"/>
              </a:spcAft>
              <a:buSzPts val="4500"/>
              <a:buNone/>
              <a:defRPr sz="6000"/>
            </a:lvl4pPr>
            <a:lvl5pPr lvl="4" algn="ctr">
              <a:lnSpc>
                <a:spcPct val="100000"/>
              </a:lnSpc>
              <a:spcBef>
                <a:spcPts val="0"/>
              </a:spcBef>
              <a:spcAft>
                <a:spcPts val="0"/>
              </a:spcAft>
              <a:buSzPts val="4500"/>
              <a:buNone/>
              <a:defRPr sz="6000"/>
            </a:lvl5pPr>
            <a:lvl6pPr lvl="5" algn="ctr">
              <a:lnSpc>
                <a:spcPct val="100000"/>
              </a:lnSpc>
              <a:spcBef>
                <a:spcPts val="0"/>
              </a:spcBef>
              <a:spcAft>
                <a:spcPts val="0"/>
              </a:spcAft>
              <a:buSzPts val="4500"/>
              <a:buNone/>
              <a:defRPr sz="6000"/>
            </a:lvl6pPr>
            <a:lvl7pPr lvl="6" algn="ctr">
              <a:lnSpc>
                <a:spcPct val="100000"/>
              </a:lnSpc>
              <a:spcBef>
                <a:spcPts val="0"/>
              </a:spcBef>
              <a:spcAft>
                <a:spcPts val="0"/>
              </a:spcAft>
              <a:buSzPts val="4500"/>
              <a:buNone/>
              <a:defRPr sz="6000"/>
            </a:lvl7pPr>
            <a:lvl8pPr lvl="7" algn="ctr">
              <a:lnSpc>
                <a:spcPct val="100000"/>
              </a:lnSpc>
              <a:spcBef>
                <a:spcPts val="0"/>
              </a:spcBef>
              <a:spcAft>
                <a:spcPts val="0"/>
              </a:spcAft>
              <a:buSzPts val="4500"/>
              <a:buNone/>
              <a:defRPr sz="6000"/>
            </a:lvl8pPr>
            <a:lvl9pPr lvl="8" algn="ctr">
              <a:lnSpc>
                <a:spcPct val="100000"/>
              </a:lnSpc>
              <a:spcBef>
                <a:spcPts val="0"/>
              </a:spcBef>
              <a:spcAft>
                <a:spcPts val="0"/>
              </a:spcAft>
              <a:buSzPts val="4500"/>
              <a:buNone/>
              <a:defRPr sz="6000"/>
            </a:lvl9pPr>
          </a:lstStyle>
          <a:p/>
        </p:txBody>
      </p:sp>
      <p:sp>
        <p:nvSpPr>
          <p:cNvPr id="185" name="Google Shape;185;p28"/>
          <p:cNvSpPr txBox="1"/>
          <p:nvPr>
            <p:ph idx="5" type="subTitle"/>
          </p:nvPr>
        </p:nvSpPr>
        <p:spPr>
          <a:xfrm>
            <a:off x="4300500" y="3920201"/>
            <a:ext cx="4123500" cy="312900"/>
          </a:xfrm>
          <a:prstGeom prst="rect">
            <a:avLst/>
          </a:prstGeom>
          <a:noFill/>
          <a:ln>
            <a:noFill/>
          </a:ln>
        </p:spPr>
        <p:txBody>
          <a:bodyPr anchorCtr="0" anchor="t" bIns="68575" lIns="68575" spcFirstLastPara="1" rIns="68575" wrap="square" tIns="68575">
            <a:noAutofit/>
          </a:bodyPr>
          <a:lstStyle>
            <a:lvl1pPr lvl="0" algn="r">
              <a:lnSpc>
                <a:spcPct val="100000"/>
              </a:lnSpc>
              <a:spcBef>
                <a:spcPts val="0"/>
              </a:spcBef>
              <a:spcAft>
                <a:spcPts val="0"/>
              </a:spcAft>
              <a:buClr>
                <a:schemeClr val="dk1"/>
              </a:buClr>
              <a:buSzPts val="1800"/>
              <a:buFont typeface="PT Sans"/>
              <a:buNone/>
              <a:defRPr sz="1600"/>
            </a:lvl1pPr>
            <a:lvl2pPr lvl="1" algn="ctr">
              <a:lnSpc>
                <a:spcPct val="100000"/>
              </a:lnSpc>
              <a:spcBef>
                <a:spcPts val="0"/>
              </a:spcBef>
              <a:spcAft>
                <a:spcPts val="0"/>
              </a:spcAft>
              <a:buClr>
                <a:schemeClr val="dk1"/>
              </a:buClr>
              <a:buSzPts val="1600"/>
              <a:buNone/>
              <a:defRPr sz="2100">
                <a:solidFill>
                  <a:schemeClr val="dk1"/>
                </a:solidFill>
              </a:defRPr>
            </a:lvl2pPr>
            <a:lvl3pPr lvl="2" algn="ctr">
              <a:lnSpc>
                <a:spcPct val="100000"/>
              </a:lnSpc>
              <a:spcBef>
                <a:spcPts val="0"/>
              </a:spcBef>
              <a:spcAft>
                <a:spcPts val="0"/>
              </a:spcAft>
              <a:buClr>
                <a:schemeClr val="dk1"/>
              </a:buClr>
              <a:buSzPts val="1600"/>
              <a:buNone/>
              <a:defRPr sz="2100">
                <a:solidFill>
                  <a:schemeClr val="dk1"/>
                </a:solidFill>
              </a:defRPr>
            </a:lvl3pPr>
            <a:lvl4pPr lvl="3" algn="ctr">
              <a:lnSpc>
                <a:spcPct val="100000"/>
              </a:lnSpc>
              <a:spcBef>
                <a:spcPts val="0"/>
              </a:spcBef>
              <a:spcAft>
                <a:spcPts val="0"/>
              </a:spcAft>
              <a:buClr>
                <a:schemeClr val="dk1"/>
              </a:buClr>
              <a:buSzPts val="1600"/>
              <a:buFont typeface="PT Sans"/>
              <a:buNone/>
              <a:defRPr sz="2100">
                <a:solidFill>
                  <a:schemeClr val="dk1"/>
                </a:solidFill>
                <a:latin typeface="PT Sans"/>
                <a:ea typeface="PT Sans"/>
                <a:cs typeface="PT Sans"/>
                <a:sym typeface="PT Sans"/>
              </a:defRPr>
            </a:lvl4pPr>
            <a:lvl5pPr lvl="4" algn="ctr">
              <a:lnSpc>
                <a:spcPct val="100000"/>
              </a:lnSpc>
              <a:spcBef>
                <a:spcPts val="0"/>
              </a:spcBef>
              <a:spcAft>
                <a:spcPts val="0"/>
              </a:spcAft>
              <a:buClr>
                <a:schemeClr val="dk1"/>
              </a:buClr>
              <a:buSzPts val="1600"/>
              <a:buFont typeface="PT Sans"/>
              <a:buNone/>
              <a:defRPr sz="2100">
                <a:solidFill>
                  <a:schemeClr val="dk1"/>
                </a:solidFill>
                <a:latin typeface="PT Sans"/>
                <a:ea typeface="PT Sans"/>
                <a:cs typeface="PT Sans"/>
                <a:sym typeface="PT Sans"/>
              </a:defRPr>
            </a:lvl5pPr>
            <a:lvl6pPr lvl="5" algn="ctr">
              <a:lnSpc>
                <a:spcPct val="100000"/>
              </a:lnSpc>
              <a:spcBef>
                <a:spcPts val="0"/>
              </a:spcBef>
              <a:spcAft>
                <a:spcPts val="0"/>
              </a:spcAft>
              <a:buClr>
                <a:schemeClr val="dk1"/>
              </a:buClr>
              <a:buSzPts val="1600"/>
              <a:buFont typeface="PT Sans"/>
              <a:buNone/>
              <a:defRPr sz="2100">
                <a:solidFill>
                  <a:schemeClr val="dk1"/>
                </a:solidFill>
                <a:latin typeface="PT Sans"/>
                <a:ea typeface="PT Sans"/>
                <a:cs typeface="PT Sans"/>
                <a:sym typeface="PT Sans"/>
              </a:defRPr>
            </a:lvl6pPr>
            <a:lvl7pPr lvl="6" algn="ctr">
              <a:lnSpc>
                <a:spcPct val="100000"/>
              </a:lnSpc>
              <a:spcBef>
                <a:spcPts val="0"/>
              </a:spcBef>
              <a:spcAft>
                <a:spcPts val="0"/>
              </a:spcAft>
              <a:buClr>
                <a:schemeClr val="dk1"/>
              </a:buClr>
              <a:buSzPts val="1600"/>
              <a:buFont typeface="PT Sans"/>
              <a:buNone/>
              <a:defRPr sz="2100">
                <a:solidFill>
                  <a:schemeClr val="dk1"/>
                </a:solidFill>
                <a:latin typeface="PT Sans"/>
                <a:ea typeface="PT Sans"/>
                <a:cs typeface="PT Sans"/>
                <a:sym typeface="PT Sans"/>
              </a:defRPr>
            </a:lvl7pPr>
            <a:lvl8pPr lvl="7" algn="ctr">
              <a:lnSpc>
                <a:spcPct val="100000"/>
              </a:lnSpc>
              <a:spcBef>
                <a:spcPts val="0"/>
              </a:spcBef>
              <a:spcAft>
                <a:spcPts val="0"/>
              </a:spcAft>
              <a:buClr>
                <a:schemeClr val="dk1"/>
              </a:buClr>
              <a:buSzPts val="1600"/>
              <a:buFont typeface="PT Sans"/>
              <a:buNone/>
              <a:defRPr sz="2100">
                <a:solidFill>
                  <a:schemeClr val="dk1"/>
                </a:solidFill>
                <a:latin typeface="PT Sans"/>
                <a:ea typeface="PT Sans"/>
                <a:cs typeface="PT Sans"/>
                <a:sym typeface="PT Sans"/>
              </a:defRPr>
            </a:lvl8pPr>
            <a:lvl9pPr lvl="8" algn="ctr">
              <a:lnSpc>
                <a:spcPct val="100000"/>
              </a:lnSpc>
              <a:spcBef>
                <a:spcPts val="0"/>
              </a:spcBef>
              <a:spcAft>
                <a:spcPts val="0"/>
              </a:spcAft>
              <a:buClr>
                <a:schemeClr val="dk1"/>
              </a:buClr>
              <a:buSzPts val="1600"/>
              <a:buFont typeface="PT Sans"/>
              <a:buNone/>
              <a:defRPr sz="2100">
                <a:solidFill>
                  <a:schemeClr val="dk1"/>
                </a:solidFill>
                <a:latin typeface="PT Sans"/>
                <a:ea typeface="PT Sans"/>
                <a:cs typeface="PT Sans"/>
                <a:sym typeface="PT Sans"/>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Title and four columns">
    <p:spTree>
      <p:nvGrpSpPr>
        <p:cNvPr id="186" name="Shape 186"/>
        <p:cNvGrpSpPr/>
        <p:nvPr/>
      </p:nvGrpSpPr>
      <p:grpSpPr>
        <a:xfrm>
          <a:off x="0" y="0"/>
          <a:ext cx="0" cy="0"/>
          <a:chOff x="0" y="0"/>
          <a:chExt cx="0" cy="0"/>
        </a:xfrm>
      </p:grpSpPr>
      <p:pic>
        <p:nvPicPr>
          <p:cNvPr id="187" name="Google Shape;187;p29"/>
          <p:cNvPicPr preferRelativeResize="0"/>
          <p:nvPr/>
        </p:nvPicPr>
        <p:blipFill rotWithShape="1">
          <a:blip r:embed="rId2">
            <a:alphaModFix/>
          </a:blip>
          <a:srcRect b="0" l="0" r="0" t="0"/>
          <a:stretch/>
        </p:blipFill>
        <p:spPr>
          <a:xfrm>
            <a:off x="0" y="1"/>
            <a:ext cx="9144000" cy="5143511"/>
          </a:xfrm>
          <a:prstGeom prst="rect">
            <a:avLst/>
          </a:prstGeom>
          <a:noFill/>
          <a:ln>
            <a:noFill/>
          </a:ln>
        </p:spPr>
      </p:pic>
      <p:grpSp>
        <p:nvGrpSpPr>
          <p:cNvPr id="188" name="Google Shape;188;p29"/>
          <p:cNvGrpSpPr/>
          <p:nvPr/>
        </p:nvGrpSpPr>
        <p:grpSpPr>
          <a:xfrm>
            <a:off x="-1" y="3546152"/>
            <a:ext cx="9143994" cy="1597348"/>
            <a:chOff x="-1" y="3546151"/>
            <a:chExt cx="9143994" cy="1597348"/>
          </a:xfrm>
        </p:grpSpPr>
        <p:pic>
          <p:nvPicPr>
            <p:cNvPr id="189" name="Google Shape;189;p29"/>
            <p:cNvPicPr preferRelativeResize="0"/>
            <p:nvPr/>
          </p:nvPicPr>
          <p:blipFill rotWithShape="1">
            <a:blip r:embed="rId3">
              <a:alphaModFix/>
            </a:blip>
            <a:srcRect b="0" l="0" r="0" t="0"/>
            <a:stretch/>
          </p:blipFill>
          <p:spPr>
            <a:xfrm rot="-5400000">
              <a:off x="7600467" y="3599967"/>
              <a:ext cx="1489704" cy="1597348"/>
            </a:xfrm>
            <a:prstGeom prst="rect">
              <a:avLst/>
            </a:prstGeom>
            <a:noFill/>
            <a:ln>
              <a:noFill/>
            </a:ln>
          </p:spPr>
        </p:pic>
        <p:pic>
          <p:nvPicPr>
            <p:cNvPr id="190" name="Google Shape;190;p29"/>
            <p:cNvPicPr preferRelativeResize="0"/>
            <p:nvPr/>
          </p:nvPicPr>
          <p:blipFill rotWithShape="1">
            <a:blip r:embed="rId3">
              <a:alphaModFix/>
            </a:blip>
            <a:srcRect b="0" l="0" r="0" t="0"/>
            <a:stretch/>
          </p:blipFill>
          <p:spPr>
            <a:xfrm>
              <a:off x="-1" y="3546151"/>
              <a:ext cx="1489700" cy="1597348"/>
            </a:xfrm>
            <a:prstGeom prst="rect">
              <a:avLst/>
            </a:prstGeom>
            <a:noFill/>
            <a:ln>
              <a:noFill/>
            </a:ln>
          </p:spPr>
        </p:pic>
      </p:grpSp>
      <p:sp>
        <p:nvSpPr>
          <p:cNvPr id="191" name="Google Shape;191;p29"/>
          <p:cNvSpPr txBox="1"/>
          <p:nvPr>
            <p:ph idx="1" type="subTitle"/>
          </p:nvPr>
        </p:nvSpPr>
        <p:spPr>
          <a:xfrm>
            <a:off x="2228238" y="1517225"/>
            <a:ext cx="2115300" cy="775500"/>
          </a:xfrm>
          <a:prstGeom prst="rect">
            <a:avLst/>
          </a:prstGeom>
          <a:noFill/>
          <a:ln>
            <a:noFill/>
          </a:ln>
        </p:spPr>
        <p:txBody>
          <a:bodyPr anchorCtr="0" anchor="b" bIns="68575" lIns="68575" spcFirstLastPara="1" rIns="68575" wrap="square" tIns="68575">
            <a:noAutofit/>
          </a:bodyPr>
          <a:lstStyle>
            <a:lvl1pPr lvl="0" algn="l">
              <a:lnSpc>
                <a:spcPct val="100000"/>
              </a:lnSpc>
              <a:spcBef>
                <a:spcPts val="0"/>
              </a:spcBef>
              <a:spcAft>
                <a:spcPts val="0"/>
              </a:spcAft>
              <a:buClr>
                <a:schemeClr val="lt2"/>
              </a:buClr>
              <a:buSzPts val="1700"/>
              <a:buFont typeface="Alata"/>
              <a:buNone/>
              <a:defRPr sz="2200">
                <a:solidFill>
                  <a:schemeClr val="dk1"/>
                </a:solidFill>
                <a:latin typeface="Calistoga"/>
                <a:ea typeface="Calistoga"/>
                <a:cs typeface="Calistoga"/>
                <a:sym typeface="Calistoga"/>
              </a:defRPr>
            </a:lvl1pPr>
            <a:lvl2pPr lvl="1" algn="l">
              <a:lnSpc>
                <a:spcPct val="100000"/>
              </a:lnSpc>
              <a:spcBef>
                <a:spcPts val="0"/>
              </a:spcBef>
              <a:spcAft>
                <a:spcPts val="0"/>
              </a:spcAft>
              <a:buClr>
                <a:schemeClr val="lt2"/>
              </a:buClr>
              <a:buSzPts val="1700"/>
              <a:buFont typeface="Alata"/>
              <a:buNone/>
              <a:defRPr b="1" sz="2200">
                <a:solidFill>
                  <a:schemeClr val="lt2"/>
                </a:solidFill>
                <a:latin typeface="Alata"/>
                <a:ea typeface="Alata"/>
                <a:cs typeface="Alata"/>
                <a:sym typeface="Alata"/>
              </a:defRPr>
            </a:lvl2pPr>
            <a:lvl3pPr lvl="2" algn="l">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3pPr>
            <a:lvl4pPr lvl="3" algn="l">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4pPr>
            <a:lvl5pPr lvl="4" algn="l">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5pPr>
            <a:lvl6pPr lvl="5" algn="l">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6pPr>
            <a:lvl7pPr lvl="6" algn="l">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7pPr>
            <a:lvl8pPr lvl="7" algn="l">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8pPr>
            <a:lvl9pPr lvl="8" algn="l">
              <a:lnSpc>
                <a:spcPct val="100000"/>
              </a:lnSpc>
              <a:spcBef>
                <a:spcPts val="1600"/>
              </a:spcBef>
              <a:spcAft>
                <a:spcPts val="1600"/>
              </a:spcAft>
              <a:buClr>
                <a:schemeClr val="lt2"/>
              </a:buClr>
              <a:buSzPts val="1700"/>
              <a:buFont typeface="Alata"/>
              <a:buNone/>
              <a:defRPr b="1" sz="2200">
                <a:solidFill>
                  <a:schemeClr val="lt2"/>
                </a:solidFill>
                <a:latin typeface="Alata"/>
                <a:ea typeface="Alata"/>
                <a:cs typeface="Alata"/>
                <a:sym typeface="Alata"/>
              </a:defRPr>
            </a:lvl9pPr>
          </a:lstStyle>
          <a:p/>
        </p:txBody>
      </p:sp>
      <p:sp>
        <p:nvSpPr>
          <p:cNvPr id="192" name="Google Shape;192;p29"/>
          <p:cNvSpPr txBox="1"/>
          <p:nvPr>
            <p:ph idx="2" type="subTitle"/>
          </p:nvPr>
        </p:nvSpPr>
        <p:spPr>
          <a:xfrm>
            <a:off x="2228238" y="3121046"/>
            <a:ext cx="2115300" cy="775500"/>
          </a:xfrm>
          <a:prstGeom prst="rect">
            <a:avLst/>
          </a:prstGeom>
          <a:noFill/>
          <a:ln>
            <a:noFill/>
          </a:ln>
        </p:spPr>
        <p:txBody>
          <a:bodyPr anchorCtr="0" anchor="b" bIns="68575" lIns="68575" spcFirstLastPara="1" rIns="68575" wrap="square" tIns="68575">
            <a:noAutofit/>
          </a:bodyPr>
          <a:lstStyle>
            <a:lvl1pPr lvl="0" algn="l">
              <a:lnSpc>
                <a:spcPct val="100000"/>
              </a:lnSpc>
              <a:spcBef>
                <a:spcPts val="0"/>
              </a:spcBef>
              <a:spcAft>
                <a:spcPts val="0"/>
              </a:spcAft>
              <a:buClr>
                <a:schemeClr val="lt2"/>
              </a:buClr>
              <a:buSzPts val="1700"/>
              <a:buFont typeface="Alata"/>
              <a:buNone/>
              <a:defRPr sz="2200">
                <a:solidFill>
                  <a:schemeClr val="dk1"/>
                </a:solidFill>
                <a:latin typeface="Calistoga"/>
                <a:ea typeface="Calistoga"/>
                <a:cs typeface="Calistoga"/>
                <a:sym typeface="Calistoga"/>
              </a:defRPr>
            </a:lvl1pPr>
            <a:lvl2pPr lvl="1" algn="l">
              <a:lnSpc>
                <a:spcPct val="100000"/>
              </a:lnSpc>
              <a:spcBef>
                <a:spcPts val="0"/>
              </a:spcBef>
              <a:spcAft>
                <a:spcPts val="0"/>
              </a:spcAft>
              <a:buClr>
                <a:schemeClr val="lt2"/>
              </a:buClr>
              <a:buSzPts val="1700"/>
              <a:buFont typeface="Alata"/>
              <a:buNone/>
              <a:defRPr b="1" sz="2200">
                <a:solidFill>
                  <a:schemeClr val="lt2"/>
                </a:solidFill>
                <a:latin typeface="Alata"/>
                <a:ea typeface="Alata"/>
                <a:cs typeface="Alata"/>
                <a:sym typeface="Alata"/>
              </a:defRPr>
            </a:lvl2pPr>
            <a:lvl3pPr lvl="2" algn="l">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3pPr>
            <a:lvl4pPr lvl="3" algn="l">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4pPr>
            <a:lvl5pPr lvl="4" algn="l">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5pPr>
            <a:lvl6pPr lvl="5" algn="l">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6pPr>
            <a:lvl7pPr lvl="6" algn="l">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7pPr>
            <a:lvl8pPr lvl="7" algn="l">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8pPr>
            <a:lvl9pPr lvl="8" algn="l">
              <a:lnSpc>
                <a:spcPct val="100000"/>
              </a:lnSpc>
              <a:spcBef>
                <a:spcPts val="1600"/>
              </a:spcBef>
              <a:spcAft>
                <a:spcPts val="1600"/>
              </a:spcAft>
              <a:buClr>
                <a:schemeClr val="lt2"/>
              </a:buClr>
              <a:buSzPts val="1700"/>
              <a:buFont typeface="Alata"/>
              <a:buNone/>
              <a:defRPr b="1" sz="2200">
                <a:solidFill>
                  <a:schemeClr val="lt2"/>
                </a:solidFill>
                <a:latin typeface="Alata"/>
                <a:ea typeface="Alata"/>
                <a:cs typeface="Alata"/>
                <a:sym typeface="Alata"/>
              </a:defRPr>
            </a:lvl9pPr>
          </a:lstStyle>
          <a:p/>
        </p:txBody>
      </p:sp>
      <p:sp>
        <p:nvSpPr>
          <p:cNvPr id="193" name="Google Shape;193;p29"/>
          <p:cNvSpPr txBox="1"/>
          <p:nvPr>
            <p:ph idx="3" type="subTitle"/>
          </p:nvPr>
        </p:nvSpPr>
        <p:spPr>
          <a:xfrm>
            <a:off x="4800588" y="1517225"/>
            <a:ext cx="2115300" cy="775500"/>
          </a:xfrm>
          <a:prstGeom prst="rect">
            <a:avLst/>
          </a:prstGeom>
          <a:noFill/>
          <a:ln>
            <a:noFill/>
          </a:ln>
        </p:spPr>
        <p:txBody>
          <a:bodyPr anchorCtr="0" anchor="b" bIns="68575" lIns="68575" spcFirstLastPara="1" rIns="68575" wrap="square" tIns="68575">
            <a:noAutofit/>
          </a:bodyPr>
          <a:lstStyle>
            <a:lvl1pPr lvl="0" algn="r">
              <a:lnSpc>
                <a:spcPct val="100000"/>
              </a:lnSpc>
              <a:spcBef>
                <a:spcPts val="0"/>
              </a:spcBef>
              <a:spcAft>
                <a:spcPts val="0"/>
              </a:spcAft>
              <a:buClr>
                <a:schemeClr val="lt2"/>
              </a:buClr>
              <a:buSzPts val="1700"/>
              <a:buFont typeface="Alata"/>
              <a:buNone/>
              <a:defRPr sz="2200">
                <a:solidFill>
                  <a:schemeClr val="dk1"/>
                </a:solidFill>
                <a:latin typeface="Calistoga"/>
                <a:ea typeface="Calistoga"/>
                <a:cs typeface="Calistoga"/>
                <a:sym typeface="Calistoga"/>
              </a:defRPr>
            </a:lvl1pPr>
            <a:lvl2pPr lvl="1" algn="r">
              <a:lnSpc>
                <a:spcPct val="100000"/>
              </a:lnSpc>
              <a:spcBef>
                <a:spcPts val="0"/>
              </a:spcBef>
              <a:spcAft>
                <a:spcPts val="0"/>
              </a:spcAft>
              <a:buClr>
                <a:schemeClr val="lt2"/>
              </a:buClr>
              <a:buSzPts val="1700"/>
              <a:buFont typeface="Alata"/>
              <a:buNone/>
              <a:defRPr b="1" sz="2200">
                <a:solidFill>
                  <a:schemeClr val="lt2"/>
                </a:solidFill>
                <a:latin typeface="Alata"/>
                <a:ea typeface="Alata"/>
                <a:cs typeface="Alata"/>
                <a:sym typeface="Alata"/>
              </a:defRPr>
            </a:lvl2pPr>
            <a:lvl3pPr lvl="2" algn="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3pPr>
            <a:lvl4pPr lvl="3" algn="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4pPr>
            <a:lvl5pPr lvl="4" algn="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5pPr>
            <a:lvl6pPr lvl="5" algn="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6pPr>
            <a:lvl7pPr lvl="6" algn="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7pPr>
            <a:lvl8pPr lvl="7" algn="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8pPr>
            <a:lvl9pPr lvl="8" algn="r">
              <a:lnSpc>
                <a:spcPct val="100000"/>
              </a:lnSpc>
              <a:spcBef>
                <a:spcPts val="1600"/>
              </a:spcBef>
              <a:spcAft>
                <a:spcPts val="1600"/>
              </a:spcAft>
              <a:buClr>
                <a:schemeClr val="lt2"/>
              </a:buClr>
              <a:buSzPts val="1700"/>
              <a:buFont typeface="Alata"/>
              <a:buNone/>
              <a:defRPr b="1" sz="2200">
                <a:solidFill>
                  <a:schemeClr val="lt2"/>
                </a:solidFill>
                <a:latin typeface="Alata"/>
                <a:ea typeface="Alata"/>
                <a:cs typeface="Alata"/>
                <a:sym typeface="Alata"/>
              </a:defRPr>
            </a:lvl9pPr>
          </a:lstStyle>
          <a:p/>
        </p:txBody>
      </p:sp>
      <p:sp>
        <p:nvSpPr>
          <p:cNvPr id="194" name="Google Shape;194;p29"/>
          <p:cNvSpPr txBox="1"/>
          <p:nvPr>
            <p:ph idx="4" type="subTitle"/>
          </p:nvPr>
        </p:nvSpPr>
        <p:spPr>
          <a:xfrm>
            <a:off x="4800588" y="3121046"/>
            <a:ext cx="2115300" cy="775500"/>
          </a:xfrm>
          <a:prstGeom prst="rect">
            <a:avLst/>
          </a:prstGeom>
          <a:noFill/>
          <a:ln>
            <a:noFill/>
          </a:ln>
        </p:spPr>
        <p:txBody>
          <a:bodyPr anchorCtr="0" anchor="b" bIns="68575" lIns="68575" spcFirstLastPara="1" rIns="68575" wrap="square" tIns="68575">
            <a:noAutofit/>
          </a:bodyPr>
          <a:lstStyle>
            <a:lvl1pPr lvl="0" algn="r">
              <a:lnSpc>
                <a:spcPct val="100000"/>
              </a:lnSpc>
              <a:spcBef>
                <a:spcPts val="0"/>
              </a:spcBef>
              <a:spcAft>
                <a:spcPts val="0"/>
              </a:spcAft>
              <a:buClr>
                <a:schemeClr val="lt2"/>
              </a:buClr>
              <a:buSzPts val="1700"/>
              <a:buFont typeface="Alata"/>
              <a:buNone/>
              <a:defRPr sz="2200">
                <a:solidFill>
                  <a:schemeClr val="dk1"/>
                </a:solidFill>
                <a:latin typeface="Calistoga"/>
                <a:ea typeface="Calistoga"/>
                <a:cs typeface="Calistoga"/>
                <a:sym typeface="Calistoga"/>
              </a:defRPr>
            </a:lvl1pPr>
            <a:lvl2pPr lvl="1" algn="r">
              <a:lnSpc>
                <a:spcPct val="100000"/>
              </a:lnSpc>
              <a:spcBef>
                <a:spcPts val="0"/>
              </a:spcBef>
              <a:spcAft>
                <a:spcPts val="0"/>
              </a:spcAft>
              <a:buClr>
                <a:schemeClr val="lt2"/>
              </a:buClr>
              <a:buSzPts val="1700"/>
              <a:buFont typeface="Alata"/>
              <a:buNone/>
              <a:defRPr b="1" sz="2200">
                <a:solidFill>
                  <a:schemeClr val="lt2"/>
                </a:solidFill>
                <a:latin typeface="Alata"/>
                <a:ea typeface="Alata"/>
                <a:cs typeface="Alata"/>
                <a:sym typeface="Alata"/>
              </a:defRPr>
            </a:lvl2pPr>
            <a:lvl3pPr lvl="2" algn="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3pPr>
            <a:lvl4pPr lvl="3" algn="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4pPr>
            <a:lvl5pPr lvl="4" algn="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5pPr>
            <a:lvl6pPr lvl="5" algn="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6pPr>
            <a:lvl7pPr lvl="6" algn="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7pPr>
            <a:lvl8pPr lvl="7" algn="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8pPr>
            <a:lvl9pPr lvl="8" algn="r">
              <a:lnSpc>
                <a:spcPct val="100000"/>
              </a:lnSpc>
              <a:spcBef>
                <a:spcPts val="1600"/>
              </a:spcBef>
              <a:spcAft>
                <a:spcPts val="1600"/>
              </a:spcAft>
              <a:buClr>
                <a:schemeClr val="lt2"/>
              </a:buClr>
              <a:buSzPts val="1700"/>
              <a:buFont typeface="Alata"/>
              <a:buNone/>
              <a:defRPr b="1" sz="2200">
                <a:solidFill>
                  <a:schemeClr val="lt2"/>
                </a:solidFill>
                <a:latin typeface="Alata"/>
                <a:ea typeface="Alata"/>
                <a:cs typeface="Alata"/>
                <a:sym typeface="Alata"/>
              </a:defRPr>
            </a:lvl9pPr>
          </a:lstStyle>
          <a:p/>
        </p:txBody>
      </p:sp>
      <p:sp>
        <p:nvSpPr>
          <p:cNvPr id="195" name="Google Shape;195;p29"/>
          <p:cNvSpPr txBox="1"/>
          <p:nvPr>
            <p:ph type="title"/>
          </p:nvPr>
        </p:nvSpPr>
        <p:spPr>
          <a:xfrm>
            <a:off x="720000" y="522810"/>
            <a:ext cx="7704000" cy="572700"/>
          </a:xfrm>
          <a:prstGeom prst="rect">
            <a:avLst/>
          </a:prstGeom>
          <a:noFill/>
          <a:ln>
            <a:noFill/>
          </a:ln>
        </p:spPr>
        <p:txBody>
          <a:bodyPr anchorCtr="0" anchor="t" bIns="68575" lIns="68575" spcFirstLastPara="1" rIns="68575" wrap="square" tIns="68575">
            <a:noAutofit/>
          </a:bodyPr>
          <a:lstStyle>
            <a:lvl1pPr lvl="0" algn="ctr">
              <a:lnSpc>
                <a:spcPct val="100000"/>
              </a:lnSpc>
              <a:spcBef>
                <a:spcPts val="0"/>
              </a:spcBef>
              <a:spcAft>
                <a:spcPts val="0"/>
              </a:spcAft>
              <a:buSzPts val="2600"/>
              <a:buNone/>
              <a:defRPr/>
            </a:lvl1pPr>
            <a:lvl2pPr lvl="1" algn="l">
              <a:lnSpc>
                <a:spcPct val="100000"/>
              </a:lnSpc>
              <a:spcBef>
                <a:spcPts val="0"/>
              </a:spcBef>
              <a:spcAft>
                <a:spcPts val="0"/>
              </a:spcAft>
              <a:buSzPts val="2600"/>
              <a:buNone/>
              <a:defRPr/>
            </a:lvl2pPr>
            <a:lvl3pPr lvl="2" algn="l">
              <a:lnSpc>
                <a:spcPct val="100000"/>
              </a:lnSpc>
              <a:spcBef>
                <a:spcPts val="0"/>
              </a:spcBef>
              <a:spcAft>
                <a:spcPts val="0"/>
              </a:spcAft>
              <a:buSzPts val="2600"/>
              <a:buNone/>
              <a:defRPr/>
            </a:lvl3pPr>
            <a:lvl4pPr lvl="3" algn="l">
              <a:lnSpc>
                <a:spcPct val="100000"/>
              </a:lnSpc>
              <a:spcBef>
                <a:spcPts val="0"/>
              </a:spcBef>
              <a:spcAft>
                <a:spcPts val="0"/>
              </a:spcAft>
              <a:buSzPts val="2600"/>
              <a:buNone/>
              <a:defRPr/>
            </a:lvl4pPr>
            <a:lvl5pPr lvl="4" algn="l">
              <a:lnSpc>
                <a:spcPct val="100000"/>
              </a:lnSpc>
              <a:spcBef>
                <a:spcPts val="0"/>
              </a:spcBef>
              <a:spcAft>
                <a:spcPts val="0"/>
              </a:spcAft>
              <a:buSzPts val="2600"/>
              <a:buNone/>
              <a:defRPr/>
            </a:lvl5pPr>
            <a:lvl6pPr lvl="5" algn="l">
              <a:lnSpc>
                <a:spcPct val="100000"/>
              </a:lnSpc>
              <a:spcBef>
                <a:spcPts val="0"/>
              </a:spcBef>
              <a:spcAft>
                <a:spcPts val="0"/>
              </a:spcAft>
              <a:buSzPts val="2600"/>
              <a:buNone/>
              <a:defRPr/>
            </a:lvl6pPr>
            <a:lvl7pPr lvl="6" algn="l">
              <a:lnSpc>
                <a:spcPct val="100000"/>
              </a:lnSpc>
              <a:spcBef>
                <a:spcPts val="0"/>
              </a:spcBef>
              <a:spcAft>
                <a:spcPts val="0"/>
              </a:spcAft>
              <a:buSzPts val="2600"/>
              <a:buNone/>
              <a:defRPr/>
            </a:lvl7pPr>
            <a:lvl8pPr lvl="7" algn="l">
              <a:lnSpc>
                <a:spcPct val="100000"/>
              </a:lnSpc>
              <a:spcBef>
                <a:spcPts val="0"/>
              </a:spcBef>
              <a:spcAft>
                <a:spcPts val="0"/>
              </a:spcAft>
              <a:buSzPts val="2600"/>
              <a:buNone/>
              <a:defRPr/>
            </a:lvl8pPr>
            <a:lvl9pPr lvl="8" algn="l">
              <a:lnSpc>
                <a:spcPct val="100000"/>
              </a:lnSpc>
              <a:spcBef>
                <a:spcPts val="0"/>
              </a:spcBef>
              <a:spcAft>
                <a:spcPts val="0"/>
              </a:spcAft>
              <a:buSzPts val="2600"/>
              <a:buNone/>
              <a:defRPr/>
            </a:lvl9pPr>
          </a:lstStyle>
          <a:p/>
        </p:txBody>
      </p:sp>
      <p:sp>
        <p:nvSpPr>
          <p:cNvPr id="196" name="Google Shape;196;p29"/>
          <p:cNvSpPr txBox="1"/>
          <p:nvPr>
            <p:ph idx="5" type="subTitle"/>
          </p:nvPr>
        </p:nvSpPr>
        <p:spPr>
          <a:xfrm>
            <a:off x="2228225" y="2259373"/>
            <a:ext cx="2115300" cy="535200"/>
          </a:xfrm>
          <a:prstGeom prst="rect">
            <a:avLst/>
          </a:prstGeom>
          <a:noFill/>
          <a:ln>
            <a:noFill/>
          </a:ln>
        </p:spPr>
        <p:txBody>
          <a:bodyPr anchorCtr="0" anchor="t" bIns="68575" lIns="68575" spcFirstLastPara="1" rIns="68575" wrap="square" tIns="68575">
            <a:noAutofit/>
          </a:bodyPr>
          <a:lstStyle>
            <a:lvl1pPr lvl="0" algn="l">
              <a:lnSpc>
                <a:spcPct val="100000"/>
              </a:lnSpc>
              <a:spcBef>
                <a:spcPts val="0"/>
              </a:spcBef>
              <a:spcAft>
                <a:spcPts val="0"/>
              </a:spcAft>
              <a:buSzPts val="1100"/>
              <a:buNone/>
              <a:defRPr sz="1400"/>
            </a:lvl1pPr>
            <a:lvl2pPr lvl="1" algn="ctr">
              <a:lnSpc>
                <a:spcPct val="100000"/>
              </a:lnSpc>
              <a:spcBef>
                <a:spcPts val="0"/>
              </a:spcBef>
              <a:spcAft>
                <a:spcPts val="0"/>
              </a:spcAft>
              <a:buSzPts val="1100"/>
              <a:buNone/>
              <a:defRPr/>
            </a:lvl2pPr>
            <a:lvl3pPr lvl="2" algn="ctr">
              <a:lnSpc>
                <a:spcPct val="100000"/>
              </a:lnSpc>
              <a:spcBef>
                <a:spcPts val="1600"/>
              </a:spcBef>
              <a:spcAft>
                <a:spcPts val="0"/>
              </a:spcAft>
              <a:buSzPts val="1100"/>
              <a:buNone/>
              <a:defRPr/>
            </a:lvl3pPr>
            <a:lvl4pPr lvl="3" algn="ctr">
              <a:lnSpc>
                <a:spcPct val="100000"/>
              </a:lnSpc>
              <a:spcBef>
                <a:spcPts val="1600"/>
              </a:spcBef>
              <a:spcAft>
                <a:spcPts val="0"/>
              </a:spcAft>
              <a:buSzPts val="1100"/>
              <a:buNone/>
              <a:defRPr/>
            </a:lvl4pPr>
            <a:lvl5pPr lvl="4" algn="ctr">
              <a:lnSpc>
                <a:spcPct val="100000"/>
              </a:lnSpc>
              <a:spcBef>
                <a:spcPts val="1600"/>
              </a:spcBef>
              <a:spcAft>
                <a:spcPts val="0"/>
              </a:spcAft>
              <a:buSzPts val="1100"/>
              <a:buNone/>
              <a:defRPr/>
            </a:lvl5pPr>
            <a:lvl6pPr lvl="5" algn="ctr">
              <a:lnSpc>
                <a:spcPct val="100000"/>
              </a:lnSpc>
              <a:spcBef>
                <a:spcPts val="1600"/>
              </a:spcBef>
              <a:spcAft>
                <a:spcPts val="0"/>
              </a:spcAft>
              <a:buSzPts val="1100"/>
              <a:buNone/>
              <a:defRPr/>
            </a:lvl6pPr>
            <a:lvl7pPr lvl="6" algn="ctr">
              <a:lnSpc>
                <a:spcPct val="100000"/>
              </a:lnSpc>
              <a:spcBef>
                <a:spcPts val="1600"/>
              </a:spcBef>
              <a:spcAft>
                <a:spcPts val="0"/>
              </a:spcAft>
              <a:buSzPts val="1100"/>
              <a:buNone/>
              <a:defRPr/>
            </a:lvl7pPr>
            <a:lvl8pPr lvl="7" algn="ctr">
              <a:lnSpc>
                <a:spcPct val="100000"/>
              </a:lnSpc>
              <a:spcBef>
                <a:spcPts val="1600"/>
              </a:spcBef>
              <a:spcAft>
                <a:spcPts val="0"/>
              </a:spcAft>
              <a:buSzPts val="1100"/>
              <a:buNone/>
              <a:defRPr/>
            </a:lvl8pPr>
            <a:lvl9pPr lvl="8" algn="ctr">
              <a:lnSpc>
                <a:spcPct val="100000"/>
              </a:lnSpc>
              <a:spcBef>
                <a:spcPts val="1600"/>
              </a:spcBef>
              <a:spcAft>
                <a:spcPts val="1600"/>
              </a:spcAft>
              <a:buSzPts val="1100"/>
              <a:buNone/>
              <a:defRPr/>
            </a:lvl9pPr>
          </a:lstStyle>
          <a:p/>
        </p:txBody>
      </p:sp>
      <p:sp>
        <p:nvSpPr>
          <p:cNvPr id="197" name="Google Shape;197;p29"/>
          <p:cNvSpPr txBox="1"/>
          <p:nvPr>
            <p:ph idx="6" type="subTitle"/>
          </p:nvPr>
        </p:nvSpPr>
        <p:spPr>
          <a:xfrm>
            <a:off x="4800575" y="2259373"/>
            <a:ext cx="2115300" cy="535200"/>
          </a:xfrm>
          <a:prstGeom prst="rect">
            <a:avLst/>
          </a:prstGeom>
          <a:noFill/>
          <a:ln>
            <a:noFill/>
          </a:ln>
        </p:spPr>
        <p:txBody>
          <a:bodyPr anchorCtr="0" anchor="t" bIns="68575" lIns="68575" spcFirstLastPara="1" rIns="68575" wrap="square" tIns="68575">
            <a:noAutofit/>
          </a:bodyPr>
          <a:lstStyle>
            <a:lvl1pPr lvl="0" algn="r">
              <a:lnSpc>
                <a:spcPct val="100000"/>
              </a:lnSpc>
              <a:spcBef>
                <a:spcPts val="0"/>
              </a:spcBef>
              <a:spcAft>
                <a:spcPts val="0"/>
              </a:spcAft>
              <a:buSzPts val="1100"/>
              <a:buNone/>
              <a:defRPr sz="1400"/>
            </a:lvl1pPr>
            <a:lvl2pPr lvl="1" algn="ctr">
              <a:lnSpc>
                <a:spcPct val="100000"/>
              </a:lnSpc>
              <a:spcBef>
                <a:spcPts val="0"/>
              </a:spcBef>
              <a:spcAft>
                <a:spcPts val="0"/>
              </a:spcAft>
              <a:buSzPts val="1100"/>
              <a:buNone/>
              <a:defRPr/>
            </a:lvl2pPr>
            <a:lvl3pPr lvl="2" algn="ctr">
              <a:lnSpc>
                <a:spcPct val="100000"/>
              </a:lnSpc>
              <a:spcBef>
                <a:spcPts val="1600"/>
              </a:spcBef>
              <a:spcAft>
                <a:spcPts val="0"/>
              </a:spcAft>
              <a:buSzPts val="1100"/>
              <a:buNone/>
              <a:defRPr/>
            </a:lvl3pPr>
            <a:lvl4pPr lvl="3" algn="ctr">
              <a:lnSpc>
                <a:spcPct val="100000"/>
              </a:lnSpc>
              <a:spcBef>
                <a:spcPts val="1600"/>
              </a:spcBef>
              <a:spcAft>
                <a:spcPts val="0"/>
              </a:spcAft>
              <a:buSzPts val="1100"/>
              <a:buNone/>
              <a:defRPr/>
            </a:lvl4pPr>
            <a:lvl5pPr lvl="4" algn="ctr">
              <a:lnSpc>
                <a:spcPct val="100000"/>
              </a:lnSpc>
              <a:spcBef>
                <a:spcPts val="1600"/>
              </a:spcBef>
              <a:spcAft>
                <a:spcPts val="0"/>
              </a:spcAft>
              <a:buSzPts val="1100"/>
              <a:buNone/>
              <a:defRPr/>
            </a:lvl5pPr>
            <a:lvl6pPr lvl="5" algn="ctr">
              <a:lnSpc>
                <a:spcPct val="100000"/>
              </a:lnSpc>
              <a:spcBef>
                <a:spcPts val="1600"/>
              </a:spcBef>
              <a:spcAft>
                <a:spcPts val="0"/>
              </a:spcAft>
              <a:buSzPts val="1100"/>
              <a:buNone/>
              <a:defRPr/>
            </a:lvl6pPr>
            <a:lvl7pPr lvl="6" algn="ctr">
              <a:lnSpc>
                <a:spcPct val="100000"/>
              </a:lnSpc>
              <a:spcBef>
                <a:spcPts val="1600"/>
              </a:spcBef>
              <a:spcAft>
                <a:spcPts val="0"/>
              </a:spcAft>
              <a:buSzPts val="1100"/>
              <a:buNone/>
              <a:defRPr/>
            </a:lvl7pPr>
            <a:lvl8pPr lvl="7" algn="ctr">
              <a:lnSpc>
                <a:spcPct val="100000"/>
              </a:lnSpc>
              <a:spcBef>
                <a:spcPts val="1600"/>
              </a:spcBef>
              <a:spcAft>
                <a:spcPts val="0"/>
              </a:spcAft>
              <a:buSzPts val="1100"/>
              <a:buNone/>
              <a:defRPr/>
            </a:lvl8pPr>
            <a:lvl9pPr lvl="8" algn="ctr">
              <a:lnSpc>
                <a:spcPct val="100000"/>
              </a:lnSpc>
              <a:spcBef>
                <a:spcPts val="1600"/>
              </a:spcBef>
              <a:spcAft>
                <a:spcPts val="1600"/>
              </a:spcAft>
              <a:buSzPts val="1100"/>
              <a:buNone/>
              <a:defRPr/>
            </a:lvl9pPr>
          </a:lstStyle>
          <a:p/>
        </p:txBody>
      </p:sp>
      <p:sp>
        <p:nvSpPr>
          <p:cNvPr id="198" name="Google Shape;198;p29"/>
          <p:cNvSpPr txBox="1"/>
          <p:nvPr>
            <p:ph idx="7" type="subTitle"/>
          </p:nvPr>
        </p:nvSpPr>
        <p:spPr>
          <a:xfrm>
            <a:off x="2228225" y="3863347"/>
            <a:ext cx="2115300" cy="535200"/>
          </a:xfrm>
          <a:prstGeom prst="rect">
            <a:avLst/>
          </a:prstGeom>
          <a:noFill/>
          <a:ln>
            <a:noFill/>
          </a:ln>
        </p:spPr>
        <p:txBody>
          <a:bodyPr anchorCtr="0" anchor="t" bIns="68575" lIns="68575" spcFirstLastPara="1" rIns="68575" wrap="square" tIns="68575">
            <a:noAutofit/>
          </a:bodyPr>
          <a:lstStyle>
            <a:lvl1pPr lvl="0" algn="l">
              <a:lnSpc>
                <a:spcPct val="100000"/>
              </a:lnSpc>
              <a:spcBef>
                <a:spcPts val="0"/>
              </a:spcBef>
              <a:spcAft>
                <a:spcPts val="0"/>
              </a:spcAft>
              <a:buSzPts val="1100"/>
              <a:buNone/>
              <a:defRPr sz="1400"/>
            </a:lvl1pPr>
            <a:lvl2pPr lvl="1" algn="ctr">
              <a:lnSpc>
                <a:spcPct val="100000"/>
              </a:lnSpc>
              <a:spcBef>
                <a:spcPts val="0"/>
              </a:spcBef>
              <a:spcAft>
                <a:spcPts val="0"/>
              </a:spcAft>
              <a:buSzPts val="1100"/>
              <a:buNone/>
              <a:defRPr/>
            </a:lvl2pPr>
            <a:lvl3pPr lvl="2" algn="ctr">
              <a:lnSpc>
                <a:spcPct val="100000"/>
              </a:lnSpc>
              <a:spcBef>
                <a:spcPts val="1600"/>
              </a:spcBef>
              <a:spcAft>
                <a:spcPts val="0"/>
              </a:spcAft>
              <a:buSzPts val="1100"/>
              <a:buNone/>
              <a:defRPr/>
            </a:lvl3pPr>
            <a:lvl4pPr lvl="3" algn="ctr">
              <a:lnSpc>
                <a:spcPct val="100000"/>
              </a:lnSpc>
              <a:spcBef>
                <a:spcPts val="1600"/>
              </a:spcBef>
              <a:spcAft>
                <a:spcPts val="0"/>
              </a:spcAft>
              <a:buSzPts val="1100"/>
              <a:buNone/>
              <a:defRPr/>
            </a:lvl4pPr>
            <a:lvl5pPr lvl="4" algn="ctr">
              <a:lnSpc>
                <a:spcPct val="100000"/>
              </a:lnSpc>
              <a:spcBef>
                <a:spcPts val="1600"/>
              </a:spcBef>
              <a:spcAft>
                <a:spcPts val="0"/>
              </a:spcAft>
              <a:buSzPts val="1100"/>
              <a:buNone/>
              <a:defRPr/>
            </a:lvl5pPr>
            <a:lvl6pPr lvl="5" algn="ctr">
              <a:lnSpc>
                <a:spcPct val="100000"/>
              </a:lnSpc>
              <a:spcBef>
                <a:spcPts val="1600"/>
              </a:spcBef>
              <a:spcAft>
                <a:spcPts val="0"/>
              </a:spcAft>
              <a:buSzPts val="1100"/>
              <a:buNone/>
              <a:defRPr/>
            </a:lvl6pPr>
            <a:lvl7pPr lvl="6" algn="ctr">
              <a:lnSpc>
                <a:spcPct val="100000"/>
              </a:lnSpc>
              <a:spcBef>
                <a:spcPts val="1600"/>
              </a:spcBef>
              <a:spcAft>
                <a:spcPts val="0"/>
              </a:spcAft>
              <a:buSzPts val="1100"/>
              <a:buNone/>
              <a:defRPr/>
            </a:lvl7pPr>
            <a:lvl8pPr lvl="7" algn="ctr">
              <a:lnSpc>
                <a:spcPct val="100000"/>
              </a:lnSpc>
              <a:spcBef>
                <a:spcPts val="1600"/>
              </a:spcBef>
              <a:spcAft>
                <a:spcPts val="0"/>
              </a:spcAft>
              <a:buSzPts val="1100"/>
              <a:buNone/>
              <a:defRPr/>
            </a:lvl8pPr>
            <a:lvl9pPr lvl="8" algn="ctr">
              <a:lnSpc>
                <a:spcPct val="100000"/>
              </a:lnSpc>
              <a:spcBef>
                <a:spcPts val="1600"/>
              </a:spcBef>
              <a:spcAft>
                <a:spcPts val="1600"/>
              </a:spcAft>
              <a:buSzPts val="1100"/>
              <a:buNone/>
              <a:defRPr/>
            </a:lvl9pPr>
          </a:lstStyle>
          <a:p/>
        </p:txBody>
      </p:sp>
      <p:sp>
        <p:nvSpPr>
          <p:cNvPr id="199" name="Google Shape;199;p29"/>
          <p:cNvSpPr txBox="1"/>
          <p:nvPr>
            <p:ph idx="8" type="subTitle"/>
          </p:nvPr>
        </p:nvSpPr>
        <p:spPr>
          <a:xfrm>
            <a:off x="4800575" y="3863347"/>
            <a:ext cx="2115300" cy="535200"/>
          </a:xfrm>
          <a:prstGeom prst="rect">
            <a:avLst/>
          </a:prstGeom>
          <a:noFill/>
          <a:ln>
            <a:noFill/>
          </a:ln>
        </p:spPr>
        <p:txBody>
          <a:bodyPr anchorCtr="0" anchor="t" bIns="68575" lIns="68575" spcFirstLastPara="1" rIns="68575" wrap="square" tIns="68575">
            <a:noAutofit/>
          </a:bodyPr>
          <a:lstStyle>
            <a:lvl1pPr lvl="0" algn="r">
              <a:lnSpc>
                <a:spcPct val="100000"/>
              </a:lnSpc>
              <a:spcBef>
                <a:spcPts val="0"/>
              </a:spcBef>
              <a:spcAft>
                <a:spcPts val="0"/>
              </a:spcAft>
              <a:buSzPts val="1100"/>
              <a:buNone/>
              <a:defRPr sz="1400"/>
            </a:lvl1pPr>
            <a:lvl2pPr lvl="1" algn="ctr">
              <a:lnSpc>
                <a:spcPct val="100000"/>
              </a:lnSpc>
              <a:spcBef>
                <a:spcPts val="0"/>
              </a:spcBef>
              <a:spcAft>
                <a:spcPts val="0"/>
              </a:spcAft>
              <a:buSzPts val="1100"/>
              <a:buNone/>
              <a:defRPr/>
            </a:lvl2pPr>
            <a:lvl3pPr lvl="2" algn="ctr">
              <a:lnSpc>
                <a:spcPct val="100000"/>
              </a:lnSpc>
              <a:spcBef>
                <a:spcPts val="1600"/>
              </a:spcBef>
              <a:spcAft>
                <a:spcPts val="0"/>
              </a:spcAft>
              <a:buSzPts val="1100"/>
              <a:buNone/>
              <a:defRPr/>
            </a:lvl3pPr>
            <a:lvl4pPr lvl="3" algn="ctr">
              <a:lnSpc>
                <a:spcPct val="100000"/>
              </a:lnSpc>
              <a:spcBef>
                <a:spcPts val="1600"/>
              </a:spcBef>
              <a:spcAft>
                <a:spcPts val="0"/>
              </a:spcAft>
              <a:buSzPts val="1100"/>
              <a:buNone/>
              <a:defRPr/>
            </a:lvl4pPr>
            <a:lvl5pPr lvl="4" algn="ctr">
              <a:lnSpc>
                <a:spcPct val="100000"/>
              </a:lnSpc>
              <a:spcBef>
                <a:spcPts val="1600"/>
              </a:spcBef>
              <a:spcAft>
                <a:spcPts val="0"/>
              </a:spcAft>
              <a:buSzPts val="1100"/>
              <a:buNone/>
              <a:defRPr/>
            </a:lvl5pPr>
            <a:lvl6pPr lvl="5" algn="ctr">
              <a:lnSpc>
                <a:spcPct val="100000"/>
              </a:lnSpc>
              <a:spcBef>
                <a:spcPts val="1600"/>
              </a:spcBef>
              <a:spcAft>
                <a:spcPts val="0"/>
              </a:spcAft>
              <a:buSzPts val="1100"/>
              <a:buNone/>
              <a:defRPr/>
            </a:lvl6pPr>
            <a:lvl7pPr lvl="6" algn="ctr">
              <a:lnSpc>
                <a:spcPct val="100000"/>
              </a:lnSpc>
              <a:spcBef>
                <a:spcPts val="1600"/>
              </a:spcBef>
              <a:spcAft>
                <a:spcPts val="0"/>
              </a:spcAft>
              <a:buSzPts val="1100"/>
              <a:buNone/>
              <a:defRPr/>
            </a:lvl7pPr>
            <a:lvl8pPr lvl="7" algn="ctr">
              <a:lnSpc>
                <a:spcPct val="100000"/>
              </a:lnSpc>
              <a:spcBef>
                <a:spcPts val="1600"/>
              </a:spcBef>
              <a:spcAft>
                <a:spcPts val="0"/>
              </a:spcAft>
              <a:buSzPts val="1100"/>
              <a:buNone/>
              <a:defRPr/>
            </a:lvl8pPr>
            <a:lvl9pPr lvl="8" algn="ctr">
              <a:lnSpc>
                <a:spcPct val="100000"/>
              </a:lnSpc>
              <a:spcBef>
                <a:spcPts val="1600"/>
              </a:spcBef>
              <a:spcAft>
                <a:spcPts val="1600"/>
              </a:spcAft>
              <a:buSzPts val="11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Title and six columns">
    <p:spTree>
      <p:nvGrpSpPr>
        <p:cNvPr id="200" name="Shape 200"/>
        <p:cNvGrpSpPr/>
        <p:nvPr/>
      </p:nvGrpSpPr>
      <p:grpSpPr>
        <a:xfrm>
          <a:off x="0" y="0"/>
          <a:ext cx="0" cy="0"/>
          <a:chOff x="0" y="0"/>
          <a:chExt cx="0" cy="0"/>
        </a:xfrm>
      </p:grpSpPr>
      <p:pic>
        <p:nvPicPr>
          <p:cNvPr id="201" name="Google Shape;201;p30"/>
          <p:cNvPicPr preferRelativeResize="0"/>
          <p:nvPr/>
        </p:nvPicPr>
        <p:blipFill rotWithShape="1">
          <a:blip r:embed="rId2">
            <a:alphaModFix/>
          </a:blip>
          <a:srcRect b="0" l="0" r="0" t="0"/>
          <a:stretch/>
        </p:blipFill>
        <p:spPr>
          <a:xfrm>
            <a:off x="0" y="1"/>
            <a:ext cx="9144000" cy="5143511"/>
          </a:xfrm>
          <a:prstGeom prst="rect">
            <a:avLst/>
          </a:prstGeom>
          <a:noFill/>
          <a:ln>
            <a:noFill/>
          </a:ln>
        </p:spPr>
      </p:pic>
      <p:pic>
        <p:nvPicPr>
          <p:cNvPr id="202" name="Google Shape;202;p30"/>
          <p:cNvPicPr preferRelativeResize="0"/>
          <p:nvPr/>
        </p:nvPicPr>
        <p:blipFill rotWithShape="1">
          <a:blip r:embed="rId3">
            <a:alphaModFix/>
          </a:blip>
          <a:srcRect b="0" l="0" r="0" t="0"/>
          <a:stretch/>
        </p:blipFill>
        <p:spPr>
          <a:xfrm>
            <a:off x="1" y="4090135"/>
            <a:ext cx="2568177" cy="1053366"/>
          </a:xfrm>
          <a:prstGeom prst="rect">
            <a:avLst/>
          </a:prstGeom>
          <a:noFill/>
          <a:ln>
            <a:noFill/>
          </a:ln>
        </p:spPr>
      </p:pic>
      <p:pic>
        <p:nvPicPr>
          <p:cNvPr id="203" name="Google Shape;203;p30"/>
          <p:cNvPicPr preferRelativeResize="0"/>
          <p:nvPr/>
        </p:nvPicPr>
        <p:blipFill rotWithShape="1">
          <a:blip r:embed="rId3">
            <a:alphaModFix/>
          </a:blip>
          <a:srcRect b="0" l="0" r="0" t="0"/>
          <a:stretch/>
        </p:blipFill>
        <p:spPr>
          <a:xfrm flipH="1">
            <a:off x="6575824" y="4090125"/>
            <a:ext cx="2568177" cy="1053366"/>
          </a:xfrm>
          <a:prstGeom prst="rect">
            <a:avLst/>
          </a:prstGeom>
          <a:noFill/>
          <a:ln>
            <a:noFill/>
          </a:ln>
        </p:spPr>
      </p:pic>
      <p:sp>
        <p:nvSpPr>
          <p:cNvPr id="204" name="Google Shape;204;p30"/>
          <p:cNvSpPr txBox="1"/>
          <p:nvPr>
            <p:ph type="title"/>
          </p:nvPr>
        </p:nvSpPr>
        <p:spPr>
          <a:xfrm>
            <a:off x="720000" y="522810"/>
            <a:ext cx="7704000" cy="572700"/>
          </a:xfrm>
          <a:prstGeom prst="rect">
            <a:avLst/>
          </a:prstGeom>
          <a:noFill/>
          <a:ln>
            <a:noFill/>
          </a:ln>
        </p:spPr>
        <p:txBody>
          <a:bodyPr anchorCtr="0" anchor="t" bIns="68575" lIns="68575" spcFirstLastPara="1" rIns="68575" wrap="square" tIns="68575">
            <a:noAutofit/>
          </a:bodyPr>
          <a:lstStyle>
            <a:lvl1pPr lvl="0" algn="ctr">
              <a:lnSpc>
                <a:spcPct val="100000"/>
              </a:lnSpc>
              <a:spcBef>
                <a:spcPts val="0"/>
              </a:spcBef>
              <a:spcAft>
                <a:spcPts val="0"/>
              </a:spcAft>
              <a:buSzPts val="2600"/>
              <a:buNone/>
              <a:defRPr/>
            </a:lvl1pPr>
            <a:lvl2pPr lvl="1" algn="l">
              <a:lnSpc>
                <a:spcPct val="100000"/>
              </a:lnSpc>
              <a:spcBef>
                <a:spcPts val="0"/>
              </a:spcBef>
              <a:spcAft>
                <a:spcPts val="0"/>
              </a:spcAft>
              <a:buSzPts val="2600"/>
              <a:buNone/>
              <a:defRPr/>
            </a:lvl2pPr>
            <a:lvl3pPr lvl="2" algn="l">
              <a:lnSpc>
                <a:spcPct val="100000"/>
              </a:lnSpc>
              <a:spcBef>
                <a:spcPts val="0"/>
              </a:spcBef>
              <a:spcAft>
                <a:spcPts val="0"/>
              </a:spcAft>
              <a:buSzPts val="2600"/>
              <a:buNone/>
              <a:defRPr/>
            </a:lvl3pPr>
            <a:lvl4pPr lvl="3" algn="l">
              <a:lnSpc>
                <a:spcPct val="100000"/>
              </a:lnSpc>
              <a:spcBef>
                <a:spcPts val="0"/>
              </a:spcBef>
              <a:spcAft>
                <a:spcPts val="0"/>
              </a:spcAft>
              <a:buSzPts val="2600"/>
              <a:buNone/>
              <a:defRPr/>
            </a:lvl4pPr>
            <a:lvl5pPr lvl="4" algn="l">
              <a:lnSpc>
                <a:spcPct val="100000"/>
              </a:lnSpc>
              <a:spcBef>
                <a:spcPts val="0"/>
              </a:spcBef>
              <a:spcAft>
                <a:spcPts val="0"/>
              </a:spcAft>
              <a:buSzPts val="2600"/>
              <a:buNone/>
              <a:defRPr/>
            </a:lvl5pPr>
            <a:lvl6pPr lvl="5" algn="l">
              <a:lnSpc>
                <a:spcPct val="100000"/>
              </a:lnSpc>
              <a:spcBef>
                <a:spcPts val="0"/>
              </a:spcBef>
              <a:spcAft>
                <a:spcPts val="0"/>
              </a:spcAft>
              <a:buSzPts val="2600"/>
              <a:buNone/>
              <a:defRPr/>
            </a:lvl6pPr>
            <a:lvl7pPr lvl="6" algn="l">
              <a:lnSpc>
                <a:spcPct val="100000"/>
              </a:lnSpc>
              <a:spcBef>
                <a:spcPts val="0"/>
              </a:spcBef>
              <a:spcAft>
                <a:spcPts val="0"/>
              </a:spcAft>
              <a:buSzPts val="2600"/>
              <a:buNone/>
              <a:defRPr/>
            </a:lvl7pPr>
            <a:lvl8pPr lvl="7" algn="l">
              <a:lnSpc>
                <a:spcPct val="100000"/>
              </a:lnSpc>
              <a:spcBef>
                <a:spcPts val="0"/>
              </a:spcBef>
              <a:spcAft>
                <a:spcPts val="0"/>
              </a:spcAft>
              <a:buSzPts val="2600"/>
              <a:buNone/>
              <a:defRPr/>
            </a:lvl8pPr>
            <a:lvl9pPr lvl="8" algn="l">
              <a:lnSpc>
                <a:spcPct val="100000"/>
              </a:lnSpc>
              <a:spcBef>
                <a:spcPts val="0"/>
              </a:spcBef>
              <a:spcAft>
                <a:spcPts val="0"/>
              </a:spcAft>
              <a:buSzPts val="2600"/>
              <a:buNone/>
              <a:defRPr/>
            </a:lvl9pPr>
          </a:lstStyle>
          <a:p/>
        </p:txBody>
      </p:sp>
      <p:sp>
        <p:nvSpPr>
          <p:cNvPr id="205" name="Google Shape;205;p30"/>
          <p:cNvSpPr txBox="1"/>
          <p:nvPr>
            <p:ph idx="1" type="subTitle"/>
          </p:nvPr>
        </p:nvSpPr>
        <p:spPr>
          <a:xfrm>
            <a:off x="1246625" y="2254441"/>
            <a:ext cx="2011800" cy="484800"/>
          </a:xfrm>
          <a:prstGeom prst="rect">
            <a:avLst/>
          </a:prstGeom>
          <a:noFill/>
          <a:ln>
            <a:noFill/>
          </a:ln>
        </p:spPr>
        <p:txBody>
          <a:bodyPr anchorCtr="0" anchor="t" bIns="68575" lIns="68575" spcFirstLastPara="1" rIns="68575" wrap="square" tIns="68575">
            <a:noAutofit/>
          </a:bodyPr>
          <a:lstStyle>
            <a:lvl1pPr lvl="0" algn="ctr">
              <a:lnSpc>
                <a:spcPct val="100000"/>
              </a:lnSpc>
              <a:spcBef>
                <a:spcPts val="0"/>
              </a:spcBef>
              <a:spcAft>
                <a:spcPts val="0"/>
              </a:spcAft>
              <a:buSzPts val="1100"/>
              <a:buNone/>
              <a:defRPr sz="1400"/>
            </a:lvl1pPr>
            <a:lvl2pPr lvl="1" algn="ctr">
              <a:lnSpc>
                <a:spcPct val="100000"/>
              </a:lnSpc>
              <a:spcBef>
                <a:spcPts val="0"/>
              </a:spcBef>
              <a:spcAft>
                <a:spcPts val="0"/>
              </a:spcAft>
              <a:buSzPts val="1100"/>
              <a:buNone/>
              <a:defRPr/>
            </a:lvl2pPr>
            <a:lvl3pPr lvl="2" algn="ctr">
              <a:lnSpc>
                <a:spcPct val="100000"/>
              </a:lnSpc>
              <a:spcBef>
                <a:spcPts val="1600"/>
              </a:spcBef>
              <a:spcAft>
                <a:spcPts val="0"/>
              </a:spcAft>
              <a:buSzPts val="1100"/>
              <a:buNone/>
              <a:defRPr/>
            </a:lvl3pPr>
            <a:lvl4pPr lvl="3" algn="ctr">
              <a:lnSpc>
                <a:spcPct val="100000"/>
              </a:lnSpc>
              <a:spcBef>
                <a:spcPts val="1600"/>
              </a:spcBef>
              <a:spcAft>
                <a:spcPts val="0"/>
              </a:spcAft>
              <a:buSzPts val="1100"/>
              <a:buNone/>
              <a:defRPr/>
            </a:lvl4pPr>
            <a:lvl5pPr lvl="4" algn="ctr">
              <a:lnSpc>
                <a:spcPct val="100000"/>
              </a:lnSpc>
              <a:spcBef>
                <a:spcPts val="1600"/>
              </a:spcBef>
              <a:spcAft>
                <a:spcPts val="0"/>
              </a:spcAft>
              <a:buSzPts val="1100"/>
              <a:buNone/>
              <a:defRPr/>
            </a:lvl5pPr>
            <a:lvl6pPr lvl="5" algn="ctr">
              <a:lnSpc>
                <a:spcPct val="100000"/>
              </a:lnSpc>
              <a:spcBef>
                <a:spcPts val="1600"/>
              </a:spcBef>
              <a:spcAft>
                <a:spcPts val="0"/>
              </a:spcAft>
              <a:buSzPts val="1100"/>
              <a:buNone/>
              <a:defRPr/>
            </a:lvl6pPr>
            <a:lvl7pPr lvl="6" algn="ctr">
              <a:lnSpc>
                <a:spcPct val="100000"/>
              </a:lnSpc>
              <a:spcBef>
                <a:spcPts val="1600"/>
              </a:spcBef>
              <a:spcAft>
                <a:spcPts val="0"/>
              </a:spcAft>
              <a:buSzPts val="1100"/>
              <a:buNone/>
              <a:defRPr/>
            </a:lvl7pPr>
            <a:lvl8pPr lvl="7" algn="ctr">
              <a:lnSpc>
                <a:spcPct val="100000"/>
              </a:lnSpc>
              <a:spcBef>
                <a:spcPts val="1600"/>
              </a:spcBef>
              <a:spcAft>
                <a:spcPts val="0"/>
              </a:spcAft>
              <a:buSzPts val="1100"/>
              <a:buNone/>
              <a:defRPr/>
            </a:lvl8pPr>
            <a:lvl9pPr lvl="8" algn="ctr">
              <a:lnSpc>
                <a:spcPct val="100000"/>
              </a:lnSpc>
              <a:spcBef>
                <a:spcPts val="1600"/>
              </a:spcBef>
              <a:spcAft>
                <a:spcPts val="1600"/>
              </a:spcAft>
              <a:buSzPts val="1100"/>
              <a:buNone/>
              <a:defRPr/>
            </a:lvl9pPr>
          </a:lstStyle>
          <a:p/>
        </p:txBody>
      </p:sp>
      <p:sp>
        <p:nvSpPr>
          <p:cNvPr id="206" name="Google Shape;206;p30"/>
          <p:cNvSpPr txBox="1"/>
          <p:nvPr>
            <p:ph idx="2" type="subTitle"/>
          </p:nvPr>
        </p:nvSpPr>
        <p:spPr>
          <a:xfrm>
            <a:off x="3566184" y="2254441"/>
            <a:ext cx="2011800" cy="484800"/>
          </a:xfrm>
          <a:prstGeom prst="rect">
            <a:avLst/>
          </a:prstGeom>
          <a:noFill/>
          <a:ln>
            <a:noFill/>
          </a:ln>
        </p:spPr>
        <p:txBody>
          <a:bodyPr anchorCtr="0" anchor="t" bIns="68575" lIns="68575" spcFirstLastPara="1" rIns="68575" wrap="square" tIns="68575">
            <a:noAutofit/>
          </a:bodyPr>
          <a:lstStyle>
            <a:lvl1pPr lvl="0" algn="ctr">
              <a:lnSpc>
                <a:spcPct val="100000"/>
              </a:lnSpc>
              <a:spcBef>
                <a:spcPts val="0"/>
              </a:spcBef>
              <a:spcAft>
                <a:spcPts val="0"/>
              </a:spcAft>
              <a:buSzPts val="1100"/>
              <a:buNone/>
              <a:defRPr sz="1400"/>
            </a:lvl1pPr>
            <a:lvl2pPr lvl="1" algn="ctr">
              <a:lnSpc>
                <a:spcPct val="100000"/>
              </a:lnSpc>
              <a:spcBef>
                <a:spcPts val="0"/>
              </a:spcBef>
              <a:spcAft>
                <a:spcPts val="0"/>
              </a:spcAft>
              <a:buSzPts val="1100"/>
              <a:buNone/>
              <a:defRPr/>
            </a:lvl2pPr>
            <a:lvl3pPr lvl="2" algn="ctr">
              <a:lnSpc>
                <a:spcPct val="100000"/>
              </a:lnSpc>
              <a:spcBef>
                <a:spcPts val="1600"/>
              </a:spcBef>
              <a:spcAft>
                <a:spcPts val="0"/>
              </a:spcAft>
              <a:buSzPts val="1100"/>
              <a:buNone/>
              <a:defRPr/>
            </a:lvl3pPr>
            <a:lvl4pPr lvl="3" algn="ctr">
              <a:lnSpc>
                <a:spcPct val="100000"/>
              </a:lnSpc>
              <a:spcBef>
                <a:spcPts val="1600"/>
              </a:spcBef>
              <a:spcAft>
                <a:spcPts val="0"/>
              </a:spcAft>
              <a:buSzPts val="1100"/>
              <a:buNone/>
              <a:defRPr/>
            </a:lvl4pPr>
            <a:lvl5pPr lvl="4" algn="ctr">
              <a:lnSpc>
                <a:spcPct val="100000"/>
              </a:lnSpc>
              <a:spcBef>
                <a:spcPts val="1600"/>
              </a:spcBef>
              <a:spcAft>
                <a:spcPts val="0"/>
              </a:spcAft>
              <a:buSzPts val="1100"/>
              <a:buNone/>
              <a:defRPr/>
            </a:lvl5pPr>
            <a:lvl6pPr lvl="5" algn="ctr">
              <a:lnSpc>
                <a:spcPct val="100000"/>
              </a:lnSpc>
              <a:spcBef>
                <a:spcPts val="1600"/>
              </a:spcBef>
              <a:spcAft>
                <a:spcPts val="0"/>
              </a:spcAft>
              <a:buSzPts val="1100"/>
              <a:buNone/>
              <a:defRPr/>
            </a:lvl6pPr>
            <a:lvl7pPr lvl="6" algn="ctr">
              <a:lnSpc>
                <a:spcPct val="100000"/>
              </a:lnSpc>
              <a:spcBef>
                <a:spcPts val="1600"/>
              </a:spcBef>
              <a:spcAft>
                <a:spcPts val="0"/>
              </a:spcAft>
              <a:buSzPts val="1100"/>
              <a:buNone/>
              <a:defRPr/>
            </a:lvl7pPr>
            <a:lvl8pPr lvl="7" algn="ctr">
              <a:lnSpc>
                <a:spcPct val="100000"/>
              </a:lnSpc>
              <a:spcBef>
                <a:spcPts val="1600"/>
              </a:spcBef>
              <a:spcAft>
                <a:spcPts val="0"/>
              </a:spcAft>
              <a:buSzPts val="1100"/>
              <a:buNone/>
              <a:defRPr/>
            </a:lvl8pPr>
            <a:lvl9pPr lvl="8" algn="ctr">
              <a:lnSpc>
                <a:spcPct val="100000"/>
              </a:lnSpc>
              <a:spcBef>
                <a:spcPts val="1600"/>
              </a:spcBef>
              <a:spcAft>
                <a:spcPts val="1600"/>
              </a:spcAft>
              <a:buSzPts val="1100"/>
              <a:buNone/>
              <a:defRPr/>
            </a:lvl9pPr>
          </a:lstStyle>
          <a:p/>
        </p:txBody>
      </p:sp>
      <p:sp>
        <p:nvSpPr>
          <p:cNvPr id="207" name="Google Shape;207;p30"/>
          <p:cNvSpPr txBox="1"/>
          <p:nvPr>
            <p:ph idx="3" type="subTitle"/>
          </p:nvPr>
        </p:nvSpPr>
        <p:spPr>
          <a:xfrm>
            <a:off x="1246625" y="3867966"/>
            <a:ext cx="2011800" cy="484800"/>
          </a:xfrm>
          <a:prstGeom prst="rect">
            <a:avLst/>
          </a:prstGeom>
          <a:noFill/>
          <a:ln>
            <a:noFill/>
          </a:ln>
        </p:spPr>
        <p:txBody>
          <a:bodyPr anchorCtr="0" anchor="t" bIns="68575" lIns="68575" spcFirstLastPara="1" rIns="68575" wrap="square" tIns="68575">
            <a:noAutofit/>
          </a:bodyPr>
          <a:lstStyle>
            <a:lvl1pPr lvl="0" algn="ctr">
              <a:lnSpc>
                <a:spcPct val="100000"/>
              </a:lnSpc>
              <a:spcBef>
                <a:spcPts val="0"/>
              </a:spcBef>
              <a:spcAft>
                <a:spcPts val="0"/>
              </a:spcAft>
              <a:buSzPts val="1100"/>
              <a:buNone/>
              <a:defRPr sz="1400"/>
            </a:lvl1pPr>
            <a:lvl2pPr lvl="1" algn="ctr">
              <a:lnSpc>
                <a:spcPct val="100000"/>
              </a:lnSpc>
              <a:spcBef>
                <a:spcPts val="0"/>
              </a:spcBef>
              <a:spcAft>
                <a:spcPts val="0"/>
              </a:spcAft>
              <a:buSzPts val="1100"/>
              <a:buNone/>
              <a:defRPr/>
            </a:lvl2pPr>
            <a:lvl3pPr lvl="2" algn="ctr">
              <a:lnSpc>
                <a:spcPct val="100000"/>
              </a:lnSpc>
              <a:spcBef>
                <a:spcPts val="1600"/>
              </a:spcBef>
              <a:spcAft>
                <a:spcPts val="0"/>
              </a:spcAft>
              <a:buSzPts val="1100"/>
              <a:buNone/>
              <a:defRPr/>
            </a:lvl3pPr>
            <a:lvl4pPr lvl="3" algn="ctr">
              <a:lnSpc>
                <a:spcPct val="100000"/>
              </a:lnSpc>
              <a:spcBef>
                <a:spcPts val="1600"/>
              </a:spcBef>
              <a:spcAft>
                <a:spcPts val="0"/>
              </a:spcAft>
              <a:buSzPts val="1100"/>
              <a:buNone/>
              <a:defRPr/>
            </a:lvl4pPr>
            <a:lvl5pPr lvl="4" algn="ctr">
              <a:lnSpc>
                <a:spcPct val="100000"/>
              </a:lnSpc>
              <a:spcBef>
                <a:spcPts val="1600"/>
              </a:spcBef>
              <a:spcAft>
                <a:spcPts val="0"/>
              </a:spcAft>
              <a:buSzPts val="1100"/>
              <a:buNone/>
              <a:defRPr/>
            </a:lvl5pPr>
            <a:lvl6pPr lvl="5" algn="ctr">
              <a:lnSpc>
                <a:spcPct val="100000"/>
              </a:lnSpc>
              <a:spcBef>
                <a:spcPts val="1600"/>
              </a:spcBef>
              <a:spcAft>
                <a:spcPts val="0"/>
              </a:spcAft>
              <a:buSzPts val="1100"/>
              <a:buNone/>
              <a:defRPr/>
            </a:lvl6pPr>
            <a:lvl7pPr lvl="6" algn="ctr">
              <a:lnSpc>
                <a:spcPct val="100000"/>
              </a:lnSpc>
              <a:spcBef>
                <a:spcPts val="1600"/>
              </a:spcBef>
              <a:spcAft>
                <a:spcPts val="0"/>
              </a:spcAft>
              <a:buSzPts val="1100"/>
              <a:buNone/>
              <a:defRPr/>
            </a:lvl7pPr>
            <a:lvl8pPr lvl="7" algn="ctr">
              <a:lnSpc>
                <a:spcPct val="100000"/>
              </a:lnSpc>
              <a:spcBef>
                <a:spcPts val="1600"/>
              </a:spcBef>
              <a:spcAft>
                <a:spcPts val="0"/>
              </a:spcAft>
              <a:buSzPts val="1100"/>
              <a:buNone/>
              <a:defRPr/>
            </a:lvl8pPr>
            <a:lvl9pPr lvl="8" algn="ctr">
              <a:lnSpc>
                <a:spcPct val="100000"/>
              </a:lnSpc>
              <a:spcBef>
                <a:spcPts val="1600"/>
              </a:spcBef>
              <a:spcAft>
                <a:spcPts val="1600"/>
              </a:spcAft>
              <a:buSzPts val="1100"/>
              <a:buNone/>
              <a:defRPr/>
            </a:lvl9pPr>
          </a:lstStyle>
          <a:p/>
        </p:txBody>
      </p:sp>
      <p:sp>
        <p:nvSpPr>
          <p:cNvPr id="208" name="Google Shape;208;p30"/>
          <p:cNvSpPr txBox="1"/>
          <p:nvPr>
            <p:ph idx="4" type="subTitle"/>
          </p:nvPr>
        </p:nvSpPr>
        <p:spPr>
          <a:xfrm>
            <a:off x="3566184" y="3867966"/>
            <a:ext cx="2011800" cy="484800"/>
          </a:xfrm>
          <a:prstGeom prst="rect">
            <a:avLst/>
          </a:prstGeom>
          <a:noFill/>
          <a:ln>
            <a:noFill/>
          </a:ln>
        </p:spPr>
        <p:txBody>
          <a:bodyPr anchorCtr="0" anchor="t" bIns="68575" lIns="68575" spcFirstLastPara="1" rIns="68575" wrap="square" tIns="68575">
            <a:noAutofit/>
          </a:bodyPr>
          <a:lstStyle>
            <a:lvl1pPr lvl="0" algn="ctr">
              <a:lnSpc>
                <a:spcPct val="100000"/>
              </a:lnSpc>
              <a:spcBef>
                <a:spcPts val="0"/>
              </a:spcBef>
              <a:spcAft>
                <a:spcPts val="0"/>
              </a:spcAft>
              <a:buSzPts val="1100"/>
              <a:buNone/>
              <a:defRPr sz="1400"/>
            </a:lvl1pPr>
            <a:lvl2pPr lvl="1" algn="ctr">
              <a:lnSpc>
                <a:spcPct val="100000"/>
              </a:lnSpc>
              <a:spcBef>
                <a:spcPts val="0"/>
              </a:spcBef>
              <a:spcAft>
                <a:spcPts val="0"/>
              </a:spcAft>
              <a:buSzPts val="1100"/>
              <a:buNone/>
              <a:defRPr/>
            </a:lvl2pPr>
            <a:lvl3pPr lvl="2" algn="ctr">
              <a:lnSpc>
                <a:spcPct val="100000"/>
              </a:lnSpc>
              <a:spcBef>
                <a:spcPts val="1600"/>
              </a:spcBef>
              <a:spcAft>
                <a:spcPts val="0"/>
              </a:spcAft>
              <a:buSzPts val="1100"/>
              <a:buNone/>
              <a:defRPr/>
            </a:lvl3pPr>
            <a:lvl4pPr lvl="3" algn="ctr">
              <a:lnSpc>
                <a:spcPct val="100000"/>
              </a:lnSpc>
              <a:spcBef>
                <a:spcPts val="1600"/>
              </a:spcBef>
              <a:spcAft>
                <a:spcPts val="0"/>
              </a:spcAft>
              <a:buSzPts val="1100"/>
              <a:buNone/>
              <a:defRPr/>
            </a:lvl4pPr>
            <a:lvl5pPr lvl="4" algn="ctr">
              <a:lnSpc>
                <a:spcPct val="100000"/>
              </a:lnSpc>
              <a:spcBef>
                <a:spcPts val="1600"/>
              </a:spcBef>
              <a:spcAft>
                <a:spcPts val="0"/>
              </a:spcAft>
              <a:buSzPts val="1100"/>
              <a:buNone/>
              <a:defRPr/>
            </a:lvl5pPr>
            <a:lvl6pPr lvl="5" algn="ctr">
              <a:lnSpc>
                <a:spcPct val="100000"/>
              </a:lnSpc>
              <a:spcBef>
                <a:spcPts val="1600"/>
              </a:spcBef>
              <a:spcAft>
                <a:spcPts val="0"/>
              </a:spcAft>
              <a:buSzPts val="1100"/>
              <a:buNone/>
              <a:defRPr/>
            </a:lvl6pPr>
            <a:lvl7pPr lvl="6" algn="ctr">
              <a:lnSpc>
                <a:spcPct val="100000"/>
              </a:lnSpc>
              <a:spcBef>
                <a:spcPts val="1600"/>
              </a:spcBef>
              <a:spcAft>
                <a:spcPts val="0"/>
              </a:spcAft>
              <a:buSzPts val="1100"/>
              <a:buNone/>
              <a:defRPr/>
            </a:lvl7pPr>
            <a:lvl8pPr lvl="7" algn="ctr">
              <a:lnSpc>
                <a:spcPct val="100000"/>
              </a:lnSpc>
              <a:spcBef>
                <a:spcPts val="1600"/>
              </a:spcBef>
              <a:spcAft>
                <a:spcPts val="0"/>
              </a:spcAft>
              <a:buSzPts val="1100"/>
              <a:buNone/>
              <a:defRPr/>
            </a:lvl8pPr>
            <a:lvl9pPr lvl="8" algn="ctr">
              <a:lnSpc>
                <a:spcPct val="100000"/>
              </a:lnSpc>
              <a:spcBef>
                <a:spcPts val="1600"/>
              </a:spcBef>
              <a:spcAft>
                <a:spcPts val="1600"/>
              </a:spcAft>
              <a:buSzPts val="1100"/>
              <a:buNone/>
              <a:defRPr/>
            </a:lvl9pPr>
          </a:lstStyle>
          <a:p/>
        </p:txBody>
      </p:sp>
      <p:sp>
        <p:nvSpPr>
          <p:cNvPr id="209" name="Google Shape;209;p30"/>
          <p:cNvSpPr txBox="1"/>
          <p:nvPr>
            <p:ph idx="5" type="subTitle"/>
          </p:nvPr>
        </p:nvSpPr>
        <p:spPr>
          <a:xfrm>
            <a:off x="5885716" y="2254441"/>
            <a:ext cx="2011800" cy="484800"/>
          </a:xfrm>
          <a:prstGeom prst="rect">
            <a:avLst/>
          </a:prstGeom>
          <a:noFill/>
          <a:ln>
            <a:noFill/>
          </a:ln>
        </p:spPr>
        <p:txBody>
          <a:bodyPr anchorCtr="0" anchor="t" bIns="68575" lIns="68575" spcFirstLastPara="1" rIns="68575" wrap="square" tIns="68575">
            <a:noAutofit/>
          </a:bodyPr>
          <a:lstStyle>
            <a:lvl1pPr lvl="0" algn="ctr">
              <a:lnSpc>
                <a:spcPct val="100000"/>
              </a:lnSpc>
              <a:spcBef>
                <a:spcPts val="0"/>
              </a:spcBef>
              <a:spcAft>
                <a:spcPts val="0"/>
              </a:spcAft>
              <a:buSzPts val="1100"/>
              <a:buNone/>
              <a:defRPr sz="1400"/>
            </a:lvl1pPr>
            <a:lvl2pPr lvl="1" algn="ctr">
              <a:lnSpc>
                <a:spcPct val="100000"/>
              </a:lnSpc>
              <a:spcBef>
                <a:spcPts val="0"/>
              </a:spcBef>
              <a:spcAft>
                <a:spcPts val="0"/>
              </a:spcAft>
              <a:buSzPts val="1100"/>
              <a:buNone/>
              <a:defRPr/>
            </a:lvl2pPr>
            <a:lvl3pPr lvl="2" algn="ctr">
              <a:lnSpc>
                <a:spcPct val="100000"/>
              </a:lnSpc>
              <a:spcBef>
                <a:spcPts val="1600"/>
              </a:spcBef>
              <a:spcAft>
                <a:spcPts val="0"/>
              </a:spcAft>
              <a:buSzPts val="1100"/>
              <a:buNone/>
              <a:defRPr/>
            </a:lvl3pPr>
            <a:lvl4pPr lvl="3" algn="ctr">
              <a:lnSpc>
                <a:spcPct val="100000"/>
              </a:lnSpc>
              <a:spcBef>
                <a:spcPts val="1600"/>
              </a:spcBef>
              <a:spcAft>
                <a:spcPts val="0"/>
              </a:spcAft>
              <a:buSzPts val="1100"/>
              <a:buNone/>
              <a:defRPr/>
            </a:lvl4pPr>
            <a:lvl5pPr lvl="4" algn="ctr">
              <a:lnSpc>
                <a:spcPct val="100000"/>
              </a:lnSpc>
              <a:spcBef>
                <a:spcPts val="1600"/>
              </a:spcBef>
              <a:spcAft>
                <a:spcPts val="0"/>
              </a:spcAft>
              <a:buSzPts val="1100"/>
              <a:buNone/>
              <a:defRPr/>
            </a:lvl5pPr>
            <a:lvl6pPr lvl="5" algn="ctr">
              <a:lnSpc>
                <a:spcPct val="100000"/>
              </a:lnSpc>
              <a:spcBef>
                <a:spcPts val="1600"/>
              </a:spcBef>
              <a:spcAft>
                <a:spcPts val="0"/>
              </a:spcAft>
              <a:buSzPts val="1100"/>
              <a:buNone/>
              <a:defRPr/>
            </a:lvl6pPr>
            <a:lvl7pPr lvl="6" algn="ctr">
              <a:lnSpc>
                <a:spcPct val="100000"/>
              </a:lnSpc>
              <a:spcBef>
                <a:spcPts val="1600"/>
              </a:spcBef>
              <a:spcAft>
                <a:spcPts val="0"/>
              </a:spcAft>
              <a:buSzPts val="1100"/>
              <a:buNone/>
              <a:defRPr/>
            </a:lvl7pPr>
            <a:lvl8pPr lvl="7" algn="ctr">
              <a:lnSpc>
                <a:spcPct val="100000"/>
              </a:lnSpc>
              <a:spcBef>
                <a:spcPts val="1600"/>
              </a:spcBef>
              <a:spcAft>
                <a:spcPts val="0"/>
              </a:spcAft>
              <a:buSzPts val="1100"/>
              <a:buNone/>
              <a:defRPr/>
            </a:lvl8pPr>
            <a:lvl9pPr lvl="8" algn="ctr">
              <a:lnSpc>
                <a:spcPct val="100000"/>
              </a:lnSpc>
              <a:spcBef>
                <a:spcPts val="1600"/>
              </a:spcBef>
              <a:spcAft>
                <a:spcPts val="1600"/>
              </a:spcAft>
              <a:buSzPts val="1100"/>
              <a:buNone/>
              <a:defRPr/>
            </a:lvl9pPr>
          </a:lstStyle>
          <a:p/>
        </p:txBody>
      </p:sp>
      <p:sp>
        <p:nvSpPr>
          <p:cNvPr id="210" name="Google Shape;210;p30"/>
          <p:cNvSpPr txBox="1"/>
          <p:nvPr>
            <p:ph idx="6" type="subTitle"/>
          </p:nvPr>
        </p:nvSpPr>
        <p:spPr>
          <a:xfrm>
            <a:off x="5885716" y="3867966"/>
            <a:ext cx="2011800" cy="484800"/>
          </a:xfrm>
          <a:prstGeom prst="rect">
            <a:avLst/>
          </a:prstGeom>
          <a:noFill/>
          <a:ln>
            <a:noFill/>
          </a:ln>
        </p:spPr>
        <p:txBody>
          <a:bodyPr anchorCtr="0" anchor="t" bIns="68575" lIns="68575" spcFirstLastPara="1" rIns="68575" wrap="square" tIns="68575">
            <a:noAutofit/>
          </a:bodyPr>
          <a:lstStyle>
            <a:lvl1pPr lvl="0" algn="ctr">
              <a:lnSpc>
                <a:spcPct val="100000"/>
              </a:lnSpc>
              <a:spcBef>
                <a:spcPts val="0"/>
              </a:spcBef>
              <a:spcAft>
                <a:spcPts val="0"/>
              </a:spcAft>
              <a:buSzPts val="1100"/>
              <a:buNone/>
              <a:defRPr sz="1400"/>
            </a:lvl1pPr>
            <a:lvl2pPr lvl="1" algn="ctr">
              <a:lnSpc>
                <a:spcPct val="100000"/>
              </a:lnSpc>
              <a:spcBef>
                <a:spcPts val="0"/>
              </a:spcBef>
              <a:spcAft>
                <a:spcPts val="0"/>
              </a:spcAft>
              <a:buSzPts val="1100"/>
              <a:buNone/>
              <a:defRPr/>
            </a:lvl2pPr>
            <a:lvl3pPr lvl="2" algn="ctr">
              <a:lnSpc>
                <a:spcPct val="100000"/>
              </a:lnSpc>
              <a:spcBef>
                <a:spcPts val="1600"/>
              </a:spcBef>
              <a:spcAft>
                <a:spcPts val="0"/>
              </a:spcAft>
              <a:buSzPts val="1100"/>
              <a:buNone/>
              <a:defRPr/>
            </a:lvl3pPr>
            <a:lvl4pPr lvl="3" algn="ctr">
              <a:lnSpc>
                <a:spcPct val="100000"/>
              </a:lnSpc>
              <a:spcBef>
                <a:spcPts val="1600"/>
              </a:spcBef>
              <a:spcAft>
                <a:spcPts val="0"/>
              </a:spcAft>
              <a:buSzPts val="1100"/>
              <a:buNone/>
              <a:defRPr/>
            </a:lvl4pPr>
            <a:lvl5pPr lvl="4" algn="ctr">
              <a:lnSpc>
                <a:spcPct val="100000"/>
              </a:lnSpc>
              <a:spcBef>
                <a:spcPts val="1600"/>
              </a:spcBef>
              <a:spcAft>
                <a:spcPts val="0"/>
              </a:spcAft>
              <a:buSzPts val="1100"/>
              <a:buNone/>
              <a:defRPr/>
            </a:lvl5pPr>
            <a:lvl6pPr lvl="5" algn="ctr">
              <a:lnSpc>
                <a:spcPct val="100000"/>
              </a:lnSpc>
              <a:spcBef>
                <a:spcPts val="1600"/>
              </a:spcBef>
              <a:spcAft>
                <a:spcPts val="0"/>
              </a:spcAft>
              <a:buSzPts val="1100"/>
              <a:buNone/>
              <a:defRPr/>
            </a:lvl6pPr>
            <a:lvl7pPr lvl="6" algn="ctr">
              <a:lnSpc>
                <a:spcPct val="100000"/>
              </a:lnSpc>
              <a:spcBef>
                <a:spcPts val="1600"/>
              </a:spcBef>
              <a:spcAft>
                <a:spcPts val="0"/>
              </a:spcAft>
              <a:buSzPts val="1100"/>
              <a:buNone/>
              <a:defRPr/>
            </a:lvl7pPr>
            <a:lvl8pPr lvl="7" algn="ctr">
              <a:lnSpc>
                <a:spcPct val="100000"/>
              </a:lnSpc>
              <a:spcBef>
                <a:spcPts val="1600"/>
              </a:spcBef>
              <a:spcAft>
                <a:spcPts val="0"/>
              </a:spcAft>
              <a:buSzPts val="1100"/>
              <a:buNone/>
              <a:defRPr/>
            </a:lvl8pPr>
            <a:lvl9pPr lvl="8" algn="ctr">
              <a:lnSpc>
                <a:spcPct val="100000"/>
              </a:lnSpc>
              <a:spcBef>
                <a:spcPts val="1600"/>
              </a:spcBef>
              <a:spcAft>
                <a:spcPts val="1600"/>
              </a:spcAft>
              <a:buSzPts val="1100"/>
              <a:buNone/>
              <a:defRPr/>
            </a:lvl9pPr>
          </a:lstStyle>
          <a:p/>
        </p:txBody>
      </p:sp>
      <p:sp>
        <p:nvSpPr>
          <p:cNvPr id="211" name="Google Shape;211;p30"/>
          <p:cNvSpPr txBox="1"/>
          <p:nvPr>
            <p:ph idx="7" type="subTitle"/>
          </p:nvPr>
        </p:nvSpPr>
        <p:spPr>
          <a:xfrm>
            <a:off x="1246625" y="1947216"/>
            <a:ext cx="2011800" cy="400800"/>
          </a:xfrm>
          <a:prstGeom prst="rect">
            <a:avLst/>
          </a:prstGeom>
          <a:noFill/>
          <a:ln>
            <a:noFill/>
          </a:ln>
        </p:spPr>
        <p:txBody>
          <a:bodyPr anchorCtr="0" anchor="b" bIns="68575" lIns="68575" spcFirstLastPara="1" rIns="68575" wrap="square" tIns="68575">
            <a:noAutofit/>
          </a:bodyPr>
          <a:lstStyle>
            <a:lvl1pPr lvl="0" algn="ctr">
              <a:lnSpc>
                <a:spcPct val="100000"/>
              </a:lnSpc>
              <a:spcBef>
                <a:spcPts val="0"/>
              </a:spcBef>
              <a:spcAft>
                <a:spcPts val="0"/>
              </a:spcAft>
              <a:buClr>
                <a:schemeClr val="lt2"/>
              </a:buClr>
              <a:buSzPts val="1700"/>
              <a:buFont typeface="Alata"/>
              <a:buNone/>
              <a:defRPr sz="2200">
                <a:solidFill>
                  <a:schemeClr val="dk1"/>
                </a:solidFill>
                <a:latin typeface="Calistoga"/>
                <a:ea typeface="Calistoga"/>
                <a:cs typeface="Calistoga"/>
                <a:sym typeface="Calistoga"/>
              </a:defRPr>
            </a:lvl1pPr>
            <a:lvl2pPr lvl="1" algn="ctr">
              <a:lnSpc>
                <a:spcPct val="100000"/>
              </a:lnSpc>
              <a:spcBef>
                <a:spcPts val="0"/>
              </a:spcBef>
              <a:spcAft>
                <a:spcPts val="0"/>
              </a:spcAft>
              <a:buClr>
                <a:schemeClr val="lt2"/>
              </a:buClr>
              <a:buSzPts val="1700"/>
              <a:buFont typeface="Alata"/>
              <a:buNone/>
              <a:defRPr b="1" sz="2200">
                <a:solidFill>
                  <a:schemeClr val="lt2"/>
                </a:solidFill>
                <a:latin typeface="Alata"/>
                <a:ea typeface="Alata"/>
                <a:cs typeface="Alata"/>
                <a:sym typeface="Alata"/>
              </a:defRPr>
            </a:lvl2pPr>
            <a:lvl3pPr lvl="2"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3pPr>
            <a:lvl4pPr lvl="3"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4pPr>
            <a:lvl5pPr lvl="4"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5pPr>
            <a:lvl6pPr lvl="5"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6pPr>
            <a:lvl7pPr lvl="6"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7pPr>
            <a:lvl8pPr lvl="7"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8pPr>
            <a:lvl9pPr lvl="8" algn="ctr">
              <a:lnSpc>
                <a:spcPct val="100000"/>
              </a:lnSpc>
              <a:spcBef>
                <a:spcPts val="1600"/>
              </a:spcBef>
              <a:spcAft>
                <a:spcPts val="1600"/>
              </a:spcAft>
              <a:buClr>
                <a:schemeClr val="lt2"/>
              </a:buClr>
              <a:buSzPts val="1700"/>
              <a:buFont typeface="Alata"/>
              <a:buNone/>
              <a:defRPr b="1" sz="2200">
                <a:solidFill>
                  <a:schemeClr val="lt2"/>
                </a:solidFill>
                <a:latin typeface="Alata"/>
                <a:ea typeface="Alata"/>
                <a:cs typeface="Alata"/>
                <a:sym typeface="Alata"/>
              </a:defRPr>
            </a:lvl9pPr>
          </a:lstStyle>
          <a:p/>
        </p:txBody>
      </p:sp>
      <p:sp>
        <p:nvSpPr>
          <p:cNvPr id="212" name="Google Shape;212;p30"/>
          <p:cNvSpPr txBox="1"/>
          <p:nvPr>
            <p:ph idx="8" type="subTitle"/>
          </p:nvPr>
        </p:nvSpPr>
        <p:spPr>
          <a:xfrm>
            <a:off x="3566184" y="1947216"/>
            <a:ext cx="2011800" cy="400800"/>
          </a:xfrm>
          <a:prstGeom prst="rect">
            <a:avLst/>
          </a:prstGeom>
          <a:noFill/>
          <a:ln>
            <a:noFill/>
          </a:ln>
        </p:spPr>
        <p:txBody>
          <a:bodyPr anchorCtr="0" anchor="b" bIns="68575" lIns="68575" spcFirstLastPara="1" rIns="68575" wrap="square" tIns="68575">
            <a:noAutofit/>
          </a:bodyPr>
          <a:lstStyle>
            <a:lvl1pPr lvl="0" algn="ctr">
              <a:lnSpc>
                <a:spcPct val="100000"/>
              </a:lnSpc>
              <a:spcBef>
                <a:spcPts val="0"/>
              </a:spcBef>
              <a:spcAft>
                <a:spcPts val="0"/>
              </a:spcAft>
              <a:buClr>
                <a:schemeClr val="lt2"/>
              </a:buClr>
              <a:buSzPts val="1700"/>
              <a:buFont typeface="Alata"/>
              <a:buNone/>
              <a:defRPr sz="2200">
                <a:solidFill>
                  <a:schemeClr val="dk1"/>
                </a:solidFill>
                <a:latin typeface="Calistoga"/>
                <a:ea typeface="Calistoga"/>
                <a:cs typeface="Calistoga"/>
                <a:sym typeface="Calistoga"/>
              </a:defRPr>
            </a:lvl1pPr>
            <a:lvl2pPr lvl="1" algn="ctr">
              <a:lnSpc>
                <a:spcPct val="100000"/>
              </a:lnSpc>
              <a:spcBef>
                <a:spcPts val="0"/>
              </a:spcBef>
              <a:spcAft>
                <a:spcPts val="0"/>
              </a:spcAft>
              <a:buClr>
                <a:schemeClr val="lt2"/>
              </a:buClr>
              <a:buSzPts val="1700"/>
              <a:buFont typeface="Alata"/>
              <a:buNone/>
              <a:defRPr b="1" sz="2200">
                <a:solidFill>
                  <a:schemeClr val="lt2"/>
                </a:solidFill>
                <a:latin typeface="Alata"/>
                <a:ea typeface="Alata"/>
                <a:cs typeface="Alata"/>
                <a:sym typeface="Alata"/>
              </a:defRPr>
            </a:lvl2pPr>
            <a:lvl3pPr lvl="2"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3pPr>
            <a:lvl4pPr lvl="3"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4pPr>
            <a:lvl5pPr lvl="4"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5pPr>
            <a:lvl6pPr lvl="5"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6pPr>
            <a:lvl7pPr lvl="6"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7pPr>
            <a:lvl8pPr lvl="7"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8pPr>
            <a:lvl9pPr lvl="8" algn="ctr">
              <a:lnSpc>
                <a:spcPct val="100000"/>
              </a:lnSpc>
              <a:spcBef>
                <a:spcPts val="1600"/>
              </a:spcBef>
              <a:spcAft>
                <a:spcPts val="1600"/>
              </a:spcAft>
              <a:buClr>
                <a:schemeClr val="lt2"/>
              </a:buClr>
              <a:buSzPts val="1700"/>
              <a:buFont typeface="Alata"/>
              <a:buNone/>
              <a:defRPr b="1" sz="2200">
                <a:solidFill>
                  <a:schemeClr val="lt2"/>
                </a:solidFill>
                <a:latin typeface="Alata"/>
                <a:ea typeface="Alata"/>
                <a:cs typeface="Alata"/>
                <a:sym typeface="Alata"/>
              </a:defRPr>
            </a:lvl9pPr>
          </a:lstStyle>
          <a:p/>
        </p:txBody>
      </p:sp>
      <p:sp>
        <p:nvSpPr>
          <p:cNvPr id="213" name="Google Shape;213;p30"/>
          <p:cNvSpPr txBox="1"/>
          <p:nvPr>
            <p:ph idx="9" type="subTitle"/>
          </p:nvPr>
        </p:nvSpPr>
        <p:spPr>
          <a:xfrm>
            <a:off x="5885742" y="1947216"/>
            <a:ext cx="2011800" cy="400800"/>
          </a:xfrm>
          <a:prstGeom prst="rect">
            <a:avLst/>
          </a:prstGeom>
          <a:noFill/>
          <a:ln>
            <a:noFill/>
          </a:ln>
        </p:spPr>
        <p:txBody>
          <a:bodyPr anchorCtr="0" anchor="b" bIns="68575" lIns="68575" spcFirstLastPara="1" rIns="68575" wrap="square" tIns="68575">
            <a:noAutofit/>
          </a:bodyPr>
          <a:lstStyle>
            <a:lvl1pPr lvl="0" algn="ctr">
              <a:lnSpc>
                <a:spcPct val="100000"/>
              </a:lnSpc>
              <a:spcBef>
                <a:spcPts val="0"/>
              </a:spcBef>
              <a:spcAft>
                <a:spcPts val="0"/>
              </a:spcAft>
              <a:buClr>
                <a:schemeClr val="lt2"/>
              </a:buClr>
              <a:buSzPts val="1700"/>
              <a:buFont typeface="Alata"/>
              <a:buNone/>
              <a:defRPr sz="2200">
                <a:solidFill>
                  <a:schemeClr val="dk1"/>
                </a:solidFill>
                <a:latin typeface="Calistoga"/>
                <a:ea typeface="Calistoga"/>
                <a:cs typeface="Calistoga"/>
                <a:sym typeface="Calistoga"/>
              </a:defRPr>
            </a:lvl1pPr>
            <a:lvl2pPr lvl="1" algn="ctr">
              <a:lnSpc>
                <a:spcPct val="100000"/>
              </a:lnSpc>
              <a:spcBef>
                <a:spcPts val="0"/>
              </a:spcBef>
              <a:spcAft>
                <a:spcPts val="0"/>
              </a:spcAft>
              <a:buClr>
                <a:schemeClr val="lt2"/>
              </a:buClr>
              <a:buSzPts val="1700"/>
              <a:buFont typeface="Alata"/>
              <a:buNone/>
              <a:defRPr b="1" sz="2200">
                <a:solidFill>
                  <a:schemeClr val="lt2"/>
                </a:solidFill>
                <a:latin typeface="Alata"/>
                <a:ea typeface="Alata"/>
                <a:cs typeface="Alata"/>
                <a:sym typeface="Alata"/>
              </a:defRPr>
            </a:lvl2pPr>
            <a:lvl3pPr lvl="2"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3pPr>
            <a:lvl4pPr lvl="3"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4pPr>
            <a:lvl5pPr lvl="4"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5pPr>
            <a:lvl6pPr lvl="5"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6pPr>
            <a:lvl7pPr lvl="6"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7pPr>
            <a:lvl8pPr lvl="7"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8pPr>
            <a:lvl9pPr lvl="8" algn="ctr">
              <a:lnSpc>
                <a:spcPct val="100000"/>
              </a:lnSpc>
              <a:spcBef>
                <a:spcPts val="1600"/>
              </a:spcBef>
              <a:spcAft>
                <a:spcPts val="1600"/>
              </a:spcAft>
              <a:buClr>
                <a:schemeClr val="lt2"/>
              </a:buClr>
              <a:buSzPts val="1700"/>
              <a:buFont typeface="Alata"/>
              <a:buNone/>
              <a:defRPr b="1" sz="2200">
                <a:solidFill>
                  <a:schemeClr val="lt2"/>
                </a:solidFill>
                <a:latin typeface="Alata"/>
                <a:ea typeface="Alata"/>
                <a:cs typeface="Alata"/>
                <a:sym typeface="Alata"/>
              </a:defRPr>
            </a:lvl9pPr>
          </a:lstStyle>
          <a:p/>
        </p:txBody>
      </p:sp>
      <p:sp>
        <p:nvSpPr>
          <p:cNvPr id="214" name="Google Shape;214;p30"/>
          <p:cNvSpPr txBox="1"/>
          <p:nvPr>
            <p:ph idx="13" type="subTitle"/>
          </p:nvPr>
        </p:nvSpPr>
        <p:spPr>
          <a:xfrm>
            <a:off x="1246625" y="3560741"/>
            <a:ext cx="2011800" cy="400800"/>
          </a:xfrm>
          <a:prstGeom prst="rect">
            <a:avLst/>
          </a:prstGeom>
          <a:noFill/>
          <a:ln>
            <a:noFill/>
          </a:ln>
        </p:spPr>
        <p:txBody>
          <a:bodyPr anchorCtr="0" anchor="b" bIns="68575" lIns="68575" spcFirstLastPara="1" rIns="68575" wrap="square" tIns="68575">
            <a:noAutofit/>
          </a:bodyPr>
          <a:lstStyle>
            <a:lvl1pPr lvl="0" algn="ctr">
              <a:lnSpc>
                <a:spcPct val="100000"/>
              </a:lnSpc>
              <a:spcBef>
                <a:spcPts val="0"/>
              </a:spcBef>
              <a:spcAft>
                <a:spcPts val="0"/>
              </a:spcAft>
              <a:buClr>
                <a:schemeClr val="lt2"/>
              </a:buClr>
              <a:buSzPts val="1700"/>
              <a:buFont typeface="Alata"/>
              <a:buNone/>
              <a:defRPr sz="2200">
                <a:solidFill>
                  <a:schemeClr val="dk1"/>
                </a:solidFill>
                <a:latin typeface="Calistoga"/>
                <a:ea typeface="Calistoga"/>
                <a:cs typeface="Calistoga"/>
                <a:sym typeface="Calistoga"/>
              </a:defRPr>
            </a:lvl1pPr>
            <a:lvl2pPr lvl="1" algn="ctr">
              <a:lnSpc>
                <a:spcPct val="100000"/>
              </a:lnSpc>
              <a:spcBef>
                <a:spcPts val="0"/>
              </a:spcBef>
              <a:spcAft>
                <a:spcPts val="0"/>
              </a:spcAft>
              <a:buClr>
                <a:schemeClr val="lt2"/>
              </a:buClr>
              <a:buSzPts val="1700"/>
              <a:buFont typeface="Alata"/>
              <a:buNone/>
              <a:defRPr b="1" sz="2200">
                <a:solidFill>
                  <a:schemeClr val="lt2"/>
                </a:solidFill>
                <a:latin typeface="Alata"/>
                <a:ea typeface="Alata"/>
                <a:cs typeface="Alata"/>
                <a:sym typeface="Alata"/>
              </a:defRPr>
            </a:lvl2pPr>
            <a:lvl3pPr lvl="2"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3pPr>
            <a:lvl4pPr lvl="3"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4pPr>
            <a:lvl5pPr lvl="4"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5pPr>
            <a:lvl6pPr lvl="5"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6pPr>
            <a:lvl7pPr lvl="6"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7pPr>
            <a:lvl8pPr lvl="7"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8pPr>
            <a:lvl9pPr lvl="8" algn="ctr">
              <a:lnSpc>
                <a:spcPct val="100000"/>
              </a:lnSpc>
              <a:spcBef>
                <a:spcPts val="1600"/>
              </a:spcBef>
              <a:spcAft>
                <a:spcPts val="1600"/>
              </a:spcAft>
              <a:buClr>
                <a:schemeClr val="lt2"/>
              </a:buClr>
              <a:buSzPts val="1700"/>
              <a:buFont typeface="Alata"/>
              <a:buNone/>
              <a:defRPr b="1" sz="2200">
                <a:solidFill>
                  <a:schemeClr val="lt2"/>
                </a:solidFill>
                <a:latin typeface="Alata"/>
                <a:ea typeface="Alata"/>
                <a:cs typeface="Alata"/>
                <a:sym typeface="Alata"/>
              </a:defRPr>
            </a:lvl9pPr>
          </a:lstStyle>
          <a:p/>
        </p:txBody>
      </p:sp>
      <p:sp>
        <p:nvSpPr>
          <p:cNvPr id="215" name="Google Shape;215;p30"/>
          <p:cNvSpPr txBox="1"/>
          <p:nvPr>
            <p:ph idx="14" type="subTitle"/>
          </p:nvPr>
        </p:nvSpPr>
        <p:spPr>
          <a:xfrm>
            <a:off x="3566184" y="3560741"/>
            <a:ext cx="2011800" cy="400800"/>
          </a:xfrm>
          <a:prstGeom prst="rect">
            <a:avLst/>
          </a:prstGeom>
          <a:noFill/>
          <a:ln>
            <a:noFill/>
          </a:ln>
        </p:spPr>
        <p:txBody>
          <a:bodyPr anchorCtr="0" anchor="b" bIns="68575" lIns="68575" spcFirstLastPara="1" rIns="68575" wrap="square" tIns="68575">
            <a:noAutofit/>
          </a:bodyPr>
          <a:lstStyle>
            <a:lvl1pPr lvl="0" algn="ctr">
              <a:lnSpc>
                <a:spcPct val="100000"/>
              </a:lnSpc>
              <a:spcBef>
                <a:spcPts val="0"/>
              </a:spcBef>
              <a:spcAft>
                <a:spcPts val="0"/>
              </a:spcAft>
              <a:buClr>
                <a:schemeClr val="lt2"/>
              </a:buClr>
              <a:buSzPts val="1700"/>
              <a:buFont typeface="Alata"/>
              <a:buNone/>
              <a:defRPr sz="2200">
                <a:solidFill>
                  <a:schemeClr val="dk1"/>
                </a:solidFill>
                <a:latin typeface="Calistoga"/>
                <a:ea typeface="Calistoga"/>
                <a:cs typeface="Calistoga"/>
                <a:sym typeface="Calistoga"/>
              </a:defRPr>
            </a:lvl1pPr>
            <a:lvl2pPr lvl="1" algn="ctr">
              <a:lnSpc>
                <a:spcPct val="100000"/>
              </a:lnSpc>
              <a:spcBef>
                <a:spcPts val="0"/>
              </a:spcBef>
              <a:spcAft>
                <a:spcPts val="0"/>
              </a:spcAft>
              <a:buClr>
                <a:schemeClr val="lt2"/>
              </a:buClr>
              <a:buSzPts val="1700"/>
              <a:buFont typeface="Alata"/>
              <a:buNone/>
              <a:defRPr b="1" sz="2200">
                <a:solidFill>
                  <a:schemeClr val="lt2"/>
                </a:solidFill>
                <a:latin typeface="Alata"/>
                <a:ea typeface="Alata"/>
                <a:cs typeface="Alata"/>
                <a:sym typeface="Alata"/>
              </a:defRPr>
            </a:lvl2pPr>
            <a:lvl3pPr lvl="2"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3pPr>
            <a:lvl4pPr lvl="3"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4pPr>
            <a:lvl5pPr lvl="4"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5pPr>
            <a:lvl6pPr lvl="5"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6pPr>
            <a:lvl7pPr lvl="6"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7pPr>
            <a:lvl8pPr lvl="7"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8pPr>
            <a:lvl9pPr lvl="8" algn="ctr">
              <a:lnSpc>
                <a:spcPct val="100000"/>
              </a:lnSpc>
              <a:spcBef>
                <a:spcPts val="1600"/>
              </a:spcBef>
              <a:spcAft>
                <a:spcPts val="1600"/>
              </a:spcAft>
              <a:buClr>
                <a:schemeClr val="lt2"/>
              </a:buClr>
              <a:buSzPts val="1700"/>
              <a:buFont typeface="Alata"/>
              <a:buNone/>
              <a:defRPr b="1" sz="2200">
                <a:solidFill>
                  <a:schemeClr val="lt2"/>
                </a:solidFill>
                <a:latin typeface="Alata"/>
                <a:ea typeface="Alata"/>
                <a:cs typeface="Alata"/>
                <a:sym typeface="Alata"/>
              </a:defRPr>
            </a:lvl9pPr>
          </a:lstStyle>
          <a:p/>
        </p:txBody>
      </p:sp>
      <p:sp>
        <p:nvSpPr>
          <p:cNvPr id="216" name="Google Shape;216;p30"/>
          <p:cNvSpPr txBox="1"/>
          <p:nvPr>
            <p:ph idx="15" type="subTitle"/>
          </p:nvPr>
        </p:nvSpPr>
        <p:spPr>
          <a:xfrm>
            <a:off x="5885742" y="3560741"/>
            <a:ext cx="2011800" cy="400800"/>
          </a:xfrm>
          <a:prstGeom prst="rect">
            <a:avLst/>
          </a:prstGeom>
          <a:noFill/>
          <a:ln>
            <a:noFill/>
          </a:ln>
        </p:spPr>
        <p:txBody>
          <a:bodyPr anchorCtr="0" anchor="b" bIns="68575" lIns="68575" spcFirstLastPara="1" rIns="68575" wrap="square" tIns="68575">
            <a:noAutofit/>
          </a:bodyPr>
          <a:lstStyle>
            <a:lvl1pPr lvl="0" algn="ctr">
              <a:lnSpc>
                <a:spcPct val="100000"/>
              </a:lnSpc>
              <a:spcBef>
                <a:spcPts val="0"/>
              </a:spcBef>
              <a:spcAft>
                <a:spcPts val="0"/>
              </a:spcAft>
              <a:buClr>
                <a:schemeClr val="lt2"/>
              </a:buClr>
              <a:buSzPts val="1700"/>
              <a:buFont typeface="Alata"/>
              <a:buNone/>
              <a:defRPr sz="2200">
                <a:solidFill>
                  <a:schemeClr val="dk1"/>
                </a:solidFill>
                <a:latin typeface="Calistoga"/>
                <a:ea typeface="Calistoga"/>
                <a:cs typeface="Calistoga"/>
                <a:sym typeface="Calistoga"/>
              </a:defRPr>
            </a:lvl1pPr>
            <a:lvl2pPr lvl="1" algn="ctr">
              <a:lnSpc>
                <a:spcPct val="100000"/>
              </a:lnSpc>
              <a:spcBef>
                <a:spcPts val="0"/>
              </a:spcBef>
              <a:spcAft>
                <a:spcPts val="0"/>
              </a:spcAft>
              <a:buClr>
                <a:schemeClr val="lt2"/>
              </a:buClr>
              <a:buSzPts val="1700"/>
              <a:buFont typeface="Alata"/>
              <a:buNone/>
              <a:defRPr b="1" sz="2200">
                <a:solidFill>
                  <a:schemeClr val="lt2"/>
                </a:solidFill>
                <a:latin typeface="Alata"/>
                <a:ea typeface="Alata"/>
                <a:cs typeface="Alata"/>
                <a:sym typeface="Alata"/>
              </a:defRPr>
            </a:lvl2pPr>
            <a:lvl3pPr lvl="2"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3pPr>
            <a:lvl4pPr lvl="3"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4pPr>
            <a:lvl5pPr lvl="4"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5pPr>
            <a:lvl6pPr lvl="5"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6pPr>
            <a:lvl7pPr lvl="6"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7pPr>
            <a:lvl8pPr lvl="7"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8pPr>
            <a:lvl9pPr lvl="8" algn="ctr">
              <a:lnSpc>
                <a:spcPct val="100000"/>
              </a:lnSpc>
              <a:spcBef>
                <a:spcPts val="1600"/>
              </a:spcBef>
              <a:spcAft>
                <a:spcPts val="1600"/>
              </a:spcAft>
              <a:buClr>
                <a:schemeClr val="lt2"/>
              </a:buClr>
              <a:buSzPts val="1700"/>
              <a:buFont typeface="Alata"/>
              <a:buNone/>
              <a:defRPr b="1" sz="2200">
                <a:solidFill>
                  <a:schemeClr val="lt2"/>
                </a:solidFill>
                <a:latin typeface="Alata"/>
                <a:ea typeface="Alata"/>
                <a:cs typeface="Alata"/>
                <a:sym typeface="Alata"/>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 only 1">
    <p:spTree>
      <p:nvGrpSpPr>
        <p:cNvPr id="217" name="Shape 217"/>
        <p:cNvGrpSpPr/>
        <p:nvPr/>
      </p:nvGrpSpPr>
      <p:grpSpPr>
        <a:xfrm>
          <a:off x="0" y="0"/>
          <a:ext cx="0" cy="0"/>
          <a:chOff x="0" y="0"/>
          <a:chExt cx="0" cy="0"/>
        </a:xfrm>
      </p:grpSpPr>
      <p:pic>
        <p:nvPicPr>
          <p:cNvPr id="218" name="Google Shape;218;p31"/>
          <p:cNvPicPr preferRelativeResize="0"/>
          <p:nvPr/>
        </p:nvPicPr>
        <p:blipFill rotWithShape="1">
          <a:blip r:embed="rId2">
            <a:alphaModFix/>
          </a:blip>
          <a:srcRect b="0" l="0" r="0" t="0"/>
          <a:stretch/>
        </p:blipFill>
        <p:spPr>
          <a:xfrm>
            <a:off x="0" y="1"/>
            <a:ext cx="9144000" cy="5143511"/>
          </a:xfrm>
          <a:prstGeom prst="rect">
            <a:avLst/>
          </a:prstGeom>
          <a:noFill/>
          <a:ln>
            <a:noFill/>
          </a:ln>
        </p:spPr>
      </p:pic>
      <p:pic>
        <p:nvPicPr>
          <p:cNvPr id="219" name="Google Shape;219;p31"/>
          <p:cNvPicPr preferRelativeResize="0"/>
          <p:nvPr/>
        </p:nvPicPr>
        <p:blipFill rotWithShape="1">
          <a:blip r:embed="rId3">
            <a:alphaModFix/>
          </a:blip>
          <a:srcRect b="30500" l="0" r="0" t="-3435"/>
          <a:stretch/>
        </p:blipFill>
        <p:spPr>
          <a:xfrm rot="5400000">
            <a:off x="-183683" y="183689"/>
            <a:ext cx="1685675" cy="1318298"/>
          </a:xfrm>
          <a:prstGeom prst="rect">
            <a:avLst/>
          </a:prstGeom>
          <a:noFill/>
          <a:ln>
            <a:noFill/>
          </a:ln>
        </p:spPr>
      </p:pic>
      <p:pic>
        <p:nvPicPr>
          <p:cNvPr id="220" name="Google Shape;220;p31"/>
          <p:cNvPicPr preferRelativeResize="0"/>
          <p:nvPr/>
        </p:nvPicPr>
        <p:blipFill rotWithShape="1">
          <a:blip r:embed="rId4">
            <a:alphaModFix/>
          </a:blip>
          <a:srcRect b="7990" l="30711" r="3523" t="-7990"/>
          <a:stretch/>
        </p:blipFill>
        <p:spPr>
          <a:xfrm flipH="1">
            <a:off x="6943725" y="3761126"/>
            <a:ext cx="2200274" cy="1372325"/>
          </a:xfrm>
          <a:prstGeom prst="rect">
            <a:avLst/>
          </a:prstGeom>
          <a:noFill/>
          <a:ln>
            <a:noFill/>
          </a:ln>
        </p:spPr>
      </p:pic>
      <p:pic>
        <p:nvPicPr>
          <p:cNvPr id="221" name="Google Shape;221;p31"/>
          <p:cNvPicPr preferRelativeResize="0"/>
          <p:nvPr/>
        </p:nvPicPr>
        <p:blipFill rotWithShape="1">
          <a:blip r:embed="rId4">
            <a:alphaModFix/>
          </a:blip>
          <a:srcRect b="7990" l="0" r="3520" t="-7990"/>
          <a:stretch/>
        </p:blipFill>
        <p:spPr>
          <a:xfrm>
            <a:off x="1" y="4035825"/>
            <a:ext cx="2581699" cy="1097626"/>
          </a:xfrm>
          <a:prstGeom prst="rect">
            <a:avLst/>
          </a:prstGeom>
          <a:noFill/>
          <a:ln>
            <a:noFill/>
          </a:ln>
        </p:spPr>
      </p:pic>
      <p:pic>
        <p:nvPicPr>
          <p:cNvPr id="222" name="Google Shape;222;p31"/>
          <p:cNvPicPr preferRelativeResize="0"/>
          <p:nvPr/>
        </p:nvPicPr>
        <p:blipFill rotWithShape="1">
          <a:blip r:embed="rId3">
            <a:alphaModFix/>
          </a:blip>
          <a:srcRect b="30500" l="0" r="0" t="-3435"/>
          <a:stretch/>
        </p:blipFill>
        <p:spPr>
          <a:xfrm flipH="1" rot="-5400000">
            <a:off x="7642018" y="183689"/>
            <a:ext cx="1685675" cy="1318298"/>
          </a:xfrm>
          <a:prstGeom prst="rect">
            <a:avLst/>
          </a:prstGeom>
          <a:noFill/>
          <a:ln>
            <a:noFill/>
          </a:ln>
        </p:spPr>
      </p:pic>
      <p:sp>
        <p:nvSpPr>
          <p:cNvPr id="223" name="Google Shape;223;p31"/>
          <p:cNvSpPr txBox="1"/>
          <p:nvPr>
            <p:ph type="title"/>
          </p:nvPr>
        </p:nvSpPr>
        <p:spPr>
          <a:xfrm>
            <a:off x="720000" y="521225"/>
            <a:ext cx="7704000" cy="572700"/>
          </a:xfrm>
          <a:prstGeom prst="rect">
            <a:avLst/>
          </a:prstGeom>
          <a:noFill/>
          <a:ln>
            <a:noFill/>
          </a:ln>
        </p:spPr>
        <p:txBody>
          <a:bodyPr anchorCtr="0" anchor="t" bIns="68575" lIns="68575" spcFirstLastPara="1" rIns="68575" wrap="square" tIns="68575">
            <a:noAutofit/>
          </a:bodyPr>
          <a:lstStyle>
            <a:lvl1pPr lvl="0" algn="ctr">
              <a:lnSpc>
                <a:spcPct val="100000"/>
              </a:lnSpc>
              <a:spcBef>
                <a:spcPts val="0"/>
              </a:spcBef>
              <a:spcAft>
                <a:spcPts val="0"/>
              </a:spcAft>
              <a:buSzPts val="2600"/>
              <a:buNone/>
              <a:defRPr/>
            </a:lvl1pPr>
            <a:lvl2pPr lvl="1" algn="l">
              <a:lnSpc>
                <a:spcPct val="100000"/>
              </a:lnSpc>
              <a:spcBef>
                <a:spcPts val="0"/>
              </a:spcBef>
              <a:spcAft>
                <a:spcPts val="0"/>
              </a:spcAft>
              <a:buSzPts val="2600"/>
              <a:buNone/>
              <a:defRPr/>
            </a:lvl2pPr>
            <a:lvl3pPr lvl="2" algn="l">
              <a:lnSpc>
                <a:spcPct val="100000"/>
              </a:lnSpc>
              <a:spcBef>
                <a:spcPts val="0"/>
              </a:spcBef>
              <a:spcAft>
                <a:spcPts val="0"/>
              </a:spcAft>
              <a:buSzPts val="2600"/>
              <a:buNone/>
              <a:defRPr/>
            </a:lvl3pPr>
            <a:lvl4pPr lvl="3" algn="l">
              <a:lnSpc>
                <a:spcPct val="100000"/>
              </a:lnSpc>
              <a:spcBef>
                <a:spcPts val="0"/>
              </a:spcBef>
              <a:spcAft>
                <a:spcPts val="0"/>
              </a:spcAft>
              <a:buSzPts val="2600"/>
              <a:buNone/>
              <a:defRPr/>
            </a:lvl4pPr>
            <a:lvl5pPr lvl="4" algn="l">
              <a:lnSpc>
                <a:spcPct val="100000"/>
              </a:lnSpc>
              <a:spcBef>
                <a:spcPts val="0"/>
              </a:spcBef>
              <a:spcAft>
                <a:spcPts val="0"/>
              </a:spcAft>
              <a:buSzPts val="2600"/>
              <a:buNone/>
              <a:defRPr/>
            </a:lvl5pPr>
            <a:lvl6pPr lvl="5" algn="l">
              <a:lnSpc>
                <a:spcPct val="100000"/>
              </a:lnSpc>
              <a:spcBef>
                <a:spcPts val="0"/>
              </a:spcBef>
              <a:spcAft>
                <a:spcPts val="0"/>
              </a:spcAft>
              <a:buSzPts val="2600"/>
              <a:buNone/>
              <a:defRPr/>
            </a:lvl6pPr>
            <a:lvl7pPr lvl="6" algn="l">
              <a:lnSpc>
                <a:spcPct val="100000"/>
              </a:lnSpc>
              <a:spcBef>
                <a:spcPts val="0"/>
              </a:spcBef>
              <a:spcAft>
                <a:spcPts val="0"/>
              </a:spcAft>
              <a:buSzPts val="2600"/>
              <a:buNone/>
              <a:defRPr/>
            </a:lvl7pPr>
            <a:lvl8pPr lvl="7" algn="l">
              <a:lnSpc>
                <a:spcPct val="100000"/>
              </a:lnSpc>
              <a:spcBef>
                <a:spcPts val="0"/>
              </a:spcBef>
              <a:spcAft>
                <a:spcPts val="0"/>
              </a:spcAft>
              <a:buSzPts val="2600"/>
              <a:buNone/>
              <a:defRPr/>
            </a:lvl8pPr>
            <a:lvl9pPr lvl="8" algn="l">
              <a:lnSpc>
                <a:spcPct val="100000"/>
              </a:lnSpc>
              <a:spcBef>
                <a:spcPts val="0"/>
              </a:spcBef>
              <a:spcAft>
                <a:spcPts val="0"/>
              </a:spcAft>
              <a:buSzPts val="26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 only 2">
    <p:spTree>
      <p:nvGrpSpPr>
        <p:cNvPr id="224" name="Shape 224"/>
        <p:cNvGrpSpPr/>
        <p:nvPr/>
      </p:nvGrpSpPr>
      <p:grpSpPr>
        <a:xfrm>
          <a:off x="0" y="0"/>
          <a:ext cx="0" cy="0"/>
          <a:chOff x="0" y="0"/>
          <a:chExt cx="0" cy="0"/>
        </a:xfrm>
      </p:grpSpPr>
      <p:pic>
        <p:nvPicPr>
          <p:cNvPr id="225" name="Google Shape;225;p32"/>
          <p:cNvPicPr preferRelativeResize="0"/>
          <p:nvPr/>
        </p:nvPicPr>
        <p:blipFill rotWithShape="1">
          <a:blip r:embed="rId2">
            <a:alphaModFix/>
          </a:blip>
          <a:srcRect b="0" l="0" r="0" t="0"/>
          <a:stretch/>
        </p:blipFill>
        <p:spPr>
          <a:xfrm>
            <a:off x="0" y="1"/>
            <a:ext cx="9144000" cy="5143511"/>
          </a:xfrm>
          <a:prstGeom prst="rect">
            <a:avLst/>
          </a:prstGeom>
          <a:noFill/>
          <a:ln>
            <a:noFill/>
          </a:ln>
        </p:spPr>
      </p:pic>
      <p:grpSp>
        <p:nvGrpSpPr>
          <p:cNvPr id="226" name="Google Shape;226;p32"/>
          <p:cNvGrpSpPr/>
          <p:nvPr/>
        </p:nvGrpSpPr>
        <p:grpSpPr>
          <a:xfrm>
            <a:off x="7" y="0"/>
            <a:ext cx="9143994" cy="5133451"/>
            <a:chOff x="6" y="0"/>
            <a:chExt cx="9143994" cy="5133451"/>
          </a:xfrm>
        </p:grpSpPr>
        <p:pic>
          <p:nvPicPr>
            <p:cNvPr id="227" name="Google Shape;227;p32"/>
            <p:cNvPicPr preferRelativeResize="0"/>
            <p:nvPr/>
          </p:nvPicPr>
          <p:blipFill rotWithShape="1">
            <a:blip r:embed="rId3">
              <a:alphaModFix/>
            </a:blip>
            <a:srcRect b="30500" l="0" r="0" t="-3435"/>
            <a:stretch/>
          </p:blipFill>
          <p:spPr>
            <a:xfrm rot="-5400000">
              <a:off x="7642013" y="3631464"/>
              <a:ext cx="1685675" cy="1318298"/>
            </a:xfrm>
            <a:prstGeom prst="rect">
              <a:avLst/>
            </a:prstGeom>
            <a:noFill/>
            <a:ln>
              <a:noFill/>
            </a:ln>
          </p:spPr>
        </p:pic>
        <p:pic>
          <p:nvPicPr>
            <p:cNvPr id="228" name="Google Shape;228;p32"/>
            <p:cNvPicPr preferRelativeResize="0"/>
            <p:nvPr/>
          </p:nvPicPr>
          <p:blipFill rotWithShape="1">
            <a:blip r:embed="rId4">
              <a:alphaModFix/>
            </a:blip>
            <a:srcRect b="7990" l="30711" r="3523" t="-7990"/>
            <a:stretch/>
          </p:blipFill>
          <p:spPr>
            <a:xfrm flipH="1" rot="10800000">
              <a:off x="6" y="0"/>
              <a:ext cx="2200274" cy="1372325"/>
            </a:xfrm>
            <a:prstGeom prst="rect">
              <a:avLst/>
            </a:prstGeom>
            <a:noFill/>
            <a:ln>
              <a:noFill/>
            </a:ln>
          </p:spPr>
        </p:pic>
      </p:grpSp>
      <p:sp>
        <p:nvSpPr>
          <p:cNvPr id="229" name="Google Shape;229;p32"/>
          <p:cNvSpPr txBox="1"/>
          <p:nvPr>
            <p:ph type="title"/>
          </p:nvPr>
        </p:nvSpPr>
        <p:spPr>
          <a:xfrm>
            <a:off x="720000" y="521225"/>
            <a:ext cx="7704000" cy="572700"/>
          </a:xfrm>
          <a:prstGeom prst="rect">
            <a:avLst/>
          </a:prstGeom>
          <a:noFill/>
          <a:ln>
            <a:noFill/>
          </a:ln>
        </p:spPr>
        <p:txBody>
          <a:bodyPr anchorCtr="0" anchor="t" bIns="68575" lIns="68575" spcFirstLastPara="1" rIns="68575" wrap="square" tIns="68575">
            <a:noAutofit/>
          </a:bodyPr>
          <a:lstStyle>
            <a:lvl1pPr lvl="0" algn="ctr">
              <a:lnSpc>
                <a:spcPct val="100000"/>
              </a:lnSpc>
              <a:spcBef>
                <a:spcPts val="0"/>
              </a:spcBef>
              <a:spcAft>
                <a:spcPts val="0"/>
              </a:spcAft>
              <a:buSzPts val="2600"/>
              <a:buNone/>
              <a:defRPr/>
            </a:lvl1pPr>
            <a:lvl2pPr lvl="1" algn="l">
              <a:lnSpc>
                <a:spcPct val="100000"/>
              </a:lnSpc>
              <a:spcBef>
                <a:spcPts val="0"/>
              </a:spcBef>
              <a:spcAft>
                <a:spcPts val="0"/>
              </a:spcAft>
              <a:buSzPts val="2600"/>
              <a:buNone/>
              <a:defRPr/>
            </a:lvl2pPr>
            <a:lvl3pPr lvl="2" algn="l">
              <a:lnSpc>
                <a:spcPct val="100000"/>
              </a:lnSpc>
              <a:spcBef>
                <a:spcPts val="0"/>
              </a:spcBef>
              <a:spcAft>
                <a:spcPts val="0"/>
              </a:spcAft>
              <a:buSzPts val="2600"/>
              <a:buNone/>
              <a:defRPr/>
            </a:lvl3pPr>
            <a:lvl4pPr lvl="3" algn="l">
              <a:lnSpc>
                <a:spcPct val="100000"/>
              </a:lnSpc>
              <a:spcBef>
                <a:spcPts val="0"/>
              </a:spcBef>
              <a:spcAft>
                <a:spcPts val="0"/>
              </a:spcAft>
              <a:buSzPts val="2600"/>
              <a:buNone/>
              <a:defRPr/>
            </a:lvl4pPr>
            <a:lvl5pPr lvl="4" algn="l">
              <a:lnSpc>
                <a:spcPct val="100000"/>
              </a:lnSpc>
              <a:spcBef>
                <a:spcPts val="0"/>
              </a:spcBef>
              <a:spcAft>
                <a:spcPts val="0"/>
              </a:spcAft>
              <a:buSzPts val="2600"/>
              <a:buNone/>
              <a:defRPr/>
            </a:lvl5pPr>
            <a:lvl6pPr lvl="5" algn="l">
              <a:lnSpc>
                <a:spcPct val="100000"/>
              </a:lnSpc>
              <a:spcBef>
                <a:spcPts val="0"/>
              </a:spcBef>
              <a:spcAft>
                <a:spcPts val="0"/>
              </a:spcAft>
              <a:buSzPts val="2600"/>
              <a:buNone/>
              <a:defRPr/>
            </a:lvl6pPr>
            <a:lvl7pPr lvl="6" algn="l">
              <a:lnSpc>
                <a:spcPct val="100000"/>
              </a:lnSpc>
              <a:spcBef>
                <a:spcPts val="0"/>
              </a:spcBef>
              <a:spcAft>
                <a:spcPts val="0"/>
              </a:spcAft>
              <a:buSzPts val="2600"/>
              <a:buNone/>
              <a:defRPr/>
            </a:lvl7pPr>
            <a:lvl8pPr lvl="7" algn="l">
              <a:lnSpc>
                <a:spcPct val="100000"/>
              </a:lnSpc>
              <a:spcBef>
                <a:spcPts val="0"/>
              </a:spcBef>
              <a:spcAft>
                <a:spcPts val="0"/>
              </a:spcAft>
              <a:buSzPts val="2600"/>
              <a:buNone/>
              <a:defRPr/>
            </a:lvl8pPr>
            <a:lvl9pPr lvl="8" algn="l">
              <a:lnSpc>
                <a:spcPct val="100000"/>
              </a:lnSpc>
              <a:spcBef>
                <a:spcPts val="0"/>
              </a:spcBef>
              <a:spcAft>
                <a:spcPts val="0"/>
              </a:spcAft>
              <a:buSzPts val="26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Thanks">
    <p:spTree>
      <p:nvGrpSpPr>
        <p:cNvPr id="230" name="Shape 230"/>
        <p:cNvGrpSpPr/>
        <p:nvPr/>
      </p:nvGrpSpPr>
      <p:grpSpPr>
        <a:xfrm>
          <a:off x="0" y="0"/>
          <a:ext cx="0" cy="0"/>
          <a:chOff x="0" y="0"/>
          <a:chExt cx="0" cy="0"/>
        </a:xfrm>
      </p:grpSpPr>
      <p:pic>
        <p:nvPicPr>
          <p:cNvPr id="231" name="Google Shape;231;p33"/>
          <p:cNvPicPr preferRelativeResize="0"/>
          <p:nvPr/>
        </p:nvPicPr>
        <p:blipFill rotWithShape="1">
          <a:blip r:embed="rId2">
            <a:alphaModFix/>
          </a:blip>
          <a:srcRect b="0" l="0" r="0" t="0"/>
          <a:stretch/>
        </p:blipFill>
        <p:spPr>
          <a:xfrm>
            <a:off x="0" y="1"/>
            <a:ext cx="9144000" cy="5143511"/>
          </a:xfrm>
          <a:prstGeom prst="rect">
            <a:avLst/>
          </a:prstGeom>
          <a:noFill/>
          <a:ln>
            <a:noFill/>
          </a:ln>
        </p:spPr>
      </p:pic>
      <p:grpSp>
        <p:nvGrpSpPr>
          <p:cNvPr id="232" name="Google Shape;232;p33"/>
          <p:cNvGrpSpPr/>
          <p:nvPr/>
        </p:nvGrpSpPr>
        <p:grpSpPr>
          <a:xfrm>
            <a:off x="-1" y="-1"/>
            <a:ext cx="9144004" cy="5143502"/>
            <a:chOff x="-1" y="-2"/>
            <a:chExt cx="9144004" cy="5143502"/>
          </a:xfrm>
        </p:grpSpPr>
        <p:pic>
          <p:nvPicPr>
            <p:cNvPr id="233" name="Google Shape;233;p33"/>
            <p:cNvPicPr preferRelativeResize="0"/>
            <p:nvPr/>
          </p:nvPicPr>
          <p:blipFill rotWithShape="1">
            <a:blip r:embed="rId3">
              <a:alphaModFix/>
            </a:blip>
            <a:srcRect b="0" l="20025" r="0" t="0"/>
            <a:stretch/>
          </p:blipFill>
          <p:spPr>
            <a:xfrm>
              <a:off x="1" y="3771175"/>
              <a:ext cx="2675876" cy="1372325"/>
            </a:xfrm>
            <a:prstGeom prst="rect">
              <a:avLst/>
            </a:prstGeom>
            <a:noFill/>
            <a:ln>
              <a:noFill/>
            </a:ln>
          </p:spPr>
        </p:pic>
        <p:pic>
          <p:nvPicPr>
            <p:cNvPr id="234" name="Google Shape;234;p33"/>
            <p:cNvPicPr preferRelativeResize="0"/>
            <p:nvPr/>
          </p:nvPicPr>
          <p:blipFill rotWithShape="1">
            <a:blip r:embed="rId4">
              <a:alphaModFix/>
            </a:blip>
            <a:srcRect b="0" l="0" r="0" t="0"/>
            <a:stretch/>
          </p:blipFill>
          <p:spPr>
            <a:xfrm rot="-5400000">
              <a:off x="6427115" y="2426601"/>
              <a:ext cx="2622148" cy="2811628"/>
            </a:xfrm>
            <a:prstGeom prst="rect">
              <a:avLst/>
            </a:prstGeom>
            <a:noFill/>
            <a:ln>
              <a:noFill/>
            </a:ln>
          </p:spPr>
        </p:pic>
        <p:pic>
          <p:nvPicPr>
            <p:cNvPr id="235" name="Google Shape;235;p33"/>
            <p:cNvPicPr preferRelativeResize="0"/>
            <p:nvPr/>
          </p:nvPicPr>
          <p:blipFill rotWithShape="1">
            <a:blip r:embed="rId4">
              <a:alphaModFix/>
            </a:blip>
            <a:srcRect b="0" l="0" r="0" t="0"/>
            <a:stretch/>
          </p:blipFill>
          <p:spPr>
            <a:xfrm flipH="1" rot="10800000">
              <a:off x="-1" y="-2"/>
              <a:ext cx="1259650" cy="1350702"/>
            </a:xfrm>
            <a:prstGeom prst="rect">
              <a:avLst/>
            </a:prstGeom>
            <a:noFill/>
            <a:ln>
              <a:noFill/>
            </a:ln>
          </p:spPr>
        </p:pic>
      </p:grpSp>
      <p:sp>
        <p:nvSpPr>
          <p:cNvPr id="236" name="Google Shape;236;p33"/>
          <p:cNvSpPr txBox="1"/>
          <p:nvPr>
            <p:ph type="title"/>
          </p:nvPr>
        </p:nvSpPr>
        <p:spPr>
          <a:xfrm>
            <a:off x="720000" y="635375"/>
            <a:ext cx="4213200" cy="872700"/>
          </a:xfrm>
          <a:prstGeom prst="rect">
            <a:avLst/>
          </a:prstGeom>
          <a:noFill/>
          <a:ln>
            <a:noFill/>
          </a:ln>
        </p:spPr>
        <p:txBody>
          <a:bodyPr anchorCtr="0" anchor="t" bIns="68575" lIns="68575" spcFirstLastPara="1" rIns="68575" wrap="square" tIns="68575">
            <a:noAutofit/>
          </a:bodyPr>
          <a:lstStyle>
            <a:lvl1pPr lvl="0" algn="l">
              <a:lnSpc>
                <a:spcPct val="100000"/>
              </a:lnSpc>
              <a:spcBef>
                <a:spcPts val="0"/>
              </a:spcBef>
              <a:spcAft>
                <a:spcPts val="0"/>
              </a:spcAft>
              <a:buClr>
                <a:schemeClr val="dk2"/>
              </a:buClr>
              <a:buSzPts val="2600"/>
              <a:buNone/>
              <a:defRPr sz="6000"/>
            </a:lvl1pPr>
            <a:lvl2pPr lvl="1" algn="ctr">
              <a:lnSpc>
                <a:spcPct val="100000"/>
              </a:lnSpc>
              <a:spcBef>
                <a:spcPts val="0"/>
              </a:spcBef>
              <a:spcAft>
                <a:spcPts val="0"/>
              </a:spcAft>
              <a:buClr>
                <a:schemeClr val="dk2"/>
              </a:buClr>
              <a:buSzPts val="2600"/>
              <a:buNone/>
              <a:defRPr>
                <a:solidFill>
                  <a:schemeClr val="dk2"/>
                </a:solidFill>
              </a:defRPr>
            </a:lvl2pPr>
            <a:lvl3pPr lvl="2" algn="ctr">
              <a:lnSpc>
                <a:spcPct val="100000"/>
              </a:lnSpc>
              <a:spcBef>
                <a:spcPts val="0"/>
              </a:spcBef>
              <a:spcAft>
                <a:spcPts val="0"/>
              </a:spcAft>
              <a:buClr>
                <a:schemeClr val="dk2"/>
              </a:buClr>
              <a:buSzPts val="2600"/>
              <a:buNone/>
              <a:defRPr>
                <a:solidFill>
                  <a:schemeClr val="dk2"/>
                </a:solidFill>
              </a:defRPr>
            </a:lvl3pPr>
            <a:lvl4pPr lvl="3" algn="ctr">
              <a:lnSpc>
                <a:spcPct val="100000"/>
              </a:lnSpc>
              <a:spcBef>
                <a:spcPts val="0"/>
              </a:spcBef>
              <a:spcAft>
                <a:spcPts val="0"/>
              </a:spcAft>
              <a:buClr>
                <a:schemeClr val="dk2"/>
              </a:buClr>
              <a:buSzPts val="2600"/>
              <a:buNone/>
              <a:defRPr>
                <a:solidFill>
                  <a:schemeClr val="dk2"/>
                </a:solidFill>
              </a:defRPr>
            </a:lvl4pPr>
            <a:lvl5pPr lvl="4" algn="ctr">
              <a:lnSpc>
                <a:spcPct val="100000"/>
              </a:lnSpc>
              <a:spcBef>
                <a:spcPts val="0"/>
              </a:spcBef>
              <a:spcAft>
                <a:spcPts val="0"/>
              </a:spcAft>
              <a:buClr>
                <a:schemeClr val="dk2"/>
              </a:buClr>
              <a:buSzPts val="2600"/>
              <a:buNone/>
              <a:defRPr>
                <a:solidFill>
                  <a:schemeClr val="dk2"/>
                </a:solidFill>
              </a:defRPr>
            </a:lvl5pPr>
            <a:lvl6pPr lvl="5" algn="ctr">
              <a:lnSpc>
                <a:spcPct val="100000"/>
              </a:lnSpc>
              <a:spcBef>
                <a:spcPts val="0"/>
              </a:spcBef>
              <a:spcAft>
                <a:spcPts val="0"/>
              </a:spcAft>
              <a:buClr>
                <a:schemeClr val="dk2"/>
              </a:buClr>
              <a:buSzPts val="2600"/>
              <a:buNone/>
              <a:defRPr>
                <a:solidFill>
                  <a:schemeClr val="dk2"/>
                </a:solidFill>
              </a:defRPr>
            </a:lvl6pPr>
            <a:lvl7pPr lvl="6" algn="ctr">
              <a:lnSpc>
                <a:spcPct val="100000"/>
              </a:lnSpc>
              <a:spcBef>
                <a:spcPts val="0"/>
              </a:spcBef>
              <a:spcAft>
                <a:spcPts val="0"/>
              </a:spcAft>
              <a:buClr>
                <a:schemeClr val="dk2"/>
              </a:buClr>
              <a:buSzPts val="2600"/>
              <a:buNone/>
              <a:defRPr>
                <a:solidFill>
                  <a:schemeClr val="dk2"/>
                </a:solidFill>
              </a:defRPr>
            </a:lvl7pPr>
            <a:lvl8pPr lvl="7" algn="ctr">
              <a:lnSpc>
                <a:spcPct val="100000"/>
              </a:lnSpc>
              <a:spcBef>
                <a:spcPts val="0"/>
              </a:spcBef>
              <a:spcAft>
                <a:spcPts val="0"/>
              </a:spcAft>
              <a:buClr>
                <a:schemeClr val="dk2"/>
              </a:buClr>
              <a:buSzPts val="2600"/>
              <a:buNone/>
              <a:defRPr>
                <a:solidFill>
                  <a:schemeClr val="dk2"/>
                </a:solidFill>
              </a:defRPr>
            </a:lvl8pPr>
            <a:lvl9pPr lvl="8" algn="ctr">
              <a:lnSpc>
                <a:spcPct val="100000"/>
              </a:lnSpc>
              <a:spcBef>
                <a:spcPts val="0"/>
              </a:spcBef>
              <a:spcAft>
                <a:spcPts val="0"/>
              </a:spcAft>
              <a:buClr>
                <a:schemeClr val="dk2"/>
              </a:buClr>
              <a:buSzPts val="2600"/>
              <a:buNone/>
              <a:defRPr>
                <a:solidFill>
                  <a:schemeClr val="dk2"/>
                </a:solidFill>
              </a:defRPr>
            </a:lvl9pPr>
          </a:lstStyle>
          <a:p/>
        </p:txBody>
      </p:sp>
      <p:sp>
        <p:nvSpPr>
          <p:cNvPr id="237" name="Google Shape;237;p33"/>
          <p:cNvSpPr txBox="1"/>
          <p:nvPr>
            <p:ph idx="1" type="subTitle"/>
          </p:nvPr>
        </p:nvSpPr>
        <p:spPr>
          <a:xfrm>
            <a:off x="720000" y="1588050"/>
            <a:ext cx="4213200" cy="872700"/>
          </a:xfrm>
          <a:prstGeom prst="rect">
            <a:avLst/>
          </a:prstGeom>
          <a:noFill/>
          <a:ln>
            <a:noFill/>
          </a:ln>
        </p:spPr>
        <p:txBody>
          <a:bodyPr anchorCtr="0" anchor="t" bIns="68575" lIns="68575" spcFirstLastPara="1" rIns="68575" wrap="square" tIns="68575">
            <a:noAutofit/>
          </a:bodyPr>
          <a:lstStyle>
            <a:lvl1pPr lvl="0" algn="l">
              <a:lnSpc>
                <a:spcPct val="100000"/>
              </a:lnSpc>
              <a:spcBef>
                <a:spcPts val="0"/>
              </a:spcBef>
              <a:spcAft>
                <a:spcPts val="0"/>
              </a:spcAft>
              <a:buSzPts val="1100"/>
              <a:buNone/>
              <a:defRPr/>
            </a:lvl1pPr>
            <a:lvl2pPr lvl="1" algn="ctr">
              <a:lnSpc>
                <a:spcPct val="100000"/>
              </a:lnSpc>
              <a:spcBef>
                <a:spcPts val="0"/>
              </a:spcBef>
              <a:spcAft>
                <a:spcPts val="0"/>
              </a:spcAft>
              <a:buSzPts val="1100"/>
              <a:buNone/>
              <a:defRPr/>
            </a:lvl2pPr>
            <a:lvl3pPr lvl="2" algn="ctr">
              <a:lnSpc>
                <a:spcPct val="100000"/>
              </a:lnSpc>
              <a:spcBef>
                <a:spcPts val="1600"/>
              </a:spcBef>
              <a:spcAft>
                <a:spcPts val="0"/>
              </a:spcAft>
              <a:buSzPts val="1100"/>
              <a:buNone/>
              <a:defRPr/>
            </a:lvl3pPr>
            <a:lvl4pPr lvl="3" algn="ctr">
              <a:lnSpc>
                <a:spcPct val="100000"/>
              </a:lnSpc>
              <a:spcBef>
                <a:spcPts val="1600"/>
              </a:spcBef>
              <a:spcAft>
                <a:spcPts val="0"/>
              </a:spcAft>
              <a:buSzPts val="1100"/>
              <a:buNone/>
              <a:defRPr/>
            </a:lvl4pPr>
            <a:lvl5pPr lvl="4" algn="ctr">
              <a:lnSpc>
                <a:spcPct val="100000"/>
              </a:lnSpc>
              <a:spcBef>
                <a:spcPts val="1600"/>
              </a:spcBef>
              <a:spcAft>
                <a:spcPts val="0"/>
              </a:spcAft>
              <a:buSzPts val="1100"/>
              <a:buNone/>
              <a:defRPr/>
            </a:lvl5pPr>
            <a:lvl6pPr lvl="5" algn="ctr">
              <a:lnSpc>
                <a:spcPct val="100000"/>
              </a:lnSpc>
              <a:spcBef>
                <a:spcPts val="1600"/>
              </a:spcBef>
              <a:spcAft>
                <a:spcPts val="0"/>
              </a:spcAft>
              <a:buSzPts val="1100"/>
              <a:buNone/>
              <a:defRPr/>
            </a:lvl6pPr>
            <a:lvl7pPr lvl="6" algn="ctr">
              <a:lnSpc>
                <a:spcPct val="100000"/>
              </a:lnSpc>
              <a:spcBef>
                <a:spcPts val="1600"/>
              </a:spcBef>
              <a:spcAft>
                <a:spcPts val="0"/>
              </a:spcAft>
              <a:buSzPts val="1100"/>
              <a:buNone/>
              <a:defRPr/>
            </a:lvl7pPr>
            <a:lvl8pPr lvl="7" algn="ctr">
              <a:lnSpc>
                <a:spcPct val="100000"/>
              </a:lnSpc>
              <a:spcBef>
                <a:spcPts val="1600"/>
              </a:spcBef>
              <a:spcAft>
                <a:spcPts val="0"/>
              </a:spcAft>
              <a:buSzPts val="1100"/>
              <a:buNone/>
              <a:defRPr/>
            </a:lvl8pPr>
            <a:lvl9pPr lvl="8" algn="ctr">
              <a:lnSpc>
                <a:spcPct val="100000"/>
              </a:lnSpc>
              <a:spcBef>
                <a:spcPts val="1600"/>
              </a:spcBef>
              <a:spcAft>
                <a:spcPts val="1600"/>
              </a:spcAft>
              <a:buSzPts val="1100"/>
              <a:buNone/>
              <a:defRPr/>
            </a:lvl9pPr>
          </a:lstStyle>
          <a:p/>
        </p:txBody>
      </p:sp>
      <p:sp>
        <p:nvSpPr>
          <p:cNvPr id="238" name="Google Shape;238;p33"/>
          <p:cNvSpPr txBox="1"/>
          <p:nvPr/>
        </p:nvSpPr>
        <p:spPr>
          <a:xfrm>
            <a:off x="720000" y="3243000"/>
            <a:ext cx="3267600" cy="7191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200"/>
              <a:buFont typeface="Cabin"/>
              <a:buNone/>
            </a:pPr>
            <a:r>
              <a:rPr lang="en" sz="1200">
                <a:solidFill>
                  <a:schemeClr val="dk1"/>
                </a:solidFill>
                <a:latin typeface="Cabin"/>
                <a:ea typeface="Cabin"/>
                <a:cs typeface="Cabin"/>
                <a:sym typeface="Cabin"/>
              </a:rPr>
              <a:t>CREDITS: This presentation template was created by </a:t>
            </a:r>
            <a:r>
              <a:rPr b="1" lang="en" sz="1200">
                <a:solidFill>
                  <a:schemeClr val="hlink"/>
                </a:solidFill>
                <a:uFill>
                  <a:noFill/>
                </a:uFill>
                <a:latin typeface="Cabin"/>
                <a:ea typeface="Cabin"/>
                <a:cs typeface="Cabin"/>
                <a:sym typeface="Cabin"/>
                <a:hlinkClick r:id="rId5"/>
              </a:rPr>
              <a:t>Slidesgo</a:t>
            </a:r>
            <a:r>
              <a:rPr lang="en" sz="1200">
                <a:solidFill>
                  <a:schemeClr val="dk1"/>
                </a:solidFill>
                <a:latin typeface="Cabin"/>
                <a:ea typeface="Cabin"/>
                <a:cs typeface="Cabin"/>
                <a:sym typeface="Cabin"/>
              </a:rPr>
              <a:t>, and includes icons by </a:t>
            </a:r>
            <a:r>
              <a:rPr b="1" lang="en" sz="1200">
                <a:solidFill>
                  <a:schemeClr val="hlink"/>
                </a:solidFill>
                <a:uFill>
                  <a:noFill/>
                </a:uFill>
                <a:latin typeface="Cabin"/>
                <a:ea typeface="Cabin"/>
                <a:cs typeface="Cabin"/>
                <a:sym typeface="Cabin"/>
                <a:hlinkClick r:id="rId6"/>
              </a:rPr>
              <a:t>Flaticon</a:t>
            </a:r>
            <a:r>
              <a:rPr lang="en" sz="1200">
                <a:solidFill>
                  <a:schemeClr val="dk1"/>
                </a:solidFill>
                <a:latin typeface="Cabin"/>
                <a:ea typeface="Cabin"/>
                <a:cs typeface="Cabin"/>
                <a:sym typeface="Cabin"/>
              </a:rPr>
              <a:t>, and infographics &amp; images by </a:t>
            </a:r>
            <a:r>
              <a:rPr b="1" lang="en" sz="1200">
                <a:solidFill>
                  <a:schemeClr val="hlink"/>
                </a:solidFill>
                <a:uFill>
                  <a:noFill/>
                </a:uFill>
                <a:latin typeface="Cabin"/>
                <a:ea typeface="Cabin"/>
                <a:cs typeface="Cabin"/>
                <a:sym typeface="Cabin"/>
                <a:hlinkClick r:id="rId7"/>
              </a:rPr>
              <a:t>Freepik</a:t>
            </a:r>
            <a:r>
              <a:rPr lang="en" sz="1200">
                <a:solidFill>
                  <a:schemeClr val="hlink"/>
                </a:solidFill>
                <a:uFill>
                  <a:noFill/>
                </a:uFill>
                <a:latin typeface="Cabin"/>
                <a:ea typeface="Cabin"/>
                <a:cs typeface="Cabin"/>
                <a:sym typeface="Cabin"/>
                <a:hlinkClick r:id="rId8"/>
              </a:rPr>
              <a:t> </a:t>
            </a:r>
            <a:endParaRPr sz="1200">
              <a:solidFill>
                <a:schemeClr val="dk1"/>
              </a:solidFill>
              <a:latin typeface="Cabin"/>
              <a:ea typeface="Cabin"/>
              <a:cs typeface="Cabin"/>
              <a:sym typeface="Cabin"/>
            </a:endParaRPr>
          </a:p>
        </p:txBody>
      </p:sp>
      <p:pic>
        <p:nvPicPr>
          <p:cNvPr id="239" name="Google Shape;239;p33"/>
          <p:cNvPicPr preferRelativeResize="0"/>
          <p:nvPr/>
        </p:nvPicPr>
        <p:blipFill rotWithShape="1">
          <a:blip r:embed="rId9">
            <a:alphaModFix/>
          </a:blip>
          <a:srcRect b="9056" l="1210" r="34402" t="0"/>
          <a:stretch/>
        </p:blipFill>
        <p:spPr>
          <a:xfrm>
            <a:off x="3510251" y="0"/>
            <a:ext cx="5633751" cy="442555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ackground">
    <p:spTree>
      <p:nvGrpSpPr>
        <p:cNvPr id="240" name="Shape 240"/>
        <p:cNvGrpSpPr/>
        <p:nvPr/>
      </p:nvGrpSpPr>
      <p:grpSpPr>
        <a:xfrm>
          <a:off x="0" y="0"/>
          <a:ext cx="0" cy="0"/>
          <a:chOff x="0" y="0"/>
          <a:chExt cx="0" cy="0"/>
        </a:xfrm>
      </p:grpSpPr>
      <p:pic>
        <p:nvPicPr>
          <p:cNvPr id="241" name="Google Shape;241;p34"/>
          <p:cNvPicPr preferRelativeResize="0"/>
          <p:nvPr/>
        </p:nvPicPr>
        <p:blipFill rotWithShape="1">
          <a:blip r:embed="rId2">
            <a:alphaModFix/>
          </a:blip>
          <a:srcRect b="0" l="0" r="0" t="0"/>
          <a:stretch/>
        </p:blipFill>
        <p:spPr>
          <a:xfrm>
            <a:off x="0" y="1"/>
            <a:ext cx="9144000" cy="5143511"/>
          </a:xfrm>
          <a:prstGeom prst="rect">
            <a:avLst/>
          </a:prstGeom>
          <a:noFill/>
          <a:ln>
            <a:noFill/>
          </a:ln>
        </p:spPr>
      </p:pic>
      <p:pic>
        <p:nvPicPr>
          <p:cNvPr id="242" name="Google Shape;242;p34"/>
          <p:cNvPicPr preferRelativeResize="0"/>
          <p:nvPr/>
        </p:nvPicPr>
        <p:blipFill rotWithShape="1">
          <a:blip r:embed="rId3">
            <a:alphaModFix/>
          </a:blip>
          <a:srcRect b="30500" l="0" r="0" t="-3435"/>
          <a:stretch/>
        </p:blipFill>
        <p:spPr>
          <a:xfrm rot="5400000">
            <a:off x="-183683" y="183689"/>
            <a:ext cx="1685675" cy="1318298"/>
          </a:xfrm>
          <a:prstGeom prst="rect">
            <a:avLst/>
          </a:prstGeom>
          <a:noFill/>
          <a:ln>
            <a:noFill/>
          </a:ln>
        </p:spPr>
      </p:pic>
      <p:pic>
        <p:nvPicPr>
          <p:cNvPr id="243" name="Google Shape;243;p34"/>
          <p:cNvPicPr preferRelativeResize="0"/>
          <p:nvPr/>
        </p:nvPicPr>
        <p:blipFill rotWithShape="1">
          <a:blip r:embed="rId4">
            <a:alphaModFix/>
          </a:blip>
          <a:srcRect b="7990" l="30711" r="3523" t="-7990"/>
          <a:stretch/>
        </p:blipFill>
        <p:spPr>
          <a:xfrm flipH="1">
            <a:off x="6943725" y="3761126"/>
            <a:ext cx="2200274" cy="1372325"/>
          </a:xfrm>
          <a:prstGeom prst="rect">
            <a:avLst/>
          </a:prstGeom>
          <a:noFill/>
          <a:ln>
            <a:noFill/>
          </a:ln>
        </p:spPr>
      </p:pic>
      <p:pic>
        <p:nvPicPr>
          <p:cNvPr id="244" name="Google Shape;244;p34"/>
          <p:cNvPicPr preferRelativeResize="0"/>
          <p:nvPr/>
        </p:nvPicPr>
        <p:blipFill rotWithShape="1">
          <a:blip r:embed="rId4">
            <a:alphaModFix/>
          </a:blip>
          <a:srcRect b="7990" l="0" r="3520" t="-7990"/>
          <a:stretch/>
        </p:blipFill>
        <p:spPr>
          <a:xfrm>
            <a:off x="1" y="4035825"/>
            <a:ext cx="2581699" cy="1097626"/>
          </a:xfrm>
          <a:prstGeom prst="rect">
            <a:avLst/>
          </a:prstGeom>
          <a:noFill/>
          <a:ln>
            <a:noFill/>
          </a:ln>
        </p:spPr>
      </p:pic>
      <p:pic>
        <p:nvPicPr>
          <p:cNvPr id="245" name="Google Shape;245;p34"/>
          <p:cNvPicPr preferRelativeResize="0"/>
          <p:nvPr/>
        </p:nvPicPr>
        <p:blipFill rotWithShape="1">
          <a:blip r:embed="rId3">
            <a:alphaModFix/>
          </a:blip>
          <a:srcRect b="30500" l="0" r="0" t="-3435"/>
          <a:stretch/>
        </p:blipFill>
        <p:spPr>
          <a:xfrm flipH="1" rot="-5400000">
            <a:off x="7642018" y="183689"/>
            <a:ext cx="1685675" cy="1318298"/>
          </a:xfrm>
          <a:prstGeom prst="rect">
            <a:avLst/>
          </a:prstGeom>
          <a:noFill/>
          <a:ln>
            <a:noFill/>
          </a:ln>
        </p:spPr>
      </p:pic>
      <p:pic>
        <p:nvPicPr>
          <p:cNvPr id="246" name="Google Shape;246;p34"/>
          <p:cNvPicPr preferRelativeResize="0"/>
          <p:nvPr/>
        </p:nvPicPr>
        <p:blipFill rotWithShape="1">
          <a:blip r:embed="rId5">
            <a:alphaModFix/>
          </a:blip>
          <a:srcRect b="0" l="0" r="0" t="0"/>
          <a:stretch/>
        </p:blipFill>
        <p:spPr>
          <a:xfrm>
            <a:off x="4934338" y="4187750"/>
            <a:ext cx="1425325" cy="1298601"/>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ackground 1">
    <p:spTree>
      <p:nvGrpSpPr>
        <p:cNvPr id="247" name="Shape 247"/>
        <p:cNvGrpSpPr/>
        <p:nvPr/>
      </p:nvGrpSpPr>
      <p:grpSpPr>
        <a:xfrm>
          <a:off x="0" y="0"/>
          <a:ext cx="0" cy="0"/>
          <a:chOff x="0" y="0"/>
          <a:chExt cx="0" cy="0"/>
        </a:xfrm>
      </p:grpSpPr>
      <p:pic>
        <p:nvPicPr>
          <p:cNvPr id="248" name="Google Shape;248;p35"/>
          <p:cNvPicPr preferRelativeResize="0"/>
          <p:nvPr/>
        </p:nvPicPr>
        <p:blipFill rotWithShape="1">
          <a:blip r:embed="rId2">
            <a:alphaModFix/>
          </a:blip>
          <a:srcRect b="0" l="0" r="0" t="0"/>
          <a:stretch/>
        </p:blipFill>
        <p:spPr>
          <a:xfrm>
            <a:off x="0" y="1"/>
            <a:ext cx="9144000" cy="5143511"/>
          </a:xfrm>
          <a:prstGeom prst="rect">
            <a:avLst/>
          </a:prstGeom>
          <a:noFill/>
          <a:ln>
            <a:noFill/>
          </a:ln>
        </p:spPr>
      </p:pic>
      <p:grpSp>
        <p:nvGrpSpPr>
          <p:cNvPr id="249" name="Google Shape;249;p35"/>
          <p:cNvGrpSpPr/>
          <p:nvPr/>
        </p:nvGrpSpPr>
        <p:grpSpPr>
          <a:xfrm>
            <a:off x="7" y="0"/>
            <a:ext cx="9143994" cy="5133451"/>
            <a:chOff x="6" y="0"/>
            <a:chExt cx="9143994" cy="5133451"/>
          </a:xfrm>
        </p:grpSpPr>
        <p:pic>
          <p:nvPicPr>
            <p:cNvPr id="250" name="Google Shape;250;p35"/>
            <p:cNvPicPr preferRelativeResize="0"/>
            <p:nvPr/>
          </p:nvPicPr>
          <p:blipFill rotWithShape="1">
            <a:blip r:embed="rId3">
              <a:alphaModFix/>
            </a:blip>
            <a:srcRect b="30500" l="0" r="0" t="-3435"/>
            <a:stretch/>
          </p:blipFill>
          <p:spPr>
            <a:xfrm rot="-5400000">
              <a:off x="7642013" y="3631464"/>
              <a:ext cx="1685675" cy="1318298"/>
            </a:xfrm>
            <a:prstGeom prst="rect">
              <a:avLst/>
            </a:prstGeom>
            <a:noFill/>
            <a:ln>
              <a:noFill/>
            </a:ln>
          </p:spPr>
        </p:pic>
        <p:pic>
          <p:nvPicPr>
            <p:cNvPr id="251" name="Google Shape;251;p35"/>
            <p:cNvPicPr preferRelativeResize="0"/>
            <p:nvPr/>
          </p:nvPicPr>
          <p:blipFill rotWithShape="1">
            <a:blip r:embed="rId4">
              <a:alphaModFix/>
            </a:blip>
            <a:srcRect b="7990" l="30711" r="3523" t="-7990"/>
            <a:stretch/>
          </p:blipFill>
          <p:spPr>
            <a:xfrm flipH="1" rot="10800000">
              <a:off x="6" y="0"/>
              <a:ext cx="2200274" cy="1372325"/>
            </a:xfrm>
            <a:prstGeom prst="rect">
              <a:avLst/>
            </a:prstGeom>
            <a:noFill/>
            <a:ln>
              <a:noFill/>
            </a:ln>
          </p:spPr>
        </p:pic>
      </p:grpSp>
      <p:pic>
        <p:nvPicPr>
          <p:cNvPr id="252" name="Google Shape;252;p35"/>
          <p:cNvPicPr preferRelativeResize="0"/>
          <p:nvPr/>
        </p:nvPicPr>
        <p:blipFill rotWithShape="1">
          <a:blip r:embed="rId5">
            <a:alphaModFix/>
          </a:blip>
          <a:srcRect b="0" l="0" r="0" t="0"/>
          <a:stretch/>
        </p:blipFill>
        <p:spPr>
          <a:xfrm>
            <a:off x="7553530" y="134195"/>
            <a:ext cx="1265150" cy="1189320"/>
          </a:xfrm>
          <a:prstGeom prst="rect">
            <a:avLst/>
          </a:prstGeom>
          <a:noFill/>
          <a:ln>
            <a:noFill/>
          </a:ln>
        </p:spPr>
      </p:pic>
      <p:pic>
        <p:nvPicPr>
          <p:cNvPr id="253" name="Google Shape;253;p35"/>
          <p:cNvPicPr preferRelativeResize="0"/>
          <p:nvPr/>
        </p:nvPicPr>
        <p:blipFill rotWithShape="1">
          <a:blip r:embed="rId6">
            <a:alphaModFix/>
          </a:blip>
          <a:srcRect b="0" l="0" r="0" t="0"/>
          <a:stretch/>
        </p:blipFill>
        <p:spPr>
          <a:xfrm flipH="1">
            <a:off x="-5" y="3743645"/>
            <a:ext cx="1285876" cy="1189325"/>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257" name="Shape 257"/>
        <p:cNvGrpSpPr/>
        <p:nvPr/>
      </p:nvGrpSpPr>
      <p:grpSpPr>
        <a:xfrm>
          <a:off x="0" y="0"/>
          <a:ext cx="0" cy="0"/>
          <a:chOff x="0" y="0"/>
          <a:chExt cx="0" cy="0"/>
        </a:xfrm>
      </p:grpSpPr>
      <p:pic>
        <p:nvPicPr>
          <p:cNvPr id="258" name="Google Shape;258;p37"/>
          <p:cNvPicPr preferRelativeResize="0"/>
          <p:nvPr/>
        </p:nvPicPr>
        <p:blipFill rotWithShape="1">
          <a:blip r:embed="rId2">
            <a:alphaModFix/>
          </a:blip>
          <a:srcRect b="0" l="0" r="0" t="0"/>
          <a:stretch/>
        </p:blipFill>
        <p:spPr>
          <a:xfrm>
            <a:off x="0" y="1"/>
            <a:ext cx="9144000" cy="5143511"/>
          </a:xfrm>
          <a:prstGeom prst="rect">
            <a:avLst/>
          </a:prstGeom>
          <a:noFill/>
          <a:ln>
            <a:noFill/>
          </a:ln>
        </p:spPr>
      </p:pic>
      <p:grpSp>
        <p:nvGrpSpPr>
          <p:cNvPr id="259" name="Google Shape;259;p37"/>
          <p:cNvGrpSpPr/>
          <p:nvPr/>
        </p:nvGrpSpPr>
        <p:grpSpPr>
          <a:xfrm>
            <a:off x="10" y="-3"/>
            <a:ext cx="9144000" cy="5143515"/>
            <a:chOff x="10" y="-2"/>
            <a:chExt cx="9144001" cy="5143515"/>
          </a:xfrm>
        </p:grpSpPr>
        <p:pic>
          <p:nvPicPr>
            <p:cNvPr id="260" name="Google Shape;260;p37"/>
            <p:cNvPicPr preferRelativeResize="0"/>
            <p:nvPr/>
          </p:nvPicPr>
          <p:blipFill rotWithShape="1">
            <a:blip r:embed="rId3">
              <a:alphaModFix/>
            </a:blip>
            <a:srcRect b="0" l="0" r="0" t="0"/>
            <a:stretch/>
          </p:blipFill>
          <p:spPr>
            <a:xfrm flipH="1" rot="5400000">
              <a:off x="66996" y="-66989"/>
              <a:ext cx="1826152" cy="1960125"/>
            </a:xfrm>
            <a:prstGeom prst="rect">
              <a:avLst/>
            </a:prstGeom>
            <a:noFill/>
            <a:ln>
              <a:noFill/>
            </a:ln>
          </p:spPr>
        </p:pic>
        <p:pic>
          <p:nvPicPr>
            <p:cNvPr id="261" name="Google Shape;261;p37"/>
            <p:cNvPicPr preferRelativeResize="0"/>
            <p:nvPr/>
          </p:nvPicPr>
          <p:blipFill rotWithShape="1">
            <a:blip r:embed="rId4">
              <a:alphaModFix/>
            </a:blip>
            <a:srcRect b="0" l="0" r="0" t="0"/>
            <a:stretch/>
          </p:blipFill>
          <p:spPr>
            <a:xfrm flipH="1">
              <a:off x="5798186" y="3771175"/>
              <a:ext cx="3345823" cy="1372325"/>
            </a:xfrm>
            <a:prstGeom prst="rect">
              <a:avLst/>
            </a:prstGeom>
            <a:noFill/>
            <a:ln>
              <a:noFill/>
            </a:ln>
          </p:spPr>
        </p:pic>
        <p:pic>
          <p:nvPicPr>
            <p:cNvPr id="262" name="Google Shape;262;p37"/>
            <p:cNvPicPr preferRelativeResize="0"/>
            <p:nvPr/>
          </p:nvPicPr>
          <p:blipFill rotWithShape="1">
            <a:blip r:embed="rId5">
              <a:alphaModFix/>
            </a:blip>
            <a:srcRect b="0" l="0" r="0" t="0"/>
            <a:stretch/>
          </p:blipFill>
          <p:spPr>
            <a:xfrm rot="10800000">
              <a:off x="7458335" y="2"/>
              <a:ext cx="1685675" cy="1807498"/>
            </a:xfrm>
            <a:prstGeom prst="rect">
              <a:avLst/>
            </a:prstGeom>
            <a:noFill/>
            <a:ln>
              <a:noFill/>
            </a:ln>
          </p:spPr>
        </p:pic>
        <p:pic>
          <p:nvPicPr>
            <p:cNvPr id="263" name="Google Shape;263;p37"/>
            <p:cNvPicPr preferRelativeResize="0"/>
            <p:nvPr/>
          </p:nvPicPr>
          <p:blipFill rotWithShape="1">
            <a:blip r:embed="rId4">
              <a:alphaModFix/>
            </a:blip>
            <a:srcRect b="0" l="0" r="0" t="0"/>
            <a:stretch/>
          </p:blipFill>
          <p:spPr>
            <a:xfrm>
              <a:off x="11" y="3771187"/>
              <a:ext cx="3345823" cy="1372325"/>
            </a:xfrm>
            <a:prstGeom prst="rect">
              <a:avLst/>
            </a:prstGeom>
            <a:noFill/>
            <a:ln>
              <a:noFill/>
            </a:ln>
          </p:spPr>
        </p:pic>
      </p:grpSp>
      <p:pic>
        <p:nvPicPr>
          <p:cNvPr id="264" name="Google Shape;264;p37"/>
          <p:cNvPicPr preferRelativeResize="0"/>
          <p:nvPr/>
        </p:nvPicPr>
        <p:blipFill rotWithShape="1">
          <a:blip r:embed="rId6">
            <a:alphaModFix/>
          </a:blip>
          <a:srcRect b="13180" l="6999" r="4730" t="10001"/>
          <a:stretch/>
        </p:blipFill>
        <p:spPr>
          <a:xfrm flipH="1">
            <a:off x="4" y="0"/>
            <a:ext cx="9143997" cy="4425550"/>
          </a:xfrm>
          <a:prstGeom prst="rect">
            <a:avLst/>
          </a:prstGeom>
          <a:noFill/>
          <a:ln>
            <a:noFill/>
          </a:ln>
        </p:spPr>
      </p:pic>
      <p:sp>
        <p:nvSpPr>
          <p:cNvPr id="265" name="Google Shape;265;p37"/>
          <p:cNvSpPr txBox="1"/>
          <p:nvPr>
            <p:ph type="title"/>
          </p:nvPr>
        </p:nvSpPr>
        <p:spPr>
          <a:xfrm>
            <a:off x="1101250" y="1307100"/>
            <a:ext cx="6941400" cy="2529300"/>
          </a:xfrm>
          <a:prstGeom prst="rect">
            <a:avLst/>
          </a:prstGeom>
          <a:noFill/>
          <a:ln>
            <a:noFill/>
          </a:ln>
        </p:spPr>
        <p:txBody>
          <a:bodyPr anchorCtr="0" anchor="t" bIns="68575" lIns="68575" spcFirstLastPara="1" rIns="68575" wrap="square" tIns="68575">
            <a:noAutofit/>
          </a:bodyPr>
          <a:lstStyle>
            <a:lvl1pPr lvl="0" algn="ctr">
              <a:lnSpc>
                <a:spcPct val="80000"/>
              </a:lnSpc>
              <a:spcBef>
                <a:spcPts val="0"/>
              </a:spcBef>
              <a:spcAft>
                <a:spcPts val="0"/>
              </a:spcAft>
              <a:buSzPts val="3600"/>
              <a:buNone/>
              <a:defRPr sz="10000"/>
            </a:lvl1pPr>
            <a:lvl2pPr lvl="1" algn="l">
              <a:lnSpc>
                <a:spcPct val="100000"/>
              </a:lnSpc>
              <a:spcBef>
                <a:spcPts val="0"/>
              </a:spcBef>
              <a:spcAft>
                <a:spcPts val="0"/>
              </a:spcAft>
              <a:buSzPts val="3600"/>
              <a:buNone/>
              <a:defRPr sz="4800"/>
            </a:lvl2pPr>
            <a:lvl3pPr lvl="2" algn="l">
              <a:lnSpc>
                <a:spcPct val="100000"/>
              </a:lnSpc>
              <a:spcBef>
                <a:spcPts val="0"/>
              </a:spcBef>
              <a:spcAft>
                <a:spcPts val="0"/>
              </a:spcAft>
              <a:buSzPts val="3600"/>
              <a:buNone/>
              <a:defRPr sz="4800"/>
            </a:lvl3pPr>
            <a:lvl4pPr lvl="3" algn="l">
              <a:lnSpc>
                <a:spcPct val="100000"/>
              </a:lnSpc>
              <a:spcBef>
                <a:spcPts val="0"/>
              </a:spcBef>
              <a:spcAft>
                <a:spcPts val="0"/>
              </a:spcAft>
              <a:buSzPts val="3600"/>
              <a:buNone/>
              <a:defRPr sz="4800"/>
            </a:lvl4pPr>
            <a:lvl5pPr lvl="4" algn="l">
              <a:lnSpc>
                <a:spcPct val="100000"/>
              </a:lnSpc>
              <a:spcBef>
                <a:spcPts val="0"/>
              </a:spcBef>
              <a:spcAft>
                <a:spcPts val="0"/>
              </a:spcAft>
              <a:buSzPts val="3600"/>
              <a:buNone/>
              <a:defRPr sz="4800"/>
            </a:lvl5pPr>
            <a:lvl6pPr lvl="5" algn="l">
              <a:lnSpc>
                <a:spcPct val="100000"/>
              </a:lnSpc>
              <a:spcBef>
                <a:spcPts val="0"/>
              </a:spcBef>
              <a:spcAft>
                <a:spcPts val="0"/>
              </a:spcAft>
              <a:buSzPts val="3600"/>
              <a:buNone/>
              <a:defRPr sz="4800"/>
            </a:lvl6pPr>
            <a:lvl7pPr lvl="6" algn="l">
              <a:lnSpc>
                <a:spcPct val="100000"/>
              </a:lnSpc>
              <a:spcBef>
                <a:spcPts val="0"/>
              </a:spcBef>
              <a:spcAft>
                <a:spcPts val="0"/>
              </a:spcAft>
              <a:buSzPts val="3600"/>
              <a:buNone/>
              <a:defRPr sz="4800"/>
            </a:lvl7pPr>
            <a:lvl8pPr lvl="7" algn="l">
              <a:lnSpc>
                <a:spcPct val="100000"/>
              </a:lnSpc>
              <a:spcBef>
                <a:spcPts val="0"/>
              </a:spcBef>
              <a:spcAft>
                <a:spcPts val="0"/>
              </a:spcAft>
              <a:buSzPts val="3600"/>
              <a:buNone/>
              <a:defRPr sz="4800"/>
            </a:lvl8pPr>
            <a:lvl9pPr lvl="8" algn="l">
              <a:lnSpc>
                <a:spcPct val="100000"/>
              </a:lnSpc>
              <a:spcBef>
                <a:spcPts val="0"/>
              </a:spcBef>
              <a:spcAft>
                <a:spcPts val="0"/>
              </a:spcAft>
              <a:buSzPts val="3600"/>
              <a:buNone/>
              <a:defRPr sz="4800"/>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66" name="Shape 266"/>
        <p:cNvGrpSpPr/>
        <p:nvPr/>
      </p:nvGrpSpPr>
      <p:grpSpPr>
        <a:xfrm>
          <a:off x="0" y="0"/>
          <a:ext cx="0" cy="0"/>
          <a:chOff x="0" y="0"/>
          <a:chExt cx="0" cy="0"/>
        </a:xfrm>
      </p:grpSpPr>
      <p:pic>
        <p:nvPicPr>
          <p:cNvPr id="267" name="Google Shape;267;p38"/>
          <p:cNvPicPr preferRelativeResize="0"/>
          <p:nvPr/>
        </p:nvPicPr>
        <p:blipFill rotWithShape="1">
          <a:blip r:embed="rId2">
            <a:alphaModFix/>
          </a:blip>
          <a:srcRect b="0" l="0" r="0" t="0"/>
          <a:stretch/>
        </p:blipFill>
        <p:spPr>
          <a:xfrm>
            <a:off x="0" y="1"/>
            <a:ext cx="9144000" cy="5143511"/>
          </a:xfrm>
          <a:prstGeom prst="rect">
            <a:avLst/>
          </a:prstGeom>
          <a:noFill/>
          <a:ln>
            <a:noFill/>
          </a:ln>
        </p:spPr>
      </p:pic>
      <p:grpSp>
        <p:nvGrpSpPr>
          <p:cNvPr id="268" name="Google Shape;268;p38"/>
          <p:cNvGrpSpPr/>
          <p:nvPr/>
        </p:nvGrpSpPr>
        <p:grpSpPr>
          <a:xfrm>
            <a:off x="-1" y="-1"/>
            <a:ext cx="9144004" cy="5143502"/>
            <a:chOff x="-1" y="-2"/>
            <a:chExt cx="9144004" cy="5143502"/>
          </a:xfrm>
        </p:grpSpPr>
        <p:pic>
          <p:nvPicPr>
            <p:cNvPr id="269" name="Google Shape;269;p38"/>
            <p:cNvPicPr preferRelativeResize="0"/>
            <p:nvPr/>
          </p:nvPicPr>
          <p:blipFill rotWithShape="1">
            <a:blip r:embed="rId3">
              <a:alphaModFix/>
            </a:blip>
            <a:srcRect b="0" l="0" r="0" t="0"/>
            <a:stretch/>
          </p:blipFill>
          <p:spPr>
            <a:xfrm flipH="1" rot="5400000">
              <a:off x="94739" y="2426601"/>
              <a:ext cx="2622148" cy="2811628"/>
            </a:xfrm>
            <a:prstGeom prst="rect">
              <a:avLst/>
            </a:prstGeom>
            <a:noFill/>
            <a:ln>
              <a:noFill/>
            </a:ln>
          </p:spPr>
        </p:pic>
        <p:grpSp>
          <p:nvGrpSpPr>
            <p:cNvPr id="270" name="Google Shape;270;p38"/>
            <p:cNvGrpSpPr/>
            <p:nvPr/>
          </p:nvGrpSpPr>
          <p:grpSpPr>
            <a:xfrm>
              <a:off x="6468124" y="-2"/>
              <a:ext cx="2675879" cy="5143502"/>
              <a:chOff x="6468124" y="-2"/>
              <a:chExt cx="2675879" cy="5143502"/>
            </a:xfrm>
          </p:grpSpPr>
          <p:pic>
            <p:nvPicPr>
              <p:cNvPr id="271" name="Google Shape;271;p38"/>
              <p:cNvPicPr preferRelativeResize="0"/>
              <p:nvPr/>
            </p:nvPicPr>
            <p:blipFill rotWithShape="1">
              <a:blip r:embed="rId4">
                <a:alphaModFix/>
              </a:blip>
              <a:srcRect b="0" l="20025" r="0" t="0"/>
              <a:stretch/>
            </p:blipFill>
            <p:spPr>
              <a:xfrm flipH="1">
                <a:off x="6468124" y="3771175"/>
                <a:ext cx="2675876" cy="1372325"/>
              </a:xfrm>
              <a:prstGeom prst="rect">
                <a:avLst/>
              </a:prstGeom>
              <a:noFill/>
              <a:ln>
                <a:noFill/>
              </a:ln>
            </p:spPr>
          </p:pic>
          <p:pic>
            <p:nvPicPr>
              <p:cNvPr id="272" name="Google Shape;272;p38"/>
              <p:cNvPicPr preferRelativeResize="0"/>
              <p:nvPr/>
            </p:nvPicPr>
            <p:blipFill rotWithShape="1">
              <a:blip r:embed="rId3">
                <a:alphaModFix/>
              </a:blip>
              <a:srcRect b="0" l="0" r="0" t="0"/>
              <a:stretch/>
            </p:blipFill>
            <p:spPr>
              <a:xfrm rot="10800000">
                <a:off x="7884353" y="-2"/>
                <a:ext cx="1259650" cy="1350702"/>
              </a:xfrm>
              <a:prstGeom prst="rect">
                <a:avLst/>
              </a:prstGeom>
              <a:noFill/>
              <a:ln>
                <a:noFill/>
              </a:ln>
            </p:spPr>
          </p:pic>
        </p:grpSp>
      </p:grpSp>
      <p:sp>
        <p:nvSpPr>
          <p:cNvPr id="273" name="Google Shape;273;p38"/>
          <p:cNvSpPr txBox="1"/>
          <p:nvPr>
            <p:ph type="title"/>
          </p:nvPr>
        </p:nvSpPr>
        <p:spPr>
          <a:xfrm>
            <a:off x="4425550" y="2626950"/>
            <a:ext cx="3852300" cy="759300"/>
          </a:xfrm>
          <a:prstGeom prst="rect">
            <a:avLst/>
          </a:prstGeom>
          <a:noFill/>
          <a:ln>
            <a:noFill/>
          </a:ln>
        </p:spPr>
        <p:txBody>
          <a:bodyPr anchorCtr="0" anchor="t" bIns="68575" lIns="68575" spcFirstLastPara="1" rIns="68575" wrap="square" tIns="68575">
            <a:noAutofit/>
          </a:bodyPr>
          <a:lstStyle>
            <a:lvl1pPr lvl="0" algn="r">
              <a:lnSpc>
                <a:spcPct val="80000"/>
              </a:lnSpc>
              <a:spcBef>
                <a:spcPts val="0"/>
              </a:spcBef>
              <a:spcAft>
                <a:spcPts val="0"/>
              </a:spcAft>
              <a:buSzPts val="2700"/>
              <a:buNone/>
              <a:defRPr sz="5000"/>
            </a:lvl1pPr>
            <a:lvl2pPr lvl="1" algn="ctr">
              <a:lnSpc>
                <a:spcPct val="100000"/>
              </a:lnSpc>
              <a:spcBef>
                <a:spcPts val="0"/>
              </a:spcBef>
              <a:spcAft>
                <a:spcPts val="0"/>
              </a:spcAft>
              <a:buSzPts val="2700"/>
              <a:buNone/>
              <a:defRPr sz="3600"/>
            </a:lvl2pPr>
            <a:lvl3pPr lvl="2" algn="ctr">
              <a:lnSpc>
                <a:spcPct val="100000"/>
              </a:lnSpc>
              <a:spcBef>
                <a:spcPts val="0"/>
              </a:spcBef>
              <a:spcAft>
                <a:spcPts val="0"/>
              </a:spcAft>
              <a:buSzPts val="2700"/>
              <a:buNone/>
              <a:defRPr sz="3600"/>
            </a:lvl3pPr>
            <a:lvl4pPr lvl="3" algn="ctr">
              <a:lnSpc>
                <a:spcPct val="100000"/>
              </a:lnSpc>
              <a:spcBef>
                <a:spcPts val="0"/>
              </a:spcBef>
              <a:spcAft>
                <a:spcPts val="0"/>
              </a:spcAft>
              <a:buSzPts val="2700"/>
              <a:buNone/>
              <a:defRPr sz="3600"/>
            </a:lvl4pPr>
            <a:lvl5pPr lvl="4" algn="ctr">
              <a:lnSpc>
                <a:spcPct val="100000"/>
              </a:lnSpc>
              <a:spcBef>
                <a:spcPts val="0"/>
              </a:spcBef>
              <a:spcAft>
                <a:spcPts val="0"/>
              </a:spcAft>
              <a:buSzPts val="2700"/>
              <a:buNone/>
              <a:defRPr sz="3600"/>
            </a:lvl5pPr>
            <a:lvl6pPr lvl="5" algn="ctr">
              <a:lnSpc>
                <a:spcPct val="100000"/>
              </a:lnSpc>
              <a:spcBef>
                <a:spcPts val="0"/>
              </a:spcBef>
              <a:spcAft>
                <a:spcPts val="0"/>
              </a:spcAft>
              <a:buSzPts val="2700"/>
              <a:buNone/>
              <a:defRPr sz="3600"/>
            </a:lvl6pPr>
            <a:lvl7pPr lvl="6" algn="ctr">
              <a:lnSpc>
                <a:spcPct val="100000"/>
              </a:lnSpc>
              <a:spcBef>
                <a:spcPts val="0"/>
              </a:spcBef>
              <a:spcAft>
                <a:spcPts val="0"/>
              </a:spcAft>
              <a:buSzPts val="2700"/>
              <a:buNone/>
              <a:defRPr sz="3600"/>
            </a:lvl7pPr>
            <a:lvl8pPr lvl="7" algn="ctr">
              <a:lnSpc>
                <a:spcPct val="100000"/>
              </a:lnSpc>
              <a:spcBef>
                <a:spcPts val="0"/>
              </a:spcBef>
              <a:spcAft>
                <a:spcPts val="0"/>
              </a:spcAft>
              <a:buSzPts val="2700"/>
              <a:buNone/>
              <a:defRPr sz="3600"/>
            </a:lvl8pPr>
            <a:lvl9pPr lvl="8" algn="ctr">
              <a:lnSpc>
                <a:spcPct val="100000"/>
              </a:lnSpc>
              <a:spcBef>
                <a:spcPts val="0"/>
              </a:spcBef>
              <a:spcAft>
                <a:spcPts val="0"/>
              </a:spcAft>
              <a:buSzPts val="2700"/>
              <a:buNone/>
              <a:defRPr sz="3600"/>
            </a:lvl9pPr>
          </a:lstStyle>
          <a:p/>
        </p:txBody>
      </p:sp>
      <p:sp>
        <p:nvSpPr>
          <p:cNvPr id="274" name="Google Shape;274;p38"/>
          <p:cNvSpPr txBox="1"/>
          <p:nvPr>
            <p:ph idx="2" type="title"/>
          </p:nvPr>
        </p:nvSpPr>
        <p:spPr>
          <a:xfrm>
            <a:off x="7154650" y="1462813"/>
            <a:ext cx="1056900" cy="713400"/>
          </a:xfrm>
          <a:prstGeom prst="rect">
            <a:avLst/>
          </a:prstGeom>
          <a:noFill/>
          <a:ln>
            <a:noFill/>
          </a:ln>
        </p:spPr>
        <p:txBody>
          <a:bodyPr anchorCtr="0" anchor="ctr" bIns="68575" lIns="68575" spcFirstLastPara="1" rIns="68575" wrap="square" tIns="68575">
            <a:noAutofit/>
          </a:bodyPr>
          <a:lstStyle>
            <a:lvl1pPr lvl="0" algn="ctr">
              <a:lnSpc>
                <a:spcPct val="100000"/>
              </a:lnSpc>
              <a:spcBef>
                <a:spcPts val="0"/>
              </a:spcBef>
              <a:spcAft>
                <a:spcPts val="0"/>
              </a:spcAft>
              <a:buSzPts val="4500"/>
              <a:buNone/>
              <a:defRPr sz="5000">
                <a:solidFill>
                  <a:schemeClr val="accent1"/>
                </a:solidFill>
              </a:defRPr>
            </a:lvl1pPr>
            <a:lvl2pPr lvl="1" algn="ctr">
              <a:lnSpc>
                <a:spcPct val="100000"/>
              </a:lnSpc>
              <a:spcBef>
                <a:spcPts val="0"/>
              </a:spcBef>
              <a:spcAft>
                <a:spcPts val="0"/>
              </a:spcAft>
              <a:buSzPts val="4500"/>
              <a:buNone/>
              <a:defRPr sz="6000"/>
            </a:lvl2pPr>
            <a:lvl3pPr lvl="2" algn="ctr">
              <a:lnSpc>
                <a:spcPct val="100000"/>
              </a:lnSpc>
              <a:spcBef>
                <a:spcPts val="0"/>
              </a:spcBef>
              <a:spcAft>
                <a:spcPts val="0"/>
              </a:spcAft>
              <a:buSzPts val="4500"/>
              <a:buNone/>
              <a:defRPr sz="6000"/>
            </a:lvl3pPr>
            <a:lvl4pPr lvl="3" algn="ctr">
              <a:lnSpc>
                <a:spcPct val="100000"/>
              </a:lnSpc>
              <a:spcBef>
                <a:spcPts val="0"/>
              </a:spcBef>
              <a:spcAft>
                <a:spcPts val="0"/>
              </a:spcAft>
              <a:buSzPts val="4500"/>
              <a:buNone/>
              <a:defRPr sz="6000"/>
            </a:lvl4pPr>
            <a:lvl5pPr lvl="4" algn="ctr">
              <a:lnSpc>
                <a:spcPct val="100000"/>
              </a:lnSpc>
              <a:spcBef>
                <a:spcPts val="0"/>
              </a:spcBef>
              <a:spcAft>
                <a:spcPts val="0"/>
              </a:spcAft>
              <a:buSzPts val="4500"/>
              <a:buNone/>
              <a:defRPr sz="6000"/>
            </a:lvl5pPr>
            <a:lvl6pPr lvl="5" algn="ctr">
              <a:lnSpc>
                <a:spcPct val="100000"/>
              </a:lnSpc>
              <a:spcBef>
                <a:spcPts val="0"/>
              </a:spcBef>
              <a:spcAft>
                <a:spcPts val="0"/>
              </a:spcAft>
              <a:buSzPts val="4500"/>
              <a:buNone/>
              <a:defRPr sz="6000"/>
            </a:lvl6pPr>
            <a:lvl7pPr lvl="6" algn="ctr">
              <a:lnSpc>
                <a:spcPct val="100000"/>
              </a:lnSpc>
              <a:spcBef>
                <a:spcPts val="0"/>
              </a:spcBef>
              <a:spcAft>
                <a:spcPts val="0"/>
              </a:spcAft>
              <a:buSzPts val="4500"/>
              <a:buNone/>
              <a:defRPr sz="6000"/>
            </a:lvl7pPr>
            <a:lvl8pPr lvl="7" algn="ctr">
              <a:lnSpc>
                <a:spcPct val="100000"/>
              </a:lnSpc>
              <a:spcBef>
                <a:spcPts val="0"/>
              </a:spcBef>
              <a:spcAft>
                <a:spcPts val="0"/>
              </a:spcAft>
              <a:buSzPts val="4500"/>
              <a:buNone/>
              <a:defRPr sz="6000"/>
            </a:lvl8pPr>
            <a:lvl9pPr lvl="8" algn="ctr">
              <a:lnSpc>
                <a:spcPct val="100000"/>
              </a:lnSpc>
              <a:spcBef>
                <a:spcPts val="0"/>
              </a:spcBef>
              <a:spcAft>
                <a:spcPts val="0"/>
              </a:spcAft>
              <a:buSzPts val="4500"/>
              <a:buNone/>
              <a:defRPr sz="6000"/>
            </a:lvl9pPr>
          </a:lstStyle>
          <a:p/>
        </p:txBody>
      </p:sp>
      <p:sp>
        <p:nvSpPr>
          <p:cNvPr id="275" name="Google Shape;275;p38"/>
          <p:cNvSpPr txBox="1"/>
          <p:nvPr>
            <p:ph idx="1" type="subTitle"/>
          </p:nvPr>
        </p:nvSpPr>
        <p:spPr>
          <a:xfrm>
            <a:off x="5745325" y="3538188"/>
            <a:ext cx="2532600" cy="713400"/>
          </a:xfrm>
          <a:prstGeom prst="rect">
            <a:avLst/>
          </a:prstGeom>
          <a:noFill/>
          <a:ln>
            <a:noFill/>
          </a:ln>
        </p:spPr>
        <p:txBody>
          <a:bodyPr anchorCtr="0" anchor="t" bIns="68575" lIns="68575" spcFirstLastPara="1" rIns="68575" wrap="square" tIns="68575">
            <a:noAutofit/>
          </a:bodyPr>
          <a:lstStyle>
            <a:lvl1pPr lvl="0" algn="r">
              <a:lnSpc>
                <a:spcPct val="100000"/>
              </a:lnSpc>
              <a:spcBef>
                <a:spcPts val="0"/>
              </a:spcBef>
              <a:spcAft>
                <a:spcPts val="0"/>
              </a:spcAft>
              <a:buSzPts val="1100"/>
              <a:buNone/>
              <a:defRPr sz="1600"/>
            </a:lvl1pPr>
            <a:lvl2pPr lvl="1" algn="ctr">
              <a:lnSpc>
                <a:spcPct val="100000"/>
              </a:lnSpc>
              <a:spcBef>
                <a:spcPts val="1600"/>
              </a:spcBef>
              <a:spcAft>
                <a:spcPts val="0"/>
              </a:spcAft>
              <a:buSzPts val="1100"/>
              <a:buNone/>
              <a:defRPr/>
            </a:lvl2pPr>
            <a:lvl3pPr lvl="2" algn="ctr">
              <a:lnSpc>
                <a:spcPct val="100000"/>
              </a:lnSpc>
              <a:spcBef>
                <a:spcPts val="1600"/>
              </a:spcBef>
              <a:spcAft>
                <a:spcPts val="0"/>
              </a:spcAft>
              <a:buSzPts val="1100"/>
              <a:buNone/>
              <a:defRPr/>
            </a:lvl3pPr>
            <a:lvl4pPr lvl="3" algn="ctr">
              <a:lnSpc>
                <a:spcPct val="100000"/>
              </a:lnSpc>
              <a:spcBef>
                <a:spcPts val="1600"/>
              </a:spcBef>
              <a:spcAft>
                <a:spcPts val="0"/>
              </a:spcAft>
              <a:buSzPts val="1100"/>
              <a:buNone/>
              <a:defRPr/>
            </a:lvl4pPr>
            <a:lvl5pPr lvl="4" algn="ctr">
              <a:lnSpc>
                <a:spcPct val="100000"/>
              </a:lnSpc>
              <a:spcBef>
                <a:spcPts val="1600"/>
              </a:spcBef>
              <a:spcAft>
                <a:spcPts val="0"/>
              </a:spcAft>
              <a:buSzPts val="1100"/>
              <a:buNone/>
              <a:defRPr/>
            </a:lvl5pPr>
            <a:lvl6pPr lvl="5" algn="ctr">
              <a:lnSpc>
                <a:spcPct val="100000"/>
              </a:lnSpc>
              <a:spcBef>
                <a:spcPts val="1600"/>
              </a:spcBef>
              <a:spcAft>
                <a:spcPts val="0"/>
              </a:spcAft>
              <a:buSzPts val="1100"/>
              <a:buNone/>
              <a:defRPr/>
            </a:lvl6pPr>
            <a:lvl7pPr lvl="6" algn="ctr">
              <a:lnSpc>
                <a:spcPct val="100000"/>
              </a:lnSpc>
              <a:spcBef>
                <a:spcPts val="1600"/>
              </a:spcBef>
              <a:spcAft>
                <a:spcPts val="0"/>
              </a:spcAft>
              <a:buSzPts val="1100"/>
              <a:buNone/>
              <a:defRPr/>
            </a:lvl7pPr>
            <a:lvl8pPr lvl="7" algn="ctr">
              <a:lnSpc>
                <a:spcPct val="100000"/>
              </a:lnSpc>
              <a:spcBef>
                <a:spcPts val="1600"/>
              </a:spcBef>
              <a:spcAft>
                <a:spcPts val="0"/>
              </a:spcAft>
              <a:buSzPts val="1100"/>
              <a:buNone/>
              <a:defRPr/>
            </a:lvl8pPr>
            <a:lvl9pPr lvl="8" algn="ctr">
              <a:lnSpc>
                <a:spcPct val="100000"/>
              </a:lnSpc>
              <a:spcBef>
                <a:spcPts val="1600"/>
              </a:spcBef>
              <a:spcAft>
                <a:spcPts val="1600"/>
              </a:spcAft>
              <a:buSzPts val="1100"/>
              <a:buNone/>
              <a:defRPr/>
            </a:lvl9pPr>
          </a:lstStyle>
          <a:p/>
        </p:txBody>
      </p:sp>
      <p:pic>
        <p:nvPicPr>
          <p:cNvPr id="276" name="Google Shape;276;p38"/>
          <p:cNvPicPr preferRelativeResize="0"/>
          <p:nvPr/>
        </p:nvPicPr>
        <p:blipFill rotWithShape="1">
          <a:blip r:embed="rId5">
            <a:alphaModFix/>
          </a:blip>
          <a:srcRect b="0" l="20324" r="2010" t="0"/>
          <a:stretch/>
        </p:blipFill>
        <p:spPr>
          <a:xfrm>
            <a:off x="1" y="0"/>
            <a:ext cx="7101727" cy="5085450"/>
          </a:xfrm>
          <a:prstGeom prst="rect">
            <a:avLst/>
          </a:prstGeom>
          <a:noFill/>
          <a:ln>
            <a:noFill/>
          </a:ln>
        </p:spPr>
      </p:pic>
      <p:pic>
        <p:nvPicPr>
          <p:cNvPr id="277" name="Google Shape;277;p38"/>
          <p:cNvPicPr preferRelativeResize="0"/>
          <p:nvPr/>
        </p:nvPicPr>
        <p:blipFill rotWithShape="1">
          <a:blip r:embed="rId6">
            <a:alphaModFix/>
          </a:blip>
          <a:srcRect b="0" l="-110" r="26146" t="0"/>
          <a:stretch/>
        </p:blipFill>
        <p:spPr>
          <a:xfrm flipH="1" rot="5400000">
            <a:off x="304711" y="-304714"/>
            <a:ext cx="1350702" cy="1960125"/>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78" name="Shape 278"/>
        <p:cNvGrpSpPr/>
        <p:nvPr/>
      </p:nvGrpSpPr>
      <p:grpSpPr>
        <a:xfrm>
          <a:off x="0" y="0"/>
          <a:ext cx="0" cy="0"/>
          <a:chOff x="0" y="0"/>
          <a:chExt cx="0" cy="0"/>
        </a:xfrm>
      </p:grpSpPr>
      <p:pic>
        <p:nvPicPr>
          <p:cNvPr id="279" name="Google Shape;279;p39"/>
          <p:cNvPicPr preferRelativeResize="0"/>
          <p:nvPr/>
        </p:nvPicPr>
        <p:blipFill rotWithShape="1">
          <a:blip r:embed="rId2">
            <a:alphaModFix/>
          </a:blip>
          <a:srcRect b="0" l="0" r="0" t="0"/>
          <a:stretch/>
        </p:blipFill>
        <p:spPr>
          <a:xfrm>
            <a:off x="0" y="1"/>
            <a:ext cx="9144000" cy="5143511"/>
          </a:xfrm>
          <a:prstGeom prst="rect">
            <a:avLst/>
          </a:prstGeom>
          <a:noFill/>
          <a:ln>
            <a:noFill/>
          </a:ln>
        </p:spPr>
      </p:pic>
      <p:grpSp>
        <p:nvGrpSpPr>
          <p:cNvPr id="280" name="Google Shape;280;p39"/>
          <p:cNvGrpSpPr/>
          <p:nvPr/>
        </p:nvGrpSpPr>
        <p:grpSpPr>
          <a:xfrm>
            <a:off x="-1" y="2"/>
            <a:ext cx="9144011" cy="5143498"/>
            <a:chOff x="-1" y="2"/>
            <a:chExt cx="9144011" cy="5143498"/>
          </a:xfrm>
        </p:grpSpPr>
        <p:pic>
          <p:nvPicPr>
            <p:cNvPr id="281" name="Google Shape;281;p39"/>
            <p:cNvPicPr preferRelativeResize="0"/>
            <p:nvPr/>
          </p:nvPicPr>
          <p:blipFill rotWithShape="1">
            <a:blip r:embed="rId3">
              <a:alphaModFix/>
            </a:blip>
            <a:srcRect b="0" l="0" r="0" t="0"/>
            <a:stretch/>
          </p:blipFill>
          <p:spPr>
            <a:xfrm>
              <a:off x="0" y="3771175"/>
              <a:ext cx="3345823" cy="1372325"/>
            </a:xfrm>
            <a:prstGeom prst="rect">
              <a:avLst/>
            </a:prstGeom>
            <a:noFill/>
            <a:ln>
              <a:noFill/>
            </a:ln>
          </p:spPr>
        </p:pic>
        <p:pic>
          <p:nvPicPr>
            <p:cNvPr id="282" name="Google Shape;282;p39"/>
            <p:cNvPicPr preferRelativeResize="0"/>
            <p:nvPr/>
          </p:nvPicPr>
          <p:blipFill rotWithShape="1">
            <a:blip r:embed="rId4">
              <a:alphaModFix/>
            </a:blip>
            <a:srcRect b="0" l="0" r="0" t="0"/>
            <a:stretch/>
          </p:blipFill>
          <p:spPr>
            <a:xfrm rot="-5400000">
              <a:off x="6427122" y="2426601"/>
              <a:ext cx="2622148" cy="2811628"/>
            </a:xfrm>
            <a:prstGeom prst="rect">
              <a:avLst/>
            </a:prstGeom>
            <a:noFill/>
            <a:ln>
              <a:noFill/>
            </a:ln>
          </p:spPr>
        </p:pic>
        <p:pic>
          <p:nvPicPr>
            <p:cNvPr id="283" name="Google Shape;283;p39"/>
            <p:cNvPicPr preferRelativeResize="0"/>
            <p:nvPr/>
          </p:nvPicPr>
          <p:blipFill rotWithShape="1">
            <a:blip r:embed="rId4">
              <a:alphaModFix/>
            </a:blip>
            <a:srcRect b="0" l="0" r="0" t="0"/>
            <a:stretch/>
          </p:blipFill>
          <p:spPr>
            <a:xfrm flipH="1" rot="10800000">
              <a:off x="-1" y="2"/>
              <a:ext cx="1685675" cy="1807498"/>
            </a:xfrm>
            <a:prstGeom prst="rect">
              <a:avLst/>
            </a:prstGeom>
            <a:noFill/>
            <a:ln>
              <a:noFill/>
            </a:ln>
          </p:spPr>
        </p:pic>
      </p:grpSp>
      <p:sp>
        <p:nvSpPr>
          <p:cNvPr id="284" name="Google Shape;284;p39"/>
          <p:cNvSpPr txBox="1"/>
          <p:nvPr>
            <p:ph type="ctrTitle"/>
          </p:nvPr>
        </p:nvSpPr>
        <p:spPr>
          <a:xfrm>
            <a:off x="720000" y="1231275"/>
            <a:ext cx="3960600" cy="2149800"/>
          </a:xfrm>
          <a:prstGeom prst="rect">
            <a:avLst/>
          </a:prstGeom>
          <a:noFill/>
          <a:ln>
            <a:noFill/>
          </a:ln>
        </p:spPr>
        <p:txBody>
          <a:bodyPr anchorCtr="0" anchor="t" bIns="68575" lIns="68575" spcFirstLastPara="1" rIns="68575" wrap="square" tIns="68575">
            <a:noAutofit/>
          </a:bodyPr>
          <a:lstStyle>
            <a:lvl1pPr lvl="0" algn="ctr">
              <a:lnSpc>
                <a:spcPct val="90000"/>
              </a:lnSpc>
              <a:spcBef>
                <a:spcPts val="0"/>
              </a:spcBef>
              <a:spcAft>
                <a:spcPts val="0"/>
              </a:spcAft>
              <a:buSzPts val="3900"/>
              <a:buNone/>
              <a:defRPr sz="5000"/>
            </a:lvl1pPr>
            <a:lvl2pPr lvl="1" algn="ctr">
              <a:lnSpc>
                <a:spcPct val="100000"/>
              </a:lnSpc>
              <a:spcBef>
                <a:spcPts val="0"/>
              </a:spcBef>
              <a:spcAft>
                <a:spcPts val="0"/>
              </a:spcAft>
              <a:buSzPts val="3900"/>
              <a:buNone/>
              <a:defRPr sz="5200"/>
            </a:lvl2pPr>
            <a:lvl3pPr lvl="2" algn="ctr">
              <a:lnSpc>
                <a:spcPct val="100000"/>
              </a:lnSpc>
              <a:spcBef>
                <a:spcPts val="0"/>
              </a:spcBef>
              <a:spcAft>
                <a:spcPts val="0"/>
              </a:spcAft>
              <a:buSzPts val="3900"/>
              <a:buNone/>
              <a:defRPr sz="5200"/>
            </a:lvl3pPr>
            <a:lvl4pPr lvl="3" algn="ctr">
              <a:lnSpc>
                <a:spcPct val="100000"/>
              </a:lnSpc>
              <a:spcBef>
                <a:spcPts val="0"/>
              </a:spcBef>
              <a:spcAft>
                <a:spcPts val="0"/>
              </a:spcAft>
              <a:buSzPts val="3900"/>
              <a:buNone/>
              <a:defRPr sz="5200"/>
            </a:lvl4pPr>
            <a:lvl5pPr lvl="4" algn="ctr">
              <a:lnSpc>
                <a:spcPct val="100000"/>
              </a:lnSpc>
              <a:spcBef>
                <a:spcPts val="0"/>
              </a:spcBef>
              <a:spcAft>
                <a:spcPts val="0"/>
              </a:spcAft>
              <a:buSzPts val="3900"/>
              <a:buNone/>
              <a:defRPr sz="5200"/>
            </a:lvl5pPr>
            <a:lvl6pPr lvl="5" algn="ctr">
              <a:lnSpc>
                <a:spcPct val="100000"/>
              </a:lnSpc>
              <a:spcBef>
                <a:spcPts val="0"/>
              </a:spcBef>
              <a:spcAft>
                <a:spcPts val="0"/>
              </a:spcAft>
              <a:buSzPts val="3900"/>
              <a:buNone/>
              <a:defRPr sz="5200"/>
            </a:lvl6pPr>
            <a:lvl7pPr lvl="6" algn="ctr">
              <a:lnSpc>
                <a:spcPct val="100000"/>
              </a:lnSpc>
              <a:spcBef>
                <a:spcPts val="0"/>
              </a:spcBef>
              <a:spcAft>
                <a:spcPts val="0"/>
              </a:spcAft>
              <a:buSzPts val="3900"/>
              <a:buNone/>
              <a:defRPr sz="5200"/>
            </a:lvl7pPr>
            <a:lvl8pPr lvl="7" algn="ctr">
              <a:lnSpc>
                <a:spcPct val="100000"/>
              </a:lnSpc>
              <a:spcBef>
                <a:spcPts val="0"/>
              </a:spcBef>
              <a:spcAft>
                <a:spcPts val="0"/>
              </a:spcAft>
              <a:buSzPts val="3900"/>
              <a:buNone/>
              <a:defRPr sz="5200"/>
            </a:lvl8pPr>
            <a:lvl9pPr lvl="8" algn="ctr">
              <a:lnSpc>
                <a:spcPct val="100000"/>
              </a:lnSpc>
              <a:spcBef>
                <a:spcPts val="0"/>
              </a:spcBef>
              <a:spcAft>
                <a:spcPts val="0"/>
              </a:spcAft>
              <a:buSzPts val="3900"/>
              <a:buNone/>
              <a:defRPr sz="5200"/>
            </a:lvl9pPr>
          </a:lstStyle>
          <a:p/>
        </p:txBody>
      </p:sp>
      <p:sp>
        <p:nvSpPr>
          <p:cNvPr id="285" name="Google Shape;285;p39"/>
          <p:cNvSpPr txBox="1"/>
          <p:nvPr>
            <p:ph idx="1" type="subTitle"/>
          </p:nvPr>
        </p:nvSpPr>
        <p:spPr>
          <a:xfrm>
            <a:off x="720000" y="3415474"/>
            <a:ext cx="3960600" cy="475800"/>
          </a:xfrm>
          <a:prstGeom prst="rect">
            <a:avLst/>
          </a:prstGeom>
          <a:noFill/>
          <a:ln>
            <a:noFill/>
          </a:ln>
        </p:spPr>
        <p:txBody>
          <a:bodyPr anchorCtr="0" anchor="t" bIns="68575" lIns="68575" spcFirstLastPara="1" rIns="68575" wrap="square" tIns="68575">
            <a:noAutofit/>
          </a:bodyPr>
          <a:lstStyle>
            <a:lvl1pPr lvl="0" algn="ctr">
              <a:lnSpc>
                <a:spcPct val="100000"/>
              </a:lnSpc>
              <a:spcBef>
                <a:spcPts val="0"/>
              </a:spcBef>
              <a:spcAft>
                <a:spcPts val="0"/>
              </a:spcAft>
              <a:buSzPts val="1100"/>
              <a:buNone/>
              <a:defRPr sz="1600"/>
            </a:lvl1pPr>
            <a:lvl2pPr lvl="1" algn="ctr">
              <a:lnSpc>
                <a:spcPct val="100000"/>
              </a:lnSpc>
              <a:spcBef>
                <a:spcPts val="0"/>
              </a:spcBef>
              <a:spcAft>
                <a:spcPts val="0"/>
              </a:spcAft>
              <a:buSzPts val="1400"/>
              <a:buNone/>
              <a:defRPr sz="1800"/>
            </a:lvl2pPr>
            <a:lvl3pPr lvl="2" algn="ctr">
              <a:lnSpc>
                <a:spcPct val="100000"/>
              </a:lnSpc>
              <a:spcBef>
                <a:spcPts val="0"/>
              </a:spcBef>
              <a:spcAft>
                <a:spcPts val="0"/>
              </a:spcAft>
              <a:buSzPts val="1400"/>
              <a:buNone/>
              <a:defRPr sz="1800"/>
            </a:lvl3pPr>
            <a:lvl4pPr lvl="3" algn="ctr">
              <a:lnSpc>
                <a:spcPct val="100000"/>
              </a:lnSpc>
              <a:spcBef>
                <a:spcPts val="0"/>
              </a:spcBef>
              <a:spcAft>
                <a:spcPts val="0"/>
              </a:spcAft>
              <a:buSzPts val="1400"/>
              <a:buNone/>
              <a:defRPr sz="1800"/>
            </a:lvl4pPr>
            <a:lvl5pPr lvl="4" algn="ctr">
              <a:lnSpc>
                <a:spcPct val="100000"/>
              </a:lnSpc>
              <a:spcBef>
                <a:spcPts val="0"/>
              </a:spcBef>
              <a:spcAft>
                <a:spcPts val="0"/>
              </a:spcAft>
              <a:buSzPts val="1400"/>
              <a:buNone/>
              <a:defRPr sz="1800"/>
            </a:lvl5pPr>
            <a:lvl6pPr lvl="5" algn="ctr">
              <a:lnSpc>
                <a:spcPct val="100000"/>
              </a:lnSpc>
              <a:spcBef>
                <a:spcPts val="0"/>
              </a:spcBef>
              <a:spcAft>
                <a:spcPts val="0"/>
              </a:spcAft>
              <a:buSzPts val="1400"/>
              <a:buNone/>
              <a:defRPr sz="1800"/>
            </a:lvl6pPr>
            <a:lvl7pPr lvl="6" algn="ctr">
              <a:lnSpc>
                <a:spcPct val="100000"/>
              </a:lnSpc>
              <a:spcBef>
                <a:spcPts val="0"/>
              </a:spcBef>
              <a:spcAft>
                <a:spcPts val="0"/>
              </a:spcAft>
              <a:buSzPts val="1400"/>
              <a:buNone/>
              <a:defRPr sz="1800"/>
            </a:lvl7pPr>
            <a:lvl8pPr lvl="7" algn="ctr">
              <a:lnSpc>
                <a:spcPct val="100000"/>
              </a:lnSpc>
              <a:spcBef>
                <a:spcPts val="0"/>
              </a:spcBef>
              <a:spcAft>
                <a:spcPts val="0"/>
              </a:spcAft>
              <a:buSzPts val="1400"/>
              <a:buNone/>
              <a:defRPr sz="1800"/>
            </a:lvl8pPr>
            <a:lvl9pPr lvl="8" algn="ctr">
              <a:lnSpc>
                <a:spcPct val="100000"/>
              </a:lnSpc>
              <a:spcBef>
                <a:spcPts val="0"/>
              </a:spcBef>
              <a:spcAft>
                <a:spcPts val="0"/>
              </a:spcAft>
              <a:buSzPts val="1400"/>
              <a:buNone/>
              <a:defRPr sz="1800"/>
            </a:lvl9pPr>
          </a:lstStyle>
          <a:p/>
        </p:txBody>
      </p:sp>
      <p:pic>
        <p:nvPicPr>
          <p:cNvPr id="286" name="Google Shape;286;p39"/>
          <p:cNvPicPr preferRelativeResize="0"/>
          <p:nvPr/>
        </p:nvPicPr>
        <p:blipFill rotWithShape="1">
          <a:blip r:embed="rId5">
            <a:alphaModFix/>
          </a:blip>
          <a:srcRect b="0" l="0" r="22336" t="0"/>
          <a:stretch/>
        </p:blipFill>
        <p:spPr>
          <a:xfrm>
            <a:off x="2042275" y="0"/>
            <a:ext cx="7101727" cy="5085450"/>
          </a:xfrm>
          <a:prstGeom prst="rect">
            <a:avLst/>
          </a:prstGeom>
          <a:noFill/>
          <a:ln>
            <a:noFill/>
          </a:ln>
        </p:spPr>
      </p:pic>
      <p:pic>
        <p:nvPicPr>
          <p:cNvPr id="287" name="Google Shape;287;p39"/>
          <p:cNvPicPr preferRelativeResize="0"/>
          <p:nvPr/>
        </p:nvPicPr>
        <p:blipFill rotWithShape="1">
          <a:blip r:embed="rId6">
            <a:alphaModFix/>
          </a:blip>
          <a:srcRect b="0" l="0" r="0" t="0"/>
          <a:stretch/>
        </p:blipFill>
        <p:spPr>
          <a:xfrm rot="-5400000">
            <a:off x="7250862" y="-66989"/>
            <a:ext cx="1826152" cy="1960125"/>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288" name="Shape 288"/>
        <p:cNvGrpSpPr/>
        <p:nvPr/>
      </p:nvGrpSpPr>
      <p:grpSpPr>
        <a:xfrm>
          <a:off x="0" y="0"/>
          <a:ext cx="0" cy="0"/>
          <a:chOff x="0" y="0"/>
          <a:chExt cx="0" cy="0"/>
        </a:xfrm>
      </p:grpSpPr>
      <p:pic>
        <p:nvPicPr>
          <p:cNvPr id="289" name="Google Shape;289;p40"/>
          <p:cNvPicPr preferRelativeResize="0"/>
          <p:nvPr/>
        </p:nvPicPr>
        <p:blipFill rotWithShape="1">
          <a:blip r:embed="rId2">
            <a:alphaModFix/>
          </a:blip>
          <a:srcRect b="0" l="0" r="0" t="0"/>
          <a:stretch/>
        </p:blipFill>
        <p:spPr>
          <a:xfrm>
            <a:off x="0" y="1"/>
            <a:ext cx="9144000" cy="5143511"/>
          </a:xfrm>
          <a:prstGeom prst="rect">
            <a:avLst/>
          </a:prstGeom>
          <a:noFill/>
          <a:ln>
            <a:noFill/>
          </a:ln>
        </p:spPr>
      </p:pic>
      <p:grpSp>
        <p:nvGrpSpPr>
          <p:cNvPr id="290" name="Google Shape;290;p40"/>
          <p:cNvGrpSpPr/>
          <p:nvPr/>
        </p:nvGrpSpPr>
        <p:grpSpPr>
          <a:xfrm>
            <a:off x="-3" y="2"/>
            <a:ext cx="9144002" cy="5143497"/>
            <a:chOff x="-3" y="1"/>
            <a:chExt cx="9144002" cy="5143498"/>
          </a:xfrm>
        </p:grpSpPr>
        <p:pic>
          <p:nvPicPr>
            <p:cNvPr id="291" name="Google Shape;291;p40"/>
            <p:cNvPicPr preferRelativeResize="0"/>
            <p:nvPr/>
          </p:nvPicPr>
          <p:blipFill rotWithShape="1">
            <a:blip r:embed="rId3">
              <a:alphaModFix/>
            </a:blip>
            <a:srcRect b="0" l="0" r="0" t="0"/>
            <a:stretch/>
          </p:blipFill>
          <p:spPr>
            <a:xfrm flipH="1">
              <a:off x="6296322" y="3975500"/>
              <a:ext cx="2847677" cy="1167999"/>
            </a:xfrm>
            <a:prstGeom prst="rect">
              <a:avLst/>
            </a:prstGeom>
            <a:noFill/>
            <a:ln>
              <a:noFill/>
            </a:ln>
          </p:spPr>
        </p:pic>
        <p:pic>
          <p:nvPicPr>
            <p:cNvPr id="292" name="Google Shape;292;p40"/>
            <p:cNvPicPr preferRelativeResize="0"/>
            <p:nvPr/>
          </p:nvPicPr>
          <p:blipFill rotWithShape="1">
            <a:blip r:embed="rId4">
              <a:alphaModFix/>
            </a:blip>
            <a:srcRect b="22378" l="0" r="0" t="1394"/>
            <a:stretch/>
          </p:blipFill>
          <p:spPr>
            <a:xfrm flipH="1" rot="5400000">
              <a:off x="-129799" y="129801"/>
              <a:ext cx="1427599" cy="1168000"/>
            </a:xfrm>
            <a:prstGeom prst="rect">
              <a:avLst/>
            </a:prstGeom>
            <a:noFill/>
            <a:ln>
              <a:noFill/>
            </a:ln>
          </p:spPr>
        </p:pic>
        <p:pic>
          <p:nvPicPr>
            <p:cNvPr id="293" name="Google Shape;293;p40"/>
            <p:cNvPicPr preferRelativeResize="0"/>
            <p:nvPr/>
          </p:nvPicPr>
          <p:blipFill rotWithShape="1">
            <a:blip r:embed="rId3">
              <a:alphaModFix/>
            </a:blip>
            <a:srcRect b="0" l="0" r="0" t="0"/>
            <a:stretch/>
          </p:blipFill>
          <p:spPr>
            <a:xfrm>
              <a:off x="-3" y="3975500"/>
              <a:ext cx="2847677" cy="1167999"/>
            </a:xfrm>
            <a:prstGeom prst="rect">
              <a:avLst/>
            </a:prstGeom>
            <a:noFill/>
            <a:ln>
              <a:noFill/>
            </a:ln>
          </p:spPr>
        </p:pic>
      </p:grpSp>
      <p:sp>
        <p:nvSpPr>
          <p:cNvPr id="294" name="Google Shape;294;p40"/>
          <p:cNvSpPr txBox="1"/>
          <p:nvPr>
            <p:ph idx="1" type="body"/>
          </p:nvPr>
        </p:nvSpPr>
        <p:spPr>
          <a:xfrm>
            <a:off x="720000" y="1682325"/>
            <a:ext cx="3973500" cy="2318400"/>
          </a:xfrm>
          <a:prstGeom prst="rect">
            <a:avLst/>
          </a:prstGeom>
          <a:noFill/>
          <a:ln>
            <a:noFill/>
          </a:ln>
        </p:spPr>
        <p:txBody>
          <a:bodyPr anchorCtr="0" anchor="t" bIns="68575" lIns="68575" spcFirstLastPara="1" rIns="68575" wrap="square" tIns="68575">
            <a:noAutofit/>
          </a:bodyPr>
          <a:lstStyle>
            <a:lvl1pPr indent="-298450" lvl="0" marL="457200" algn="l">
              <a:lnSpc>
                <a:spcPct val="100000"/>
              </a:lnSpc>
              <a:spcBef>
                <a:spcPts val="0"/>
              </a:spcBef>
              <a:spcAft>
                <a:spcPts val="0"/>
              </a:spcAft>
              <a:buSzPts val="11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1600"/>
              </a:spcBef>
              <a:spcAft>
                <a:spcPts val="0"/>
              </a:spcAft>
              <a:buSzPts val="1100"/>
              <a:buChar char="■"/>
              <a:defRPr/>
            </a:lvl3pPr>
            <a:lvl4pPr indent="-298450" lvl="3" marL="1828800" algn="l">
              <a:lnSpc>
                <a:spcPct val="115000"/>
              </a:lnSpc>
              <a:spcBef>
                <a:spcPts val="1600"/>
              </a:spcBef>
              <a:spcAft>
                <a:spcPts val="0"/>
              </a:spcAft>
              <a:buSzPts val="1100"/>
              <a:buChar char="●"/>
              <a:defRPr/>
            </a:lvl4pPr>
            <a:lvl5pPr indent="-298450" lvl="4" marL="2286000" algn="l">
              <a:lnSpc>
                <a:spcPct val="115000"/>
              </a:lnSpc>
              <a:spcBef>
                <a:spcPts val="1600"/>
              </a:spcBef>
              <a:spcAft>
                <a:spcPts val="0"/>
              </a:spcAft>
              <a:buSzPts val="1100"/>
              <a:buChar char="○"/>
              <a:defRPr/>
            </a:lvl5pPr>
            <a:lvl6pPr indent="-298450" lvl="5" marL="2743200" algn="l">
              <a:lnSpc>
                <a:spcPct val="115000"/>
              </a:lnSpc>
              <a:spcBef>
                <a:spcPts val="1600"/>
              </a:spcBef>
              <a:spcAft>
                <a:spcPts val="0"/>
              </a:spcAft>
              <a:buSzPts val="1100"/>
              <a:buChar char="■"/>
              <a:defRPr/>
            </a:lvl6pPr>
            <a:lvl7pPr indent="-298450" lvl="6" marL="3200400" algn="l">
              <a:lnSpc>
                <a:spcPct val="115000"/>
              </a:lnSpc>
              <a:spcBef>
                <a:spcPts val="1600"/>
              </a:spcBef>
              <a:spcAft>
                <a:spcPts val="0"/>
              </a:spcAft>
              <a:buSzPts val="1100"/>
              <a:buChar char="●"/>
              <a:defRPr/>
            </a:lvl7pPr>
            <a:lvl8pPr indent="-298450" lvl="7" marL="3657600" algn="l">
              <a:lnSpc>
                <a:spcPct val="115000"/>
              </a:lnSpc>
              <a:spcBef>
                <a:spcPts val="1600"/>
              </a:spcBef>
              <a:spcAft>
                <a:spcPts val="0"/>
              </a:spcAft>
              <a:buSzPts val="1100"/>
              <a:buChar char="○"/>
              <a:defRPr/>
            </a:lvl8pPr>
            <a:lvl9pPr indent="-298450" lvl="8" marL="4114800" algn="l">
              <a:lnSpc>
                <a:spcPct val="115000"/>
              </a:lnSpc>
              <a:spcBef>
                <a:spcPts val="1600"/>
              </a:spcBef>
              <a:spcAft>
                <a:spcPts val="1600"/>
              </a:spcAft>
              <a:buSzPts val="1100"/>
              <a:buChar char="■"/>
              <a:defRPr/>
            </a:lvl9pPr>
          </a:lstStyle>
          <a:p/>
        </p:txBody>
      </p:sp>
      <p:sp>
        <p:nvSpPr>
          <p:cNvPr id="295" name="Google Shape;295;p40"/>
          <p:cNvSpPr txBox="1"/>
          <p:nvPr>
            <p:ph type="title"/>
          </p:nvPr>
        </p:nvSpPr>
        <p:spPr>
          <a:xfrm>
            <a:off x="720000" y="520467"/>
            <a:ext cx="3973500" cy="1232700"/>
          </a:xfrm>
          <a:prstGeom prst="rect">
            <a:avLst/>
          </a:prstGeom>
          <a:noFill/>
          <a:ln>
            <a:noFill/>
          </a:ln>
        </p:spPr>
        <p:txBody>
          <a:bodyPr anchorCtr="0" anchor="t" bIns="68575" lIns="68575" spcFirstLastPara="1" rIns="68575" wrap="square" tIns="68575">
            <a:no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600"/>
              <a:buNone/>
              <a:defRPr/>
            </a:lvl2pPr>
            <a:lvl3pPr lvl="2" algn="l">
              <a:lnSpc>
                <a:spcPct val="100000"/>
              </a:lnSpc>
              <a:spcBef>
                <a:spcPts val="0"/>
              </a:spcBef>
              <a:spcAft>
                <a:spcPts val="0"/>
              </a:spcAft>
              <a:buSzPts val="2600"/>
              <a:buNone/>
              <a:defRPr/>
            </a:lvl3pPr>
            <a:lvl4pPr lvl="3" algn="l">
              <a:lnSpc>
                <a:spcPct val="100000"/>
              </a:lnSpc>
              <a:spcBef>
                <a:spcPts val="0"/>
              </a:spcBef>
              <a:spcAft>
                <a:spcPts val="0"/>
              </a:spcAft>
              <a:buSzPts val="2600"/>
              <a:buNone/>
              <a:defRPr/>
            </a:lvl4pPr>
            <a:lvl5pPr lvl="4" algn="l">
              <a:lnSpc>
                <a:spcPct val="100000"/>
              </a:lnSpc>
              <a:spcBef>
                <a:spcPts val="0"/>
              </a:spcBef>
              <a:spcAft>
                <a:spcPts val="0"/>
              </a:spcAft>
              <a:buSzPts val="2600"/>
              <a:buNone/>
              <a:defRPr/>
            </a:lvl5pPr>
            <a:lvl6pPr lvl="5" algn="l">
              <a:lnSpc>
                <a:spcPct val="100000"/>
              </a:lnSpc>
              <a:spcBef>
                <a:spcPts val="0"/>
              </a:spcBef>
              <a:spcAft>
                <a:spcPts val="0"/>
              </a:spcAft>
              <a:buSzPts val="2600"/>
              <a:buNone/>
              <a:defRPr/>
            </a:lvl6pPr>
            <a:lvl7pPr lvl="6" algn="l">
              <a:lnSpc>
                <a:spcPct val="100000"/>
              </a:lnSpc>
              <a:spcBef>
                <a:spcPts val="0"/>
              </a:spcBef>
              <a:spcAft>
                <a:spcPts val="0"/>
              </a:spcAft>
              <a:buSzPts val="2600"/>
              <a:buNone/>
              <a:defRPr/>
            </a:lvl7pPr>
            <a:lvl8pPr lvl="7" algn="l">
              <a:lnSpc>
                <a:spcPct val="100000"/>
              </a:lnSpc>
              <a:spcBef>
                <a:spcPts val="0"/>
              </a:spcBef>
              <a:spcAft>
                <a:spcPts val="0"/>
              </a:spcAft>
              <a:buSzPts val="2600"/>
              <a:buNone/>
              <a:defRPr/>
            </a:lvl8pPr>
            <a:lvl9pPr lvl="8" algn="l">
              <a:lnSpc>
                <a:spcPct val="100000"/>
              </a:lnSpc>
              <a:spcBef>
                <a:spcPts val="0"/>
              </a:spcBef>
              <a:spcAft>
                <a:spcPts val="0"/>
              </a:spcAft>
              <a:buSzPts val="2600"/>
              <a:buNone/>
              <a:defRPr/>
            </a:lvl9pPr>
          </a:lstStyle>
          <a:p/>
        </p:txBody>
      </p:sp>
      <p:sp>
        <p:nvSpPr>
          <p:cNvPr id="296" name="Google Shape;296;p40"/>
          <p:cNvSpPr/>
          <p:nvPr>
            <p:ph idx="2" type="pic"/>
          </p:nvPr>
        </p:nvSpPr>
        <p:spPr>
          <a:xfrm>
            <a:off x="5317500" y="975075"/>
            <a:ext cx="2957700" cy="2957700"/>
          </a:xfrm>
          <a:prstGeom prst="ellipse">
            <a:avLst/>
          </a:prstGeom>
          <a:noFill/>
          <a:ln cap="flat" cmpd="sng" w="114300">
            <a:solidFill>
              <a:schemeClr val="dk2"/>
            </a:solidFill>
            <a:prstDash val="solid"/>
            <a:round/>
            <a:headEnd len="sm" w="sm" type="none"/>
            <a:tailEnd len="sm" w="sm" type="none"/>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97" name="Shape 297"/>
        <p:cNvGrpSpPr/>
        <p:nvPr/>
      </p:nvGrpSpPr>
      <p:grpSpPr>
        <a:xfrm>
          <a:off x="0" y="0"/>
          <a:ext cx="0" cy="0"/>
          <a:chOff x="0" y="0"/>
          <a:chExt cx="0" cy="0"/>
        </a:xfrm>
      </p:grpSpPr>
      <p:pic>
        <p:nvPicPr>
          <p:cNvPr id="298" name="Google Shape;298;p41"/>
          <p:cNvPicPr preferRelativeResize="0"/>
          <p:nvPr/>
        </p:nvPicPr>
        <p:blipFill rotWithShape="1">
          <a:blip r:embed="rId2">
            <a:alphaModFix/>
          </a:blip>
          <a:srcRect b="0" l="0" r="0" t="0"/>
          <a:stretch/>
        </p:blipFill>
        <p:spPr>
          <a:xfrm>
            <a:off x="0" y="1"/>
            <a:ext cx="9144000" cy="5143511"/>
          </a:xfrm>
          <a:prstGeom prst="rect">
            <a:avLst/>
          </a:prstGeom>
          <a:noFill/>
          <a:ln>
            <a:noFill/>
          </a:ln>
        </p:spPr>
      </p:pic>
      <p:grpSp>
        <p:nvGrpSpPr>
          <p:cNvPr id="299" name="Google Shape;299;p41"/>
          <p:cNvGrpSpPr/>
          <p:nvPr/>
        </p:nvGrpSpPr>
        <p:grpSpPr>
          <a:xfrm>
            <a:off x="6" y="12"/>
            <a:ext cx="9143992" cy="5133438"/>
            <a:chOff x="6" y="12"/>
            <a:chExt cx="9143993" cy="5133438"/>
          </a:xfrm>
        </p:grpSpPr>
        <p:pic>
          <p:nvPicPr>
            <p:cNvPr id="300" name="Google Shape;300;p41"/>
            <p:cNvPicPr preferRelativeResize="0"/>
            <p:nvPr/>
          </p:nvPicPr>
          <p:blipFill rotWithShape="1">
            <a:blip r:embed="rId3">
              <a:alphaModFix/>
            </a:blip>
            <a:srcRect b="0" l="0" r="0" t="0"/>
            <a:stretch/>
          </p:blipFill>
          <p:spPr>
            <a:xfrm rot="10800000">
              <a:off x="5798175" y="12"/>
              <a:ext cx="3345823" cy="1372325"/>
            </a:xfrm>
            <a:prstGeom prst="rect">
              <a:avLst/>
            </a:prstGeom>
            <a:noFill/>
            <a:ln>
              <a:noFill/>
            </a:ln>
          </p:spPr>
        </p:pic>
        <p:pic>
          <p:nvPicPr>
            <p:cNvPr id="301" name="Google Shape;301;p41"/>
            <p:cNvPicPr preferRelativeResize="0"/>
            <p:nvPr/>
          </p:nvPicPr>
          <p:blipFill rotWithShape="1">
            <a:blip r:embed="rId4">
              <a:alphaModFix/>
            </a:blip>
            <a:srcRect b="30500" l="0" r="0" t="-3435"/>
            <a:stretch/>
          </p:blipFill>
          <p:spPr>
            <a:xfrm flipH="1" rot="5400000">
              <a:off x="-183683" y="3631464"/>
              <a:ext cx="1685675" cy="1318298"/>
            </a:xfrm>
            <a:prstGeom prst="rect">
              <a:avLst/>
            </a:prstGeom>
            <a:noFill/>
            <a:ln>
              <a:noFill/>
            </a:ln>
          </p:spPr>
        </p:pic>
      </p:grpSp>
      <p:sp>
        <p:nvSpPr>
          <p:cNvPr id="302" name="Google Shape;302;p41"/>
          <p:cNvSpPr txBox="1"/>
          <p:nvPr>
            <p:ph type="title"/>
          </p:nvPr>
        </p:nvSpPr>
        <p:spPr>
          <a:xfrm>
            <a:off x="720000" y="521225"/>
            <a:ext cx="7704000" cy="572700"/>
          </a:xfrm>
          <a:prstGeom prst="rect">
            <a:avLst/>
          </a:prstGeom>
          <a:noFill/>
          <a:ln>
            <a:noFill/>
          </a:ln>
        </p:spPr>
        <p:txBody>
          <a:bodyPr anchorCtr="0" anchor="t" bIns="68575" lIns="68575" spcFirstLastPara="1" rIns="68575" wrap="square" tIns="68575">
            <a:no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600"/>
              <a:buNone/>
              <a:defRPr/>
            </a:lvl2pPr>
            <a:lvl3pPr lvl="2" algn="l">
              <a:lnSpc>
                <a:spcPct val="100000"/>
              </a:lnSpc>
              <a:spcBef>
                <a:spcPts val="0"/>
              </a:spcBef>
              <a:spcAft>
                <a:spcPts val="0"/>
              </a:spcAft>
              <a:buSzPts val="2600"/>
              <a:buNone/>
              <a:defRPr/>
            </a:lvl3pPr>
            <a:lvl4pPr lvl="3" algn="l">
              <a:lnSpc>
                <a:spcPct val="100000"/>
              </a:lnSpc>
              <a:spcBef>
                <a:spcPts val="0"/>
              </a:spcBef>
              <a:spcAft>
                <a:spcPts val="0"/>
              </a:spcAft>
              <a:buSzPts val="2600"/>
              <a:buNone/>
              <a:defRPr/>
            </a:lvl4pPr>
            <a:lvl5pPr lvl="4" algn="l">
              <a:lnSpc>
                <a:spcPct val="100000"/>
              </a:lnSpc>
              <a:spcBef>
                <a:spcPts val="0"/>
              </a:spcBef>
              <a:spcAft>
                <a:spcPts val="0"/>
              </a:spcAft>
              <a:buSzPts val="2600"/>
              <a:buNone/>
              <a:defRPr/>
            </a:lvl5pPr>
            <a:lvl6pPr lvl="5" algn="l">
              <a:lnSpc>
                <a:spcPct val="100000"/>
              </a:lnSpc>
              <a:spcBef>
                <a:spcPts val="0"/>
              </a:spcBef>
              <a:spcAft>
                <a:spcPts val="0"/>
              </a:spcAft>
              <a:buSzPts val="2600"/>
              <a:buNone/>
              <a:defRPr/>
            </a:lvl6pPr>
            <a:lvl7pPr lvl="6" algn="l">
              <a:lnSpc>
                <a:spcPct val="100000"/>
              </a:lnSpc>
              <a:spcBef>
                <a:spcPts val="0"/>
              </a:spcBef>
              <a:spcAft>
                <a:spcPts val="0"/>
              </a:spcAft>
              <a:buSzPts val="2600"/>
              <a:buNone/>
              <a:defRPr/>
            </a:lvl7pPr>
            <a:lvl8pPr lvl="7" algn="l">
              <a:lnSpc>
                <a:spcPct val="100000"/>
              </a:lnSpc>
              <a:spcBef>
                <a:spcPts val="0"/>
              </a:spcBef>
              <a:spcAft>
                <a:spcPts val="0"/>
              </a:spcAft>
              <a:buSzPts val="2600"/>
              <a:buNone/>
              <a:defRPr/>
            </a:lvl8pPr>
            <a:lvl9pPr lvl="8" algn="l">
              <a:lnSpc>
                <a:spcPct val="100000"/>
              </a:lnSpc>
              <a:spcBef>
                <a:spcPts val="0"/>
              </a:spcBef>
              <a:spcAft>
                <a:spcPts val="0"/>
              </a:spcAft>
              <a:buSzPts val="2600"/>
              <a:buNone/>
              <a:defRPr/>
            </a:lvl9pPr>
          </a:lstStyle>
          <a:p/>
        </p:txBody>
      </p:sp>
      <p:sp>
        <p:nvSpPr>
          <p:cNvPr id="303" name="Google Shape;303;p41"/>
          <p:cNvSpPr txBox="1"/>
          <p:nvPr>
            <p:ph idx="1" type="subTitle"/>
          </p:nvPr>
        </p:nvSpPr>
        <p:spPr>
          <a:xfrm>
            <a:off x="720000" y="1151375"/>
            <a:ext cx="7704000" cy="373200"/>
          </a:xfrm>
          <a:prstGeom prst="rect">
            <a:avLst/>
          </a:prstGeom>
          <a:noFill/>
          <a:ln>
            <a:noFill/>
          </a:ln>
        </p:spPr>
        <p:txBody>
          <a:bodyPr anchorCtr="0" anchor="t" bIns="68575" lIns="68575" spcFirstLastPara="1" rIns="68575" wrap="square" tIns="68575">
            <a:noAutofit/>
          </a:bodyPr>
          <a:lstStyle>
            <a:lvl1pPr lvl="0" algn="l">
              <a:lnSpc>
                <a:spcPct val="100000"/>
              </a:lnSpc>
              <a:spcBef>
                <a:spcPts val="0"/>
              </a:spcBef>
              <a:spcAft>
                <a:spcPts val="0"/>
              </a:spcAft>
              <a:buSzPts val="1100"/>
              <a:buNone/>
              <a:defRPr sz="1200"/>
            </a:lvl1pPr>
            <a:lvl2pPr lvl="1" algn="l">
              <a:lnSpc>
                <a:spcPct val="100000"/>
              </a:lnSpc>
              <a:spcBef>
                <a:spcPts val="0"/>
              </a:spcBef>
              <a:spcAft>
                <a:spcPts val="0"/>
              </a:spcAft>
              <a:buSzPts val="1100"/>
              <a:buNone/>
              <a:defRPr/>
            </a:lvl2pPr>
            <a:lvl3pPr lvl="2" algn="l">
              <a:lnSpc>
                <a:spcPct val="100000"/>
              </a:lnSpc>
              <a:spcBef>
                <a:spcPts val="1600"/>
              </a:spcBef>
              <a:spcAft>
                <a:spcPts val="0"/>
              </a:spcAft>
              <a:buSzPts val="1100"/>
              <a:buNone/>
              <a:defRPr/>
            </a:lvl3pPr>
            <a:lvl4pPr lvl="3" algn="l">
              <a:lnSpc>
                <a:spcPct val="100000"/>
              </a:lnSpc>
              <a:spcBef>
                <a:spcPts val="1600"/>
              </a:spcBef>
              <a:spcAft>
                <a:spcPts val="0"/>
              </a:spcAft>
              <a:buSzPts val="1100"/>
              <a:buNone/>
              <a:defRPr/>
            </a:lvl4pPr>
            <a:lvl5pPr lvl="4" algn="l">
              <a:lnSpc>
                <a:spcPct val="100000"/>
              </a:lnSpc>
              <a:spcBef>
                <a:spcPts val="1600"/>
              </a:spcBef>
              <a:spcAft>
                <a:spcPts val="0"/>
              </a:spcAft>
              <a:buSzPts val="1100"/>
              <a:buNone/>
              <a:defRPr/>
            </a:lvl5pPr>
            <a:lvl6pPr lvl="5" algn="l">
              <a:lnSpc>
                <a:spcPct val="100000"/>
              </a:lnSpc>
              <a:spcBef>
                <a:spcPts val="1600"/>
              </a:spcBef>
              <a:spcAft>
                <a:spcPts val="0"/>
              </a:spcAft>
              <a:buSzPts val="1100"/>
              <a:buNone/>
              <a:defRPr/>
            </a:lvl6pPr>
            <a:lvl7pPr lvl="6" algn="l">
              <a:lnSpc>
                <a:spcPct val="100000"/>
              </a:lnSpc>
              <a:spcBef>
                <a:spcPts val="1600"/>
              </a:spcBef>
              <a:spcAft>
                <a:spcPts val="0"/>
              </a:spcAft>
              <a:buSzPts val="1100"/>
              <a:buNone/>
              <a:defRPr/>
            </a:lvl7pPr>
            <a:lvl8pPr lvl="7" algn="l">
              <a:lnSpc>
                <a:spcPct val="100000"/>
              </a:lnSpc>
              <a:spcBef>
                <a:spcPts val="1600"/>
              </a:spcBef>
              <a:spcAft>
                <a:spcPts val="0"/>
              </a:spcAft>
              <a:buSzPts val="1100"/>
              <a:buNone/>
              <a:defRPr/>
            </a:lvl8pPr>
            <a:lvl9pPr lvl="8" algn="l">
              <a:lnSpc>
                <a:spcPct val="100000"/>
              </a:lnSpc>
              <a:spcBef>
                <a:spcPts val="1600"/>
              </a:spcBef>
              <a:spcAft>
                <a:spcPts val="1600"/>
              </a:spcAft>
              <a:buSzPts val="1100"/>
              <a:buNone/>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4" name="Shape 304"/>
        <p:cNvGrpSpPr/>
        <p:nvPr/>
      </p:nvGrpSpPr>
      <p:grpSpPr>
        <a:xfrm>
          <a:off x="0" y="0"/>
          <a:ext cx="0" cy="0"/>
          <a:chOff x="0" y="0"/>
          <a:chExt cx="0" cy="0"/>
        </a:xfrm>
      </p:grpSpPr>
      <p:pic>
        <p:nvPicPr>
          <p:cNvPr id="305" name="Google Shape;305;p42"/>
          <p:cNvPicPr preferRelativeResize="0"/>
          <p:nvPr/>
        </p:nvPicPr>
        <p:blipFill rotWithShape="1">
          <a:blip r:embed="rId2">
            <a:alphaModFix/>
          </a:blip>
          <a:srcRect b="0" l="0" r="0" t="0"/>
          <a:stretch/>
        </p:blipFill>
        <p:spPr>
          <a:xfrm>
            <a:off x="0" y="1"/>
            <a:ext cx="9144000" cy="5143511"/>
          </a:xfrm>
          <a:prstGeom prst="rect">
            <a:avLst/>
          </a:prstGeom>
          <a:noFill/>
          <a:ln>
            <a:noFill/>
          </a:ln>
        </p:spPr>
      </p:pic>
      <p:grpSp>
        <p:nvGrpSpPr>
          <p:cNvPr id="306" name="Google Shape;306;p42"/>
          <p:cNvGrpSpPr/>
          <p:nvPr/>
        </p:nvGrpSpPr>
        <p:grpSpPr>
          <a:xfrm>
            <a:off x="0" y="-2"/>
            <a:ext cx="9144000" cy="5143502"/>
            <a:chOff x="0" y="-2"/>
            <a:chExt cx="9144000" cy="5143502"/>
          </a:xfrm>
        </p:grpSpPr>
        <p:pic>
          <p:nvPicPr>
            <p:cNvPr id="307" name="Google Shape;307;p42"/>
            <p:cNvPicPr preferRelativeResize="0"/>
            <p:nvPr/>
          </p:nvPicPr>
          <p:blipFill rotWithShape="1">
            <a:blip r:embed="rId3">
              <a:alphaModFix/>
            </a:blip>
            <a:srcRect b="0" l="0" r="0" t="0"/>
            <a:stretch/>
          </p:blipFill>
          <p:spPr>
            <a:xfrm>
              <a:off x="0" y="3771175"/>
              <a:ext cx="3345823" cy="1372325"/>
            </a:xfrm>
            <a:prstGeom prst="rect">
              <a:avLst/>
            </a:prstGeom>
            <a:noFill/>
            <a:ln>
              <a:noFill/>
            </a:ln>
          </p:spPr>
        </p:pic>
        <p:pic>
          <p:nvPicPr>
            <p:cNvPr id="308" name="Google Shape;308;p42"/>
            <p:cNvPicPr preferRelativeResize="0"/>
            <p:nvPr/>
          </p:nvPicPr>
          <p:blipFill rotWithShape="1">
            <a:blip r:embed="rId4">
              <a:alphaModFix/>
            </a:blip>
            <a:srcRect b="0" l="0" r="0" t="0"/>
            <a:stretch/>
          </p:blipFill>
          <p:spPr>
            <a:xfrm rot="-5400000">
              <a:off x="7250862" y="-66989"/>
              <a:ext cx="1826152" cy="1960125"/>
            </a:xfrm>
            <a:prstGeom prst="rect">
              <a:avLst/>
            </a:prstGeom>
            <a:noFill/>
            <a:ln>
              <a:noFill/>
            </a:ln>
          </p:spPr>
        </p:pic>
      </p:grpSp>
      <p:sp>
        <p:nvSpPr>
          <p:cNvPr id="309" name="Google Shape;309;p42"/>
          <p:cNvSpPr txBox="1"/>
          <p:nvPr>
            <p:ph type="title"/>
          </p:nvPr>
        </p:nvSpPr>
        <p:spPr>
          <a:xfrm>
            <a:off x="720000" y="521225"/>
            <a:ext cx="7704000" cy="572700"/>
          </a:xfrm>
          <a:prstGeom prst="rect">
            <a:avLst/>
          </a:prstGeom>
          <a:noFill/>
          <a:ln>
            <a:noFill/>
          </a:ln>
        </p:spPr>
        <p:txBody>
          <a:bodyPr anchorCtr="0" anchor="t" bIns="68575" lIns="68575" spcFirstLastPara="1" rIns="68575" wrap="square" tIns="68575">
            <a:noAutofit/>
          </a:bodyPr>
          <a:lstStyle>
            <a:lvl1pPr lvl="0" algn="ctr">
              <a:lnSpc>
                <a:spcPct val="100000"/>
              </a:lnSpc>
              <a:spcBef>
                <a:spcPts val="0"/>
              </a:spcBef>
              <a:spcAft>
                <a:spcPts val="0"/>
              </a:spcAft>
              <a:buSzPts val="2600"/>
              <a:buNone/>
              <a:defRPr/>
            </a:lvl1pPr>
            <a:lvl2pPr lvl="1" algn="l">
              <a:lnSpc>
                <a:spcPct val="100000"/>
              </a:lnSpc>
              <a:spcBef>
                <a:spcPts val="0"/>
              </a:spcBef>
              <a:spcAft>
                <a:spcPts val="0"/>
              </a:spcAft>
              <a:buSzPts val="2600"/>
              <a:buNone/>
              <a:defRPr/>
            </a:lvl2pPr>
            <a:lvl3pPr lvl="2" algn="l">
              <a:lnSpc>
                <a:spcPct val="100000"/>
              </a:lnSpc>
              <a:spcBef>
                <a:spcPts val="0"/>
              </a:spcBef>
              <a:spcAft>
                <a:spcPts val="0"/>
              </a:spcAft>
              <a:buSzPts val="2600"/>
              <a:buNone/>
              <a:defRPr/>
            </a:lvl3pPr>
            <a:lvl4pPr lvl="3" algn="l">
              <a:lnSpc>
                <a:spcPct val="100000"/>
              </a:lnSpc>
              <a:spcBef>
                <a:spcPts val="0"/>
              </a:spcBef>
              <a:spcAft>
                <a:spcPts val="0"/>
              </a:spcAft>
              <a:buSzPts val="2600"/>
              <a:buNone/>
              <a:defRPr/>
            </a:lvl4pPr>
            <a:lvl5pPr lvl="4" algn="l">
              <a:lnSpc>
                <a:spcPct val="100000"/>
              </a:lnSpc>
              <a:spcBef>
                <a:spcPts val="0"/>
              </a:spcBef>
              <a:spcAft>
                <a:spcPts val="0"/>
              </a:spcAft>
              <a:buSzPts val="2600"/>
              <a:buNone/>
              <a:defRPr/>
            </a:lvl5pPr>
            <a:lvl6pPr lvl="5" algn="l">
              <a:lnSpc>
                <a:spcPct val="100000"/>
              </a:lnSpc>
              <a:spcBef>
                <a:spcPts val="0"/>
              </a:spcBef>
              <a:spcAft>
                <a:spcPts val="0"/>
              </a:spcAft>
              <a:buSzPts val="2600"/>
              <a:buNone/>
              <a:defRPr/>
            </a:lvl6pPr>
            <a:lvl7pPr lvl="6" algn="l">
              <a:lnSpc>
                <a:spcPct val="100000"/>
              </a:lnSpc>
              <a:spcBef>
                <a:spcPts val="0"/>
              </a:spcBef>
              <a:spcAft>
                <a:spcPts val="0"/>
              </a:spcAft>
              <a:buSzPts val="2600"/>
              <a:buNone/>
              <a:defRPr/>
            </a:lvl7pPr>
            <a:lvl8pPr lvl="7" algn="l">
              <a:lnSpc>
                <a:spcPct val="100000"/>
              </a:lnSpc>
              <a:spcBef>
                <a:spcPts val="0"/>
              </a:spcBef>
              <a:spcAft>
                <a:spcPts val="0"/>
              </a:spcAft>
              <a:buSzPts val="2600"/>
              <a:buNone/>
              <a:defRPr/>
            </a:lvl8pPr>
            <a:lvl9pPr lvl="8" algn="l">
              <a:lnSpc>
                <a:spcPct val="100000"/>
              </a:lnSpc>
              <a:spcBef>
                <a:spcPts val="0"/>
              </a:spcBef>
              <a:spcAft>
                <a:spcPts val="0"/>
              </a:spcAft>
              <a:buSzPts val="2600"/>
              <a:buNone/>
              <a:defRPr/>
            </a:lvl9pPr>
          </a:lstStyle>
          <a:p/>
        </p:txBody>
      </p:sp>
      <p:sp>
        <p:nvSpPr>
          <p:cNvPr id="310" name="Google Shape;310;p42"/>
          <p:cNvSpPr txBox="1"/>
          <p:nvPr>
            <p:ph idx="1" type="subTitle"/>
          </p:nvPr>
        </p:nvSpPr>
        <p:spPr>
          <a:xfrm>
            <a:off x="4795449" y="3113925"/>
            <a:ext cx="2855400" cy="1027500"/>
          </a:xfrm>
          <a:prstGeom prst="rect">
            <a:avLst/>
          </a:prstGeom>
          <a:noFill/>
          <a:ln>
            <a:noFill/>
          </a:ln>
        </p:spPr>
        <p:txBody>
          <a:bodyPr anchorCtr="0" anchor="t" bIns="68575" lIns="68575" spcFirstLastPara="1" rIns="68575" wrap="square" tIns="68575">
            <a:noAutofit/>
          </a:bodyPr>
          <a:lstStyle>
            <a:lvl1pPr lvl="0" algn="ctr">
              <a:lnSpc>
                <a:spcPct val="100000"/>
              </a:lnSpc>
              <a:spcBef>
                <a:spcPts val="0"/>
              </a:spcBef>
              <a:spcAft>
                <a:spcPts val="0"/>
              </a:spcAft>
              <a:buSzPts val="2100"/>
              <a:buNone/>
              <a:defRPr b="0" sz="14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p:txBody>
      </p:sp>
      <p:sp>
        <p:nvSpPr>
          <p:cNvPr id="311" name="Google Shape;311;p42"/>
          <p:cNvSpPr txBox="1"/>
          <p:nvPr>
            <p:ph idx="2" type="subTitle"/>
          </p:nvPr>
        </p:nvSpPr>
        <p:spPr>
          <a:xfrm>
            <a:off x="1493410" y="3113925"/>
            <a:ext cx="2854800" cy="1027500"/>
          </a:xfrm>
          <a:prstGeom prst="rect">
            <a:avLst/>
          </a:prstGeom>
          <a:noFill/>
          <a:ln>
            <a:noFill/>
          </a:ln>
        </p:spPr>
        <p:txBody>
          <a:bodyPr anchorCtr="0" anchor="t" bIns="68575" lIns="68575" spcFirstLastPara="1" rIns="68575" wrap="square" tIns="68575">
            <a:noAutofit/>
          </a:bodyPr>
          <a:lstStyle>
            <a:lvl1pPr lvl="0" algn="ctr">
              <a:lnSpc>
                <a:spcPct val="100000"/>
              </a:lnSpc>
              <a:spcBef>
                <a:spcPts val="0"/>
              </a:spcBef>
              <a:spcAft>
                <a:spcPts val="0"/>
              </a:spcAft>
              <a:buSzPts val="2100"/>
              <a:buNone/>
              <a:defRPr b="0" sz="14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p:txBody>
      </p:sp>
      <p:sp>
        <p:nvSpPr>
          <p:cNvPr id="312" name="Google Shape;312;p42"/>
          <p:cNvSpPr txBox="1"/>
          <p:nvPr>
            <p:ph idx="3" type="subTitle"/>
          </p:nvPr>
        </p:nvSpPr>
        <p:spPr>
          <a:xfrm>
            <a:off x="1493400" y="2601975"/>
            <a:ext cx="2854800" cy="507000"/>
          </a:xfrm>
          <a:prstGeom prst="rect">
            <a:avLst/>
          </a:prstGeom>
          <a:noFill/>
          <a:ln>
            <a:noFill/>
          </a:ln>
        </p:spPr>
        <p:txBody>
          <a:bodyPr anchorCtr="0" anchor="b" bIns="68575" lIns="68575" spcFirstLastPara="1" rIns="68575" wrap="square" tIns="68575">
            <a:noAutofit/>
          </a:bodyPr>
          <a:lstStyle>
            <a:lvl1pPr lvl="0" algn="ctr">
              <a:lnSpc>
                <a:spcPct val="100000"/>
              </a:lnSpc>
              <a:spcBef>
                <a:spcPts val="0"/>
              </a:spcBef>
              <a:spcAft>
                <a:spcPts val="0"/>
              </a:spcAft>
              <a:buSzPts val="1500"/>
              <a:buFont typeface="Montserrat"/>
              <a:buNone/>
              <a:defRPr sz="2200">
                <a:latin typeface="Calistoga"/>
                <a:ea typeface="Calistoga"/>
                <a:cs typeface="Calistoga"/>
                <a:sym typeface="Calistoga"/>
              </a:defRPr>
            </a:lvl1pPr>
            <a:lvl2pPr lvl="1" algn="ctr">
              <a:lnSpc>
                <a:spcPct val="100000"/>
              </a:lnSpc>
              <a:spcBef>
                <a:spcPts val="0"/>
              </a:spcBef>
              <a:spcAft>
                <a:spcPts val="0"/>
              </a:spcAft>
              <a:buSzPts val="1500"/>
              <a:buFont typeface="Montserrat"/>
              <a:buNone/>
              <a:defRPr sz="2000">
                <a:latin typeface="Montserrat"/>
                <a:ea typeface="Montserrat"/>
                <a:cs typeface="Montserrat"/>
                <a:sym typeface="Montserrat"/>
              </a:defRPr>
            </a:lvl2pPr>
            <a:lvl3pPr lvl="2" algn="ctr">
              <a:lnSpc>
                <a:spcPct val="100000"/>
              </a:lnSpc>
              <a:spcBef>
                <a:spcPts val="1600"/>
              </a:spcBef>
              <a:spcAft>
                <a:spcPts val="0"/>
              </a:spcAft>
              <a:buSzPts val="1500"/>
              <a:buFont typeface="Montserrat"/>
              <a:buNone/>
              <a:defRPr sz="2000">
                <a:latin typeface="Montserrat"/>
                <a:ea typeface="Montserrat"/>
                <a:cs typeface="Montserrat"/>
                <a:sym typeface="Montserrat"/>
              </a:defRPr>
            </a:lvl3pPr>
            <a:lvl4pPr lvl="3" algn="ctr">
              <a:lnSpc>
                <a:spcPct val="100000"/>
              </a:lnSpc>
              <a:spcBef>
                <a:spcPts val="1600"/>
              </a:spcBef>
              <a:spcAft>
                <a:spcPts val="0"/>
              </a:spcAft>
              <a:buSzPts val="1500"/>
              <a:buFont typeface="Montserrat"/>
              <a:buNone/>
              <a:defRPr sz="2000">
                <a:latin typeface="Montserrat"/>
                <a:ea typeface="Montserrat"/>
                <a:cs typeface="Montserrat"/>
                <a:sym typeface="Montserrat"/>
              </a:defRPr>
            </a:lvl4pPr>
            <a:lvl5pPr lvl="4" algn="ctr">
              <a:lnSpc>
                <a:spcPct val="100000"/>
              </a:lnSpc>
              <a:spcBef>
                <a:spcPts val="1600"/>
              </a:spcBef>
              <a:spcAft>
                <a:spcPts val="0"/>
              </a:spcAft>
              <a:buSzPts val="1500"/>
              <a:buFont typeface="Montserrat"/>
              <a:buNone/>
              <a:defRPr sz="2000">
                <a:latin typeface="Montserrat"/>
                <a:ea typeface="Montserrat"/>
                <a:cs typeface="Montserrat"/>
                <a:sym typeface="Montserrat"/>
              </a:defRPr>
            </a:lvl5pPr>
            <a:lvl6pPr lvl="5" algn="ctr">
              <a:lnSpc>
                <a:spcPct val="100000"/>
              </a:lnSpc>
              <a:spcBef>
                <a:spcPts val="1600"/>
              </a:spcBef>
              <a:spcAft>
                <a:spcPts val="0"/>
              </a:spcAft>
              <a:buSzPts val="1500"/>
              <a:buFont typeface="Montserrat"/>
              <a:buNone/>
              <a:defRPr sz="2000">
                <a:latin typeface="Montserrat"/>
                <a:ea typeface="Montserrat"/>
                <a:cs typeface="Montserrat"/>
                <a:sym typeface="Montserrat"/>
              </a:defRPr>
            </a:lvl6pPr>
            <a:lvl7pPr lvl="6" algn="ctr">
              <a:lnSpc>
                <a:spcPct val="100000"/>
              </a:lnSpc>
              <a:spcBef>
                <a:spcPts val="1600"/>
              </a:spcBef>
              <a:spcAft>
                <a:spcPts val="0"/>
              </a:spcAft>
              <a:buSzPts val="1500"/>
              <a:buFont typeface="Montserrat"/>
              <a:buNone/>
              <a:defRPr sz="2000">
                <a:latin typeface="Montserrat"/>
                <a:ea typeface="Montserrat"/>
                <a:cs typeface="Montserrat"/>
                <a:sym typeface="Montserrat"/>
              </a:defRPr>
            </a:lvl7pPr>
            <a:lvl8pPr lvl="7" algn="ctr">
              <a:lnSpc>
                <a:spcPct val="100000"/>
              </a:lnSpc>
              <a:spcBef>
                <a:spcPts val="1600"/>
              </a:spcBef>
              <a:spcAft>
                <a:spcPts val="0"/>
              </a:spcAft>
              <a:buSzPts val="1500"/>
              <a:buFont typeface="Montserrat"/>
              <a:buNone/>
              <a:defRPr sz="2000">
                <a:latin typeface="Montserrat"/>
                <a:ea typeface="Montserrat"/>
                <a:cs typeface="Montserrat"/>
                <a:sym typeface="Montserrat"/>
              </a:defRPr>
            </a:lvl8pPr>
            <a:lvl9pPr lvl="8" algn="ctr">
              <a:lnSpc>
                <a:spcPct val="100000"/>
              </a:lnSpc>
              <a:spcBef>
                <a:spcPts val="1600"/>
              </a:spcBef>
              <a:spcAft>
                <a:spcPts val="1600"/>
              </a:spcAft>
              <a:buSzPts val="1500"/>
              <a:buFont typeface="Montserrat"/>
              <a:buNone/>
              <a:defRPr sz="2000">
                <a:latin typeface="Montserrat"/>
                <a:ea typeface="Montserrat"/>
                <a:cs typeface="Montserrat"/>
                <a:sym typeface="Montserrat"/>
              </a:defRPr>
            </a:lvl9pPr>
          </a:lstStyle>
          <a:p/>
        </p:txBody>
      </p:sp>
      <p:sp>
        <p:nvSpPr>
          <p:cNvPr id="313" name="Google Shape;313;p42"/>
          <p:cNvSpPr txBox="1"/>
          <p:nvPr>
            <p:ph idx="4" type="subTitle"/>
          </p:nvPr>
        </p:nvSpPr>
        <p:spPr>
          <a:xfrm>
            <a:off x="4795747" y="2601975"/>
            <a:ext cx="2854800" cy="507000"/>
          </a:xfrm>
          <a:prstGeom prst="rect">
            <a:avLst/>
          </a:prstGeom>
          <a:noFill/>
          <a:ln>
            <a:noFill/>
          </a:ln>
        </p:spPr>
        <p:txBody>
          <a:bodyPr anchorCtr="0" anchor="b" bIns="68575" lIns="68575" spcFirstLastPara="1" rIns="68575" wrap="square" tIns="68575">
            <a:noAutofit/>
          </a:bodyPr>
          <a:lstStyle>
            <a:lvl1pPr lvl="0" algn="ctr">
              <a:lnSpc>
                <a:spcPct val="100000"/>
              </a:lnSpc>
              <a:spcBef>
                <a:spcPts val="0"/>
              </a:spcBef>
              <a:spcAft>
                <a:spcPts val="0"/>
              </a:spcAft>
              <a:buSzPts val="1500"/>
              <a:buFont typeface="Montserrat"/>
              <a:buNone/>
              <a:defRPr sz="2200">
                <a:latin typeface="Calistoga"/>
                <a:ea typeface="Calistoga"/>
                <a:cs typeface="Calistoga"/>
                <a:sym typeface="Calistoga"/>
              </a:defRPr>
            </a:lvl1pPr>
            <a:lvl2pPr lvl="1" algn="ctr">
              <a:lnSpc>
                <a:spcPct val="100000"/>
              </a:lnSpc>
              <a:spcBef>
                <a:spcPts val="0"/>
              </a:spcBef>
              <a:spcAft>
                <a:spcPts val="0"/>
              </a:spcAft>
              <a:buSzPts val="1500"/>
              <a:buFont typeface="Montserrat"/>
              <a:buNone/>
              <a:defRPr sz="2000">
                <a:latin typeface="Montserrat"/>
                <a:ea typeface="Montserrat"/>
                <a:cs typeface="Montserrat"/>
                <a:sym typeface="Montserrat"/>
              </a:defRPr>
            </a:lvl2pPr>
            <a:lvl3pPr lvl="2" algn="ctr">
              <a:lnSpc>
                <a:spcPct val="100000"/>
              </a:lnSpc>
              <a:spcBef>
                <a:spcPts val="1600"/>
              </a:spcBef>
              <a:spcAft>
                <a:spcPts val="0"/>
              </a:spcAft>
              <a:buSzPts val="1500"/>
              <a:buFont typeface="Montserrat"/>
              <a:buNone/>
              <a:defRPr sz="2000">
                <a:latin typeface="Montserrat"/>
                <a:ea typeface="Montserrat"/>
                <a:cs typeface="Montserrat"/>
                <a:sym typeface="Montserrat"/>
              </a:defRPr>
            </a:lvl3pPr>
            <a:lvl4pPr lvl="3" algn="ctr">
              <a:lnSpc>
                <a:spcPct val="100000"/>
              </a:lnSpc>
              <a:spcBef>
                <a:spcPts val="1600"/>
              </a:spcBef>
              <a:spcAft>
                <a:spcPts val="0"/>
              </a:spcAft>
              <a:buSzPts val="1500"/>
              <a:buFont typeface="Montserrat"/>
              <a:buNone/>
              <a:defRPr sz="2000">
                <a:latin typeface="Montserrat"/>
                <a:ea typeface="Montserrat"/>
                <a:cs typeface="Montserrat"/>
                <a:sym typeface="Montserrat"/>
              </a:defRPr>
            </a:lvl4pPr>
            <a:lvl5pPr lvl="4" algn="ctr">
              <a:lnSpc>
                <a:spcPct val="100000"/>
              </a:lnSpc>
              <a:spcBef>
                <a:spcPts val="1600"/>
              </a:spcBef>
              <a:spcAft>
                <a:spcPts val="0"/>
              </a:spcAft>
              <a:buSzPts val="1500"/>
              <a:buFont typeface="Montserrat"/>
              <a:buNone/>
              <a:defRPr sz="2000">
                <a:latin typeface="Montserrat"/>
                <a:ea typeface="Montserrat"/>
                <a:cs typeface="Montserrat"/>
                <a:sym typeface="Montserrat"/>
              </a:defRPr>
            </a:lvl5pPr>
            <a:lvl6pPr lvl="5" algn="ctr">
              <a:lnSpc>
                <a:spcPct val="100000"/>
              </a:lnSpc>
              <a:spcBef>
                <a:spcPts val="1600"/>
              </a:spcBef>
              <a:spcAft>
                <a:spcPts val="0"/>
              </a:spcAft>
              <a:buSzPts val="1500"/>
              <a:buFont typeface="Montserrat"/>
              <a:buNone/>
              <a:defRPr sz="2000">
                <a:latin typeface="Montserrat"/>
                <a:ea typeface="Montserrat"/>
                <a:cs typeface="Montserrat"/>
                <a:sym typeface="Montserrat"/>
              </a:defRPr>
            </a:lvl6pPr>
            <a:lvl7pPr lvl="6" algn="ctr">
              <a:lnSpc>
                <a:spcPct val="100000"/>
              </a:lnSpc>
              <a:spcBef>
                <a:spcPts val="1600"/>
              </a:spcBef>
              <a:spcAft>
                <a:spcPts val="0"/>
              </a:spcAft>
              <a:buSzPts val="1500"/>
              <a:buFont typeface="Montserrat"/>
              <a:buNone/>
              <a:defRPr sz="2000">
                <a:latin typeface="Montserrat"/>
                <a:ea typeface="Montserrat"/>
                <a:cs typeface="Montserrat"/>
                <a:sym typeface="Montserrat"/>
              </a:defRPr>
            </a:lvl7pPr>
            <a:lvl8pPr lvl="7" algn="ctr">
              <a:lnSpc>
                <a:spcPct val="100000"/>
              </a:lnSpc>
              <a:spcBef>
                <a:spcPts val="1600"/>
              </a:spcBef>
              <a:spcAft>
                <a:spcPts val="0"/>
              </a:spcAft>
              <a:buSzPts val="1500"/>
              <a:buFont typeface="Montserrat"/>
              <a:buNone/>
              <a:defRPr sz="2000">
                <a:latin typeface="Montserrat"/>
                <a:ea typeface="Montserrat"/>
                <a:cs typeface="Montserrat"/>
                <a:sym typeface="Montserrat"/>
              </a:defRPr>
            </a:lvl8pPr>
            <a:lvl9pPr lvl="8" algn="ctr">
              <a:lnSpc>
                <a:spcPct val="100000"/>
              </a:lnSpc>
              <a:spcBef>
                <a:spcPts val="1600"/>
              </a:spcBef>
              <a:spcAft>
                <a:spcPts val="1600"/>
              </a:spcAft>
              <a:buSzPts val="1500"/>
              <a:buFont typeface="Montserrat"/>
              <a:buNone/>
              <a:defRPr sz="2000">
                <a:latin typeface="Montserrat"/>
                <a:ea typeface="Montserrat"/>
                <a:cs typeface="Montserrat"/>
                <a:sym typeface="Montserrat"/>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4" name="Shape 314"/>
        <p:cNvGrpSpPr/>
        <p:nvPr/>
      </p:nvGrpSpPr>
      <p:grpSpPr>
        <a:xfrm>
          <a:off x="0" y="0"/>
          <a:ext cx="0" cy="0"/>
          <a:chOff x="0" y="0"/>
          <a:chExt cx="0" cy="0"/>
        </a:xfrm>
      </p:grpSpPr>
      <p:pic>
        <p:nvPicPr>
          <p:cNvPr id="315" name="Google Shape;315;p43"/>
          <p:cNvPicPr preferRelativeResize="0"/>
          <p:nvPr/>
        </p:nvPicPr>
        <p:blipFill rotWithShape="1">
          <a:blip r:embed="rId2">
            <a:alphaModFix/>
          </a:blip>
          <a:srcRect b="0" l="0" r="0" t="0"/>
          <a:stretch/>
        </p:blipFill>
        <p:spPr>
          <a:xfrm>
            <a:off x="0" y="1"/>
            <a:ext cx="9144000" cy="5143511"/>
          </a:xfrm>
          <a:prstGeom prst="rect">
            <a:avLst/>
          </a:prstGeom>
          <a:noFill/>
          <a:ln>
            <a:noFill/>
          </a:ln>
        </p:spPr>
      </p:pic>
      <p:grpSp>
        <p:nvGrpSpPr>
          <p:cNvPr id="316" name="Google Shape;316;p43"/>
          <p:cNvGrpSpPr/>
          <p:nvPr/>
        </p:nvGrpSpPr>
        <p:grpSpPr>
          <a:xfrm>
            <a:off x="6" y="0"/>
            <a:ext cx="9143994" cy="5133451"/>
            <a:chOff x="6" y="0"/>
            <a:chExt cx="9143994" cy="5133451"/>
          </a:xfrm>
        </p:grpSpPr>
        <p:pic>
          <p:nvPicPr>
            <p:cNvPr id="317" name="Google Shape;317;p43"/>
            <p:cNvPicPr preferRelativeResize="0"/>
            <p:nvPr/>
          </p:nvPicPr>
          <p:blipFill rotWithShape="1">
            <a:blip r:embed="rId3">
              <a:alphaModFix/>
            </a:blip>
            <a:srcRect b="30500" l="0" r="0" t="-3435"/>
            <a:stretch/>
          </p:blipFill>
          <p:spPr>
            <a:xfrm flipH="1" rot="5400000">
              <a:off x="-183683" y="3631464"/>
              <a:ext cx="1685675" cy="1318298"/>
            </a:xfrm>
            <a:prstGeom prst="rect">
              <a:avLst/>
            </a:prstGeom>
            <a:noFill/>
            <a:ln>
              <a:noFill/>
            </a:ln>
          </p:spPr>
        </p:pic>
        <p:pic>
          <p:nvPicPr>
            <p:cNvPr id="318" name="Google Shape;318;p43"/>
            <p:cNvPicPr preferRelativeResize="0"/>
            <p:nvPr/>
          </p:nvPicPr>
          <p:blipFill rotWithShape="1">
            <a:blip r:embed="rId4">
              <a:alphaModFix/>
            </a:blip>
            <a:srcRect b="7990" l="30711" r="3523" t="-7990"/>
            <a:stretch/>
          </p:blipFill>
          <p:spPr>
            <a:xfrm rot="10800000">
              <a:off x="6943725" y="0"/>
              <a:ext cx="2200274" cy="1372325"/>
            </a:xfrm>
            <a:prstGeom prst="rect">
              <a:avLst/>
            </a:prstGeom>
            <a:noFill/>
            <a:ln>
              <a:noFill/>
            </a:ln>
          </p:spPr>
        </p:pic>
      </p:grpSp>
      <p:sp>
        <p:nvSpPr>
          <p:cNvPr id="319" name="Google Shape;319;p43"/>
          <p:cNvSpPr txBox="1"/>
          <p:nvPr>
            <p:ph type="title"/>
          </p:nvPr>
        </p:nvSpPr>
        <p:spPr>
          <a:xfrm>
            <a:off x="720000" y="521225"/>
            <a:ext cx="7704000" cy="572700"/>
          </a:xfrm>
          <a:prstGeom prst="rect">
            <a:avLst/>
          </a:prstGeom>
          <a:noFill/>
          <a:ln>
            <a:noFill/>
          </a:ln>
        </p:spPr>
        <p:txBody>
          <a:bodyPr anchorCtr="0" anchor="t" bIns="68575" lIns="68575" spcFirstLastPara="1" rIns="68575" wrap="square" tIns="68575">
            <a:noAutofit/>
          </a:bodyPr>
          <a:lstStyle>
            <a:lvl1pPr lvl="0" algn="ctr">
              <a:lnSpc>
                <a:spcPct val="100000"/>
              </a:lnSpc>
              <a:spcBef>
                <a:spcPts val="0"/>
              </a:spcBef>
              <a:spcAft>
                <a:spcPts val="0"/>
              </a:spcAft>
              <a:buSzPts val="2600"/>
              <a:buNone/>
              <a:defRPr/>
            </a:lvl1pPr>
            <a:lvl2pPr lvl="1" algn="l">
              <a:lnSpc>
                <a:spcPct val="100000"/>
              </a:lnSpc>
              <a:spcBef>
                <a:spcPts val="0"/>
              </a:spcBef>
              <a:spcAft>
                <a:spcPts val="0"/>
              </a:spcAft>
              <a:buSzPts val="2600"/>
              <a:buNone/>
              <a:defRPr/>
            </a:lvl2pPr>
            <a:lvl3pPr lvl="2" algn="l">
              <a:lnSpc>
                <a:spcPct val="100000"/>
              </a:lnSpc>
              <a:spcBef>
                <a:spcPts val="0"/>
              </a:spcBef>
              <a:spcAft>
                <a:spcPts val="0"/>
              </a:spcAft>
              <a:buSzPts val="2600"/>
              <a:buNone/>
              <a:defRPr/>
            </a:lvl3pPr>
            <a:lvl4pPr lvl="3" algn="l">
              <a:lnSpc>
                <a:spcPct val="100000"/>
              </a:lnSpc>
              <a:spcBef>
                <a:spcPts val="0"/>
              </a:spcBef>
              <a:spcAft>
                <a:spcPts val="0"/>
              </a:spcAft>
              <a:buSzPts val="2600"/>
              <a:buNone/>
              <a:defRPr/>
            </a:lvl4pPr>
            <a:lvl5pPr lvl="4" algn="l">
              <a:lnSpc>
                <a:spcPct val="100000"/>
              </a:lnSpc>
              <a:spcBef>
                <a:spcPts val="0"/>
              </a:spcBef>
              <a:spcAft>
                <a:spcPts val="0"/>
              </a:spcAft>
              <a:buSzPts val="2600"/>
              <a:buNone/>
              <a:defRPr/>
            </a:lvl5pPr>
            <a:lvl6pPr lvl="5" algn="l">
              <a:lnSpc>
                <a:spcPct val="100000"/>
              </a:lnSpc>
              <a:spcBef>
                <a:spcPts val="0"/>
              </a:spcBef>
              <a:spcAft>
                <a:spcPts val="0"/>
              </a:spcAft>
              <a:buSzPts val="2600"/>
              <a:buNone/>
              <a:defRPr/>
            </a:lvl6pPr>
            <a:lvl7pPr lvl="6" algn="l">
              <a:lnSpc>
                <a:spcPct val="100000"/>
              </a:lnSpc>
              <a:spcBef>
                <a:spcPts val="0"/>
              </a:spcBef>
              <a:spcAft>
                <a:spcPts val="0"/>
              </a:spcAft>
              <a:buSzPts val="2600"/>
              <a:buNone/>
              <a:defRPr/>
            </a:lvl7pPr>
            <a:lvl8pPr lvl="7" algn="l">
              <a:lnSpc>
                <a:spcPct val="100000"/>
              </a:lnSpc>
              <a:spcBef>
                <a:spcPts val="0"/>
              </a:spcBef>
              <a:spcAft>
                <a:spcPts val="0"/>
              </a:spcAft>
              <a:buSzPts val="2600"/>
              <a:buNone/>
              <a:defRPr/>
            </a:lvl8pPr>
            <a:lvl9pPr lvl="8" algn="l">
              <a:lnSpc>
                <a:spcPct val="100000"/>
              </a:lnSpc>
              <a:spcBef>
                <a:spcPts val="0"/>
              </a:spcBef>
              <a:spcAft>
                <a:spcPts val="0"/>
              </a:spcAft>
              <a:buSzPts val="2600"/>
              <a:buNone/>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320" name="Shape 320"/>
        <p:cNvGrpSpPr/>
        <p:nvPr/>
      </p:nvGrpSpPr>
      <p:grpSpPr>
        <a:xfrm>
          <a:off x="0" y="0"/>
          <a:ext cx="0" cy="0"/>
          <a:chOff x="0" y="0"/>
          <a:chExt cx="0" cy="0"/>
        </a:xfrm>
      </p:grpSpPr>
      <p:pic>
        <p:nvPicPr>
          <p:cNvPr id="321" name="Google Shape;321;p44"/>
          <p:cNvPicPr preferRelativeResize="0"/>
          <p:nvPr/>
        </p:nvPicPr>
        <p:blipFill rotWithShape="1">
          <a:blip r:embed="rId2">
            <a:alphaModFix/>
          </a:blip>
          <a:srcRect b="0" l="0" r="0" t="0"/>
          <a:stretch/>
        </p:blipFill>
        <p:spPr>
          <a:xfrm>
            <a:off x="0" y="1"/>
            <a:ext cx="9144000" cy="5143511"/>
          </a:xfrm>
          <a:prstGeom prst="rect">
            <a:avLst/>
          </a:prstGeom>
          <a:noFill/>
          <a:ln>
            <a:noFill/>
          </a:ln>
        </p:spPr>
      </p:pic>
      <p:grpSp>
        <p:nvGrpSpPr>
          <p:cNvPr id="322" name="Google Shape;322;p44"/>
          <p:cNvGrpSpPr/>
          <p:nvPr/>
        </p:nvGrpSpPr>
        <p:grpSpPr>
          <a:xfrm>
            <a:off x="-1" y="-2"/>
            <a:ext cx="9144002" cy="5143503"/>
            <a:chOff x="-1" y="-2"/>
            <a:chExt cx="9144002" cy="5143503"/>
          </a:xfrm>
        </p:grpSpPr>
        <p:pic>
          <p:nvPicPr>
            <p:cNvPr id="323" name="Google Shape;323;p44"/>
            <p:cNvPicPr preferRelativeResize="0"/>
            <p:nvPr/>
          </p:nvPicPr>
          <p:blipFill rotWithShape="1">
            <a:blip r:embed="rId3">
              <a:alphaModFix/>
            </a:blip>
            <a:srcRect b="0" l="0" r="0" t="0"/>
            <a:stretch/>
          </p:blipFill>
          <p:spPr>
            <a:xfrm rot="-5400000">
              <a:off x="7596261" y="-54763"/>
              <a:ext cx="1492977" cy="1602499"/>
            </a:xfrm>
            <a:prstGeom prst="rect">
              <a:avLst/>
            </a:prstGeom>
            <a:noFill/>
            <a:ln>
              <a:noFill/>
            </a:ln>
          </p:spPr>
        </p:pic>
        <p:pic>
          <p:nvPicPr>
            <p:cNvPr id="324" name="Google Shape;324;p44"/>
            <p:cNvPicPr preferRelativeResize="0"/>
            <p:nvPr/>
          </p:nvPicPr>
          <p:blipFill rotWithShape="1">
            <a:blip r:embed="rId4">
              <a:alphaModFix/>
            </a:blip>
            <a:srcRect b="0" l="0" r="0" t="0"/>
            <a:stretch/>
          </p:blipFill>
          <p:spPr>
            <a:xfrm rot="-5400000">
              <a:off x="7457401" y="3456896"/>
              <a:ext cx="1627802" cy="1745398"/>
            </a:xfrm>
            <a:prstGeom prst="rect">
              <a:avLst/>
            </a:prstGeom>
            <a:noFill/>
            <a:ln>
              <a:noFill/>
            </a:ln>
          </p:spPr>
        </p:pic>
        <p:pic>
          <p:nvPicPr>
            <p:cNvPr id="325" name="Google Shape;325;p44"/>
            <p:cNvPicPr preferRelativeResize="0"/>
            <p:nvPr/>
          </p:nvPicPr>
          <p:blipFill rotWithShape="1">
            <a:blip r:embed="rId4">
              <a:alphaModFix/>
            </a:blip>
            <a:srcRect b="0" l="0" r="0" t="0"/>
            <a:stretch/>
          </p:blipFill>
          <p:spPr>
            <a:xfrm flipH="1" rot="10800000">
              <a:off x="0" y="-2"/>
              <a:ext cx="1502602" cy="1611203"/>
            </a:xfrm>
            <a:prstGeom prst="rect">
              <a:avLst/>
            </a:prstGeom>
            <a:noFill/>
            <a:ln>
              <a:noFill/>
            </a:ln>
          </p:spPr>
        </p:pic>
        <p:pic>
          <p:nvPicPr>
            <p:cNvPr id="326" name="Google Shape;326;p44"/>
            <p:cNvPicPr preferRelativeResize="0"/>
            <p:nvPr/>
          </p:nvPicPr>
          <p:blipFill rotWithShape="1">
            <a:blip r:embed="rId4">
              <a:alphaModFix/>
            </a:blip>
            <a:srcRect b="0" l="0" r="0" t="0"/>
            <a:stretch/>
          </p:blipFill>
          <p:spPr>
            <a:xfrm>
              <a:off x="-1" y="3532324"/>
              <a:ext cx="1502602" cy="1611177"/>
            </a:xfrm>
            <a:prstGeom prst="rect">
              <a:avLst/>
            </a:prstGeom>
            <a:noFill/>
            <a:ln>
              <a:noFill/>
            </a:ln>
          </p:spPr>
        </p:pic>
      </p:grpSp>
      <p:sp>
        <p:nvSpPr>
          <p:cNvPr id="327" name="Google Shape;327;p44"/>
          <p:cNvSpPr txBox="1"/>
          <p:nvPr>
            <p:ph idx="1" type="subTitle"/>
          </p:nvPr>
        </p:nvSpPr>
        <p:spPr>
          <a:xfrm>
            <a:off x="1048275" y="1634575"/>
            <a:ext cx="3387300" cy="2362800"/>
          </a:xfrm>
          <a:prstGeom prst="rect">
            <a:avLst/>
          </a:prstGeom>
          <a:noFill/>
          <a:ln>
            <a:noFill/>
          </a:ln>
        </p:spPr>
        <p:txBody>
          <a:bodyPr anchorCtr="0" anchor="t" bIns="68575" lIns="68575" spcFirstLastPara="1" rIns="68575" wrap="square" tIns="68575">
            <a:noAutofit/>
          </a:bodyPr>
          <a:lstStyle>
            <a:lvl1pPr lvl="0" algn="l">
              <a:lnSpc>
                <a:spcPct val="100000"/>
              </a:lnSpc>
              <a:spcBef>
                <a:spcPts val="0"/>
              </a:spcBef>
              <a:spcAft>
                <a:spcPts val="0"/>
              </a:spcAft>
              <a:buSzPts val="1400"/>
              <a:buNone/>
              <a:defRPr/>
            </a:lvl1pPr>
            <a:lvl2pPr lvl="1" algn="ctr">
              <a:lnSpc>
                <a:spcPct val="100000"/>
              </a:lnSpc>
              <a:spcBef>
                <a:spcPts val="1600"/>
              </a:spcBef>
              <a:spcAft>
                <a:spcPts val="0"/>
              </a:spcAft>
              <a:buSzPts val="1400"/>
              <a:buNone/>
              <a:defRPr sz="1900"/>
            </a:lvl2pPr>
            <a:lvl3pPr lvl="2" algn="ctr">
              <a:lnSpc>
                <a:spcPct val="100000"/>
              </a:lnSpc>
              <a:spcBef>
                <a:spcPts val="1600"/>
              </a:spcBef>
              <a:spcAft>
                <a:spcPts val="0"/>
              </a:spcAft>
              <a:buSzPts val="1400"/>
              <a:buNone/>
              <a:defRPr sz="1900"/>
            </a:lvl3pPr>
            <a:lvl4pPr lvl="3" algn="ctr">
              <a:lnSpc>
                <a:spcPct val="100000"/>
              </a:lnSpc>
              <a:spcBef>
                <a:spcPts val="1600"/>
              </a:spcBef>
              <a:spcAft>
                <a:spcPts val="0"/>
              </a:spcAft>
              <a:buSzPts val="1400"/>
              <a:buNone/>
              <a:defRPr sz="1900"/>
            </a:lvl4pPr>
            <a:lvl5pPr lvl="4" algn="ctr">
              <a:lnSpc>
                <a:spcPct val="100000"/>
              </a:lnSpc>
              <a:spcBef>
                <a:spcPts val="1600"/>
              </a:spcBef>
              <a:spcAft>
                <a:spcPts val="0"/>
              </a:spcAft>
              <a:buSzPts val="1400"/>
              <a:buNone/>
              <a:defRPr sz="1900"/>
            </a:lvl5pPr>
            <a:lvl6pPr lvl="5" algn="ctr">
              <a:lnSpc>
                <a:spcPct val="100000"/>
              </a:lnSpc>
              <a:spcBef>
                <a:spcPts val="1600"/>
              </a:spcBef>
              <a:spcAft>
                <a:spcPts val="0"/>
              </a:spcAft>
              <a:buSzPts val="1400"/>
              <a:buNone/>
              <a:defRPr sz="1900"/>
            </a:lvl6pPr>
            <a:lvl7pPr lvl="6" algn="ctr">
              <a:lnSpc>
                <a:spcPct val="100000"/>
              </a:lnSpc>
              <a:spcBef>
                <a:spcPts val="1600"/>
              </a:spcBef>
              <a:spcAft>
                <a:spcPts val="0"/>
              </a:spcAft>
              <a:buSzPts val="1400"/>
              <a:buNone/>
              <a:defRPr sz="1900"/>
            </a:lvl7pPr>
            <a:lvl8pPr lvl="7" algn="ctr">
              <a:lnSpc>
                <a:spcPct val="100000"/>
              </a:lnSpc>
              <a:spcBef>
                <a:spcPts val="1600"/>
              </a:spcBef>
              <a:spcAft>
                <a:spcPts val="0"/>
              </a:spcAft>
              <a:buSzPts val="1400"/>
              <a:buNone/>
              <a:defRPr sz="1900"/>
            </a:lvl8pPr>
            <a:lvl9pPr lvl="8" algn="ctr">
              <a:lnSpc>
                <a:spcPct val="100000"/>
              </a:lnSpc>
              <a:spcBef>
                <a:spcPts val="1600"/>
              </a:spcBef>
              <a:spcAft>
                <a:spcPts val="1600"/>
              </a:spcAft>
              <a:buSzPts val="1400"/>
              <a:buNone/>
              <a:defRPr sz="1900"/>
            </a:lvl9pPr>
          </a:lstStyle>
          <a:p/>
        </p:txBody>
      </p:sp>
      <p:sp>
        <p:nvSpPr>
          <p:cNvPr id="328" name="Google Shape;328;p44"/>
          <p:cNvSpPr txBox="1"/>
          <p:nvPr>
            <p:ph type="title"/>
          </p:nvPr>
        </p:nvSpPr>
        <p:spPr>
          <a:xfrm>
            <a:off x="720000" y="521225"/>
            <a:ext cx="7704000" cy="572700"/>
          </a:xfrm>
          <a:prstGeom prst="rect">
            <a:avLst/>
          </a:prstGeom>
          <a:noFill/>
          <a:ln>
            <a:noFill/>
          </a:ln>
        </p:spPr>
        <p:txBody>
          <a:bodyPr anchorCtr="0" anchor="t" bIns="68575" lIns="68575" spcFirstLastPara="1" rIns="68575" wrap="square" tIns="68575">
            <a:noAutofit/>
          </a:bodyPr>
          <a:lstStyle>
            <a:lvl1pPr lvl="0" algn="ctr">
              <a:lnSpc>
                <a:spcPct val="100000"/>
              </a:lnSpc>
              <a:spcBef>
                <a:spcPts val="0"/>
              </a:spcBef>
              <a:spcAft>
                <a:spcPts val="0"/>
              </a:spcAft>
              <a:buSzPts val="2600"/>
              <a:buNone/>
              <a:defRPr/>
            </a:lvl1pPr>
            <a:lvl2pPr lvl="1" algn="l">
              <a:lnSpc>
                <a:spcPct val="100000"/>
              </a:lnSpc>
              <a:spcBef>
                <a:spcPts val="0"/>
              </a:spcBef>
              <a:spcAft>
                <a:spcPts val="0"/>
              </a:spcAft>
              <a:buSzPts val="2600"/>
              <a:buNone/>
              <a:defRPr/>
            </a:lvl2pPr>
            <a:lvl3pPr lvl="2" algn="l">
              <a:lnSpc>
                <a:spcPct val="100000"/>
              </a:lnSpc>
              <a:spcBef>
                <a:spcPts val="0"/>
              </a:spcBef>
              <a:spcAft>
                <a:spcPts val="0"/>
              </a:spcAft>
              <a:buSzPts val="2600"/>
              <a:buNone/>
              <a:defRPr/>
            </a:lvl3pPr>
            <a:lvl4pPr lvl="3" algn="l">
              <a:lnSpc>
                <a:spcPct val="100000"/>
              </a:lnSpc>
              <a:spcBef>
                <a:spcPts val="0"/>
              </a:spcBef>
              <a:spcAft>
                <a:spcPts val="0"/>
              </a:spcAft>
              <a:buSzPts val="2600"/>
              <a:buNone/>
              <a:defRPr/>
            </a:lvl4pPr>
            <a:lvl5pPr lvl="4" algn="l">
              <a:lnSpc>
                <a:spcPct val="100000"/>
              </a:lnSpc>
              <a:spcBef>
                <a:spcPts val="0"/>
              </a:spcBef>
              <a:spcAft>
                <a:spcPts val="0"/>
              </a:spcAft>
              <a:buSzPts val="2600"/>
              <a:buNone/>
              <a:defRPr/>
            </a:lvl5pPr>
            <a:lvl6pPr lvl="5" algn="l">
              <a:lnSpc>
                <a:spcPct val="100000"/>
              </a:lnSpc>
              <a:spcBef>
                <a:spcPts val="0"/>
              </a:spcBef>
              <a:spcAft>
                <a:spcPts val="0"/>
              </a:spcAft>
              <a:buSzPts val="2600"/>
              <a:buNone/>
              <a:defRPr/>
            </a:lvl6pPr>
            <a:lvl7pPr lvl="6" algn="l">
              <a:lnSpc>
                <a:spcPct val="100000"/>
              </a:lnSpc>
              <a:spcBef>
                <a:spcPts val="0"/>
              </a:spcBef>
              <a:spcAft>
                <a:spcPts val="0"/>
              </a:spcAft>
              <a:buSzPts val="2600"/>
              <a:buNone/>
              <a:defRPr/>
            </a:lvl7pPr>
            <a:lvl8pPr lvl="7" algn="l">
              <a:lnSpc>
                <a:spcPct val="100000"/>
              </a:lnSpc>
              <a:spcBef>
                <a:spcPts val="0"/>
              </a:spcBef>
              <a:spcAft>
                <a:spcPts val="0"/>
              </a:spcAft>
              <a:buSzPts val="2600"/>
              <a:buNone/>
              <a:defRPr/>
            </a:lvl8pPr>
            <a:lvl9pPr lvl="8" algn="l">
              <a:lnSpc>
                <a:spcPct val="100000"/>
              </a:lnSpc>
              <a:spcBef>
                <a:spcPts val="0"/>
              </a:spcBef>
              <a:spcAft>
                <a:spcPts val="0"/>
              </a:spcAft>
              <a:buSzPts val="2600"/>
              <a:buNone/>
              <a:defRPr/>
            </a:lvl9pPr>
          </a:lstStyle>
          <a:p/>
        </p:txBody>
      </p:sp>
      <p:sp>
        <p:nvSpPr>
          <p:cNvPr id="329" name="Google Shape;329;p44"/>
          <p:cNvSpPr txBox="1"/>
          <p:nvPr>
            <p:ph idx="2" type="subTitle"/>
          </p:nvPr>
        </p:nvSpPr>
        <p:spPr>
          <a:xfrm>
            <a:off x="4708402" y="1634575"/>
            <a:ext cx="3387300" cy="2362800"/>
          </a:xfrm>
          <a:prstGeom prst="rect">
            <a:avLst/>
          </a:prstGeom>
          <a:noFill/>
          <a:ln>
            <a:noFill/>
          </a:ln>
        </p:spPr>
        <p:txBody>
          <a:bodyPr anchorCtr="0" anchor="t" bIns="68575" lIns="68575" spcFirstLastPara="1" rIns="68575" wrap="square" tIns="68575">
            <a:noAutofit/>
          </a:bodyPr>
          <a:lstStyle>
            <a:lvl1pPr lvl="0" algn="l">
              <a:lnSpc>
                <a:spcPct val="100000"/>
              </a:lnSpc>
              <a:spcBef>
                <a:spcPts val="0"/>
              </a:spcBef>
              <a:spcAft>
                <a:spcPts val="0"/>
              </a:spcAft>
              <a:buSzPts val="1400"/>
              <a:buNone/>
              <a:defRPr/>
            </a:lvl1pPr>
            <a:lvl2pPr lvl="1" algn="ctr">
              <a:lnSpc>
                <a:spcPct val="100000"/>
              </a:lnSpc>
              <a:spcBef>
                <a:spcPts val="1600"/>
              </a:spcBef>
              <a:spcAft>
                <a:spcPts val="0"/>
              </a:spcAft>
              <a:buSzPts val="1400"/>
              <a:buNone/>
              <a:defRPr sz="1900"/>
            </a:lvl2pPr>
            <a:lvl3pPr lvl="2" algn="ctr">
              <a:lnSpc>
                <a:spcPct val="100000"/>
              </a:lnSpc>
              <a:spcBef>
                <a:spcPts val="1600"/>
              </a:spcBef>
              <a:spcAft>
                <a:spcPts val="0"/>
              </a:spcAft>
              <a:buSzPts val="1400"/>
              <a:buNone/>
              <a:defRPr sz="1900"/>
            </a:lvl3pPr>
            <a:lvl4pPr lvl="3" algn="ctr">
              <a:lnSpc>
                <a:spcPct val="100000"/>
              </a:lnSpc>
              <a:spcBef>
                <a:spcPts val="1600"/>
              </a:spcBef>
              <a:spcAft>
                <a:spcPts val="0"/>
              </a:spcAft>
              <a:buSzPts val="1400"/>
              <a:buNone/>
              <a:defRPr sz="1900"/>
            </a:lvl4pPr>
            <a:lvl5pPr lvl="4" algn="ctr">
              <a:lnSpc>
                <a:spcPct val="100000"/>
              </a:lnSpc>
              <a:spcBef>
                <a:spcPts val="1600"/>
              </a:spcBef>
              <a:spcAft>
                <a:spcPts val="0"/>
              </a:spcAft>
              <a:buSzPts val="1400"/>
              <a:buNone/>
              <a:defRPr sz="1900"/>
            </a:lvl5pPr>
            <a:lvl6pPr lvl="5" algn="ctr">
              <a:lnSpc>
                <a:spcPct val="100000"/>
              </a:lnSpc>
              <a:spcBef>
                <a:spcPts val="1600"/>
              </a:spcBef>
              <a:spcAft>
                <a:spcPts val="0"/>
              </a:spcAft>
              <a:buSzPts val="1400"/>
              <a:buNone/>
              <a:defRPr sz="1900"/>
            </a:lvl6pPr>
            <a:lvl7pPr lvl="6" algn="ctr">
              <a:lnSpc>
                <a:spcPct val="100000"/>
              </a:lnSpc>
              <a:spcBef>
                <a:spcPts val="1600"/>
              </a:spcBef>
              <a:spcAft>
                <a:spcPts val="0"/>
              </a:spcAft>
              <a:buSzPts val="1400"/>
              <a:buNone/>
              <a:defRPr sz="1900"/>
            </a:lvl7pPr>
            <a:lvl8pPr lvl="7" algn="ctr">
              <a:lnSpc>
                <a:spcPct val="100000"/>
              </a:lnSpc>
              <a:spcBef>
                <a:spcPts val="1600"/>
              </a:spcBef>
              <a:spcAft>
                <a:spcPts val="0"/>
              </a:spcAft>
              <a:buSzPts val="1400"/>
              <a:buNone/>
              <a:defRPr sz="1900"/>
            </a:lvl8pPr>
            <a:lvl9pPr lvl="8" algn="ctr">
              <a:lnSpc>
                <a:spcPct val="100000"/>
              </a:lnSpc>
              <a:spcBef>
                <a:spcPts val="1600"/>
              </a:spcBef>
              <a:spcAft>
                <a:spcPts val="1600"/>
              </a:spcAft>
              <a:buSzPts val="1400"/>
              <a:buNone/>
              <a:defRPr sz="1900"/>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330" name="Shape 330"/>
        <p:cNvGrpSpPr/>
        <p:nvPr/>
      </p:nvGrpSpPr>
      <p:grpSpPr>
        <a:xfrm>
          <a:off x="0" y="0"/>
          <a:ext cx="0" cy="0"/>
          <a:chOff x="0" y="0"/>
          <a:chExt cx="0" cy="0"/>
        </a:xfrm>
      </p:grpSpPr>
      <p:sp>
        <p:nvSpPr>
          <p:cNvPr id="331" name="Google Shape;331;p45"/>
          <p:cNvSpPr txBox="1"/>
          <p:nvPr>
            <p:ph type="title"/>
          </p:nvPr>
        </p:nvSpPr>
        <p:spPr>
          <a:xfrm>
            <a:off x="623550" y="926125"/>
            <a:ext cx="3569100" cy="1773000"/>
          </a:xfrm>
          <a:prstGeom prst="rect">
            <a:avLst/>
          </a:prstGeom>
          <a:noFill/>
          <a:ln>
            <a:noFill/>
          </a:ln>
        </p:spPr>
        <p:txBody>
          <a:bodyPr anchorCtr="0" anchor="t" bIns="68575" lIns="68575" spcFirstLastPara="1" rIns="68575" wrap="square" tIns="68575">
            <a:noAutofit/>
          </a:bodyPr>
          <a:lstStyle>
            <a:lvl1pPr lvl="0" algn="l">
              <a:lnSpc>
                <a:spcPct val="100000"/>
              </a:lnSpc>
              <a:spcBef>
                <a:spcPts val="0"/>
              </a:spcBef>
              <a:spcAft>
                <a:spcPts val="0"/>
              </a:spcAft>
              <a:buSzPts val="2600"/>
              <a:buNone/>
              <a:defRPr/>
            </a:lvl1pPr>
            <a:lvl2pPr lvl="1" algn="ctr">
              <a:lnSpc>
                <a:spcPct val="100000"/>
              </a:lnSpc>
              <a:spcBef>
                <a:spcPts val="0"/>
              </a:spcBef>
              <a:spcAft>
                <a:spcPts val="0"/>
              </a:spcAft>
              <a:buSzPts val="2600"/>
              <a:buNone/>
              <a:defRPr/>
            </a:lvl2pPr>
            <a:lvl3pPr lvl="2" algn="ctr">
              <a:lnSpc>
                <a:spcPct val="100000"/>
              </a:lnSpc>
              <a:spcBef>
                <a:spcPts val="0"/>
              </a:spcBef>
              <a:spcAft>
                <a:spcPts val="0"/>
              </a:spcAft>
              <a:buSzPts val="2600"/>
              <a:buNone/>
              <a:defRPr/>
            </a:lvl3pPr>
            <a:lvl4pPr lvl="3" algn="ctr">
              <a:lnSpc>
                <a:spcPct val="100000"/>
              </a:lnSpc>
              <a:spcBef>
                <a:spcPts val="0"/>
              </a:spcBef>
              <a:spcAft>
                <a:spcPts val="0"/>
              </a:spcAft>
              <a:buSzPts val="2600"/>
              <a:buNone/>
              <a:defRPr/>
            </a:lvl4pPr>
            <a:lvl5pPr lvl="4" algn="ctr">
              <a:lnSpc>
                <a:spcPct val="100000"/>
              </a:lnSpc>
              <a:spcBef>
                <a:spcPts val="0"/>
              </a:spcBef>
              <a:spcAft>
                <a:spcPts val="0"/>
              </a:spcAft>
              <a:buSzPts val="2600"/>
              <a:buNone/>
              <a:defRPr/>
            </a:lvl5pPr>
            <a:lvl6pPr lvl="5" algn="ctr">
              <a:lnSpc>
                <a:spcPct val="100000"/>
              </a:lnSpc>
              <a:spcBef>
                <a:spcPts val="0"/>
              </a:spcBef>
              <a:spcAft>
                <a:spcPts val="0"/>
              </a:spcAft>
              <a:buSzPts val="2600"/>
              <a:buNone/>
              <a:defRPr/>
            </a:lvl6pPr>
            <a:lvl7pPr lvl="6" algn="ctr">
              <a:lnSpc>
                <a:spcPct val="100000"/>
              </a:lnSpc>
              <a:spcBef>
                <a:spcPts val="0"/>
              </a:spcBef>
              <a:spcAft>
                <a:spcPts val="0"/>
              </a:spcAft>
              <a:buSzPts val="2600"/>
              <a:buNone/>
              <a:defRPr/>
            </a:lvl7pPr>
            <a:lvl8pPr lvl="7" algn="ctr">
              <a:lnSpc>
                <a:spcPct val="100000"/>
              </a:lnSpc>
              <a:spcBef>
                <a:spcPts val="0"/>
              </a:spcBef>
              <a:spcAft>
                <a:spcPts val="0"/>
              </a:spcAft>
              <a:buSzPts val="2600"/>
              <a:buNone/>
              <a:defRPr/>
            </a:lvl8pPr>
            <a:lvl9pPr lvl="8" algn="ctr">
              <a:lnSpc>
                <a:spcPct val="100000"/>
              </a:lnSpc>
              <a:spcBef>
                <a:spcPts val="0"/>
              </a:spcBef>
              <a:spcAft>
                <a:spcPts val="0"/>
              </a:spcAft>
              <a:buSzPts val="2600"/>
              <a:buNone/>
              <a:defRPr/>
            </a:lvl9pPr>
          </a:lstStyle>
          <a:p/>
        </p:txBody>
      </p:sp>
      <p:grpSp>
        <p:nvGrpSpPr>
          <p:cNvPr id="332" name="Google Shape;332;p45"/>
          <p:cNvGrpSpPr/>
          <p:nvPr/>
        </p:nvGrpSpPr>
        <p:grpSpPr>
          <a:xfrm>
            <a:off x="0" y="1"/>
            <a:ext cx="9144000" cy="5143499"/>
            <a:chOff x="0" y="1"/>
            <a:chExt cx="9144000" cy="5143499"/>
          </a:xfrm>
        </p:grpSpPr>
        <p:pic>
          <p:nvPicPr>
            <p:cNvPr id="333" name="Google Shape;333;p45"/>
            <p:cNvPicPr preferRelativeResize="0"/>
            <p:nvPr/>
          </p:nvPicPr>
          <p:blipFill rotWithShape="1">
            <a:blip r:embed="rId2">
              <a:alphaModFix/>
            </a:blip>
            <a:srcRect b="0" l="0" r="0" t="0"/>
            <a:stretch/>
          </p:blipFill>
          <p:spPr>
            <a:xfrm>
              <a:off x="0" y="3559000"/>
              <a:ext cx="3863148" cy="1584500"/>
            </a:xfrm>
            <a:prstGeom prst="rect">
              <a:avLst/>
            </a:prstGeom>
            <a:noFill/>
            <a:ln>
              <a:noFill/>
            </a:ln>
          </p:spPr>
        </p:pic>
        <p:pic>
          <p:nvPicPr>
            <p:cNvPr id="334" name="Google Shape;334;p45"/>
            <p:cNvPicPr preferRelativeResize="0"/>
            <p:nvPr/>
          </p:nvPicPr>
          <p:blipFill rotWithShape="1">
            <a:blip r:embed="rId3">
              <a:alphaModFix/>
            </a:blip>
            <a:srcRect b="0" l="0" r="0" t="0"/>
            <a:stretch/>
          </p:blipFill>
          <p:spPr>
            <a:xfrm rot="-5400000">
              <a:off x="7664038" y="-52361"/>
              <a:ext cx="1427599" cy="1532324"/>
            </a:xfrm>
            <a:prstGeom prst="rect">
              <a:avLst/>
            </a:prstGeom>
            <a:noFill/>
            <a:ln>
              <a:noFill/>
            </a:ln>
          </p:spPr>
        </p:pic>
      </p:gr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spTree>
      <p:nvGrpSpPr>
        <p:cNvPr id="335" name="Shape 335"/>
        <p:cNvGrpSpPr/>
        <p:nvPr/>
      </p:nvGrpSpPr>
      <p:grpSpPr>
        <a:xfrm>
          <a:off x="0" y="0"/>
          <a:ext cx="0" cy="0"/>
          <a:chOff x="0" y="0"/>
          <a:chExt cx="0" cy="0"/>
        </a:xfrm>
      </p:grpSpPr>
      <p:pic>
        <p:nvPicPr>
          <p:cNvPr id="336" name="Google Shape;336;p46"/>
          <p:cNvPicPr preferRelativeResize="0"/>
          <p:nvPr/>
        </p:nvPicPr>
        <p:blipFill rotWithShape="1">
          <a:blip r:embed="rId2">
            <a:alphaModFix/>
          </a:blip>
          <a:srcRect b="0" l="0" r="0" t="0"/>
          <a:stretch/>
        </p:blipFill>
        <p:spPr>
          <a:xfrm>
            <a:off x="0" y="1"/>
            <a:ext cx="9144000" cy="5143511"/>
          </a:xfrm>
          <a:prstGeom prst="rect">
            <a:avLst/>
          </a:prstGeom>
          <a:noFill/>
          <a:ln>
            <a:noFill/>
          </a:ln>
        </p:spPr>
      </p:pic>
      <p:grpSp>
        <p:nvGrpSpPr>
          <p:cNvPr id="337" name="Google Shape;337;p46"/>
          <p:cNvGrpSpPr/>
          <p:nvPr/>
        </p:nvGrpSpPr>
        <p:grpSpPr>
          <a:xfrm>
            <a:off x="-1" y="-2"/>
            <a:ext cx="9144011" cy="5143502"/>
            <a:chOff x="-1" y="-2"/>
            <a:chExt cx="9144011" cy="5143502"/>
          </a:xfrm>
        </p:grpSpPr>
        <p:pic>
          <p:nvPicPr>
            <p:cNvPr id="338" name="Google Shape;338;p46"/>
            <p:cNvPicPr preferRelativeResize="0"/>
            <p:nvPr/>
          </p:nvPicPr>
          <p:blipFill rotWithShape="1">
            <a:blip r:embed="rId3">
              <a:alphaModFix/>
            </a:blip>
            <a:srcRect b="0" l="0" r="0" t="0"/>
            <a:stretch/>
          </p:blipFill>
          <p:spPr>
            <a:xfrm rot="-5400000">
              <a:off x="7250862" y="-66989"/>
              <a:ext cx="1826152" cy="1960125"/>
            </a:xfrm>
            <a:prstGeom prst="rect">
              <a:avLst/>
            </a:prstGeom>
            <a:noFill/>
            <a:ln>
              <a:noFill/>
            </a:ln>
          </p:spPr>
        </p:pic>
        <p:pic>
          <p:nvPicPr>
            <p:cNvPr id="339" name="Google Shape;339;p46"/>
            <p:cNvPicPr preferRelativeResize="0"/>
            <p:nvPr/>
          </p:nvPicPr>
          <p:blipFill rotWithShape="1">
            <a:blip r:embed="rId4">
              <a:alphaModFix/>
            </a:blip>
            <a:srcRect b="0" l="0" r="0" t="0"/>
            <a:stretch/>
          </p:blipFill>
          <p:spPr>
            <a:xfrm>
              <a:off x="0" y="3771175"/>
              <a:ext cx="3345823" cy="1372325"/>
            </a:xfrm>
            <a:prstGeom prst="rect">
              <a:avLst/>
            </a:prstGeom>
            <a:noFill/>
            <a:ln>
              <a:noFill/>
            </a:ln>
          </p:spPr>
        </p:pic>
        <p:pic>
          <p:nvPicPr>
            <p:cNvPr id="340" name="Google Shape;340;p46"/>
            <p:cNvPicPr preferRelativeResize="0"/>
            <p:nvPr/>
          </p:nvPicPr>
          <p:blipFill rotWithShape="1">
            <a:blip r:embed="rId5">
              <a:alphaModFix/>
            </a:blip>
            <a:srcRect b="0" l="0" r="0" t="0"/>
            <a:stretch/>
          </p:blipFill>
          <p:spPr>
            <a:xfrm rot="-5400000">
              <a:off x="6427122" y="2426601"/>
              <a:ext cx="2622148" cy="2811628"/>
            </a:xfrm>
            <a:prstGeom prst="rect">
              <a:avLst/>
            </a:prstGeom>
            <a:noFill/>
            <a:ln>
              <a:noFill/>
            </a:ln>
          </p:spPr>
        </p:pic>
        <p:pic>
          <p:nvPicPr>
            <p:cNvPr id="341" name="Google Shape;341;p46"/>
            <p:cNvPicPr preferRelativeResize="0"/>
            <p:nvPr/>
          </p:nvPicPr>
          <p:blipFill rotWithShape="1">
            <a:blip r:embed="rId5">
              <a:alphaModFix/>
            </a:blip>
            <a:srcRect b="0" l="0" r="0" t="0"/>
            <a:stretch/>
          </p:blipFill>
          <p:spPr>
            <a:xfrm flipH="1" rot="10800000">
              <a:off x="-1" y="2"/>
              <a:ext cx="1685675" cy="1807498"/>
            </a:xfrm>
            <a:prstGeom prst="rect">
              <a:avLst/>
            </a:prstGeom>
            <a:noFill/>
            <a:ln>
              <a:noFill/>
            </a:ln>
          </p:spPr>
        </p:pic>
      </p:grpSp>
      <p:sp>
        <p:nvSpPr>
          <p:cNvPr id="342" name="Google Shape;342;p46"/>
          <p:cNvSpPr txBox="1"/>
          <p:nvPr>
            <p:ph type="title"/>
          </p:nvPr>
        </p:nvSpPr>
        <p:spPr>
          <a:xfrm>
            <a:off x="802675" y="1221600"/>
            <a:ext cx="7538700" cy="1950900"/>
          </a:xfrm>
          <a:prstGeom prst="rect">
            <a:avLst/>
          </a:prstGeom>
          <a:noFill/>
          <a:ln>
            <a:noFill/>
          </a:ln>
        </p:spPr>
        <p:txBody>
          <a:bodyPr anchorCtr="0" anchor="t" bIns="68575" lIns="68575" spcFirstLastPara="1" rIns="68575" wrap="square" tIns="68575">
            <a:noAutofit/>
          </a:bodyPr>
          <a:lstStyle>
            <a:lvl1pPr lvl="0" algn="ctr">
              <a:lnSpc>
                <a:spcPct val="100000"/>
              </a:lnSpc>
              <a:spcBef>
                <a:spcPts val="0"/>
              </a:spcBef>
              <a:spcAft>
                <a:spcPts val="0"/>
              </a:spcAft>
              <a:buSzPts val="7200"/>
              <a:buNone/>
              <a:defRPr sz="12000"/>
            </a:lvl1pPr>
            <a:lvl2pPr lvl="1" algn="ctr">
              <a:lnSpc>
                <a:spcPct val="100000"/>
              </a:lnSpc>
              <a:spcBef>
                <a:spcPts val="0"/>
              </a:spcBef>
              <a:spcAft>
                <a:spcPts val="0"/>
              </a:spcAft>
              <a:buSzPts val="7200"/>
              <a:buNone/>
              <a:defRPr sz="9600"/>
            </a:lvl2pPr>
            <a:lvl3pPr lvl="2" algn="ctr">
              <a:lnSpc>
                <a:spcPct val="100000"/>
              </a:lnSpc>
              <a:spcBef>
                <a:spcPts val="0"/>
              </a:spcBef>
              <a:spcAft>
                <a:spcPts val="0"/>
              </a:spcAft>
              <a:buSzPts val="7200"/>
              <a:buNone/>
              <a:defRPr sz="9600"/>
            </a:lvl3pPr>
            <a:lvl4pPr lvl="3" algn="ctr">
              <a:lnSpc>
                <a:spcPct val="100000"/>
              </a:lnSpc>
              <a:spcBef>
                <a:spcPts val="0"/>
              </a:spcBef>
              <a:spcAft>
                <a:spcPts val="0"/>
              </a:spcAft>
              <a:buSzPts val="7200"/>
              <a:buNone/>
              <a:defRPr sz="9600"/>
            </a:lvl4pPr>
            <a:lvl5pPr lvl="4" algn="ctr">
              <a:lnSpc>
                <a:spcPct val="100000"/>
              </a:lnSpc>
              <a:spcBef>
                <a:spcPts val="0"/>
              </a:spcBef>
              <a:spcAft>
                <a:spcPts val="0"/>
              </a:spcAft>
              <a:buSzPts val="7200"/>
              <a:buNone/>
              <a:defRPr sz="9600"/>
            </a:lvl5pPr>
            <a:lvl6pPr lvl="5" algn="ctr">
              <a:lnSpc>
                <a:spcPct val="100000"/>
              </a:lnSpc>
              <a:spcBef>
                <a:spcPts val="0"/>
              </a:spcBef>
              <a:spcAft>
                <a:spcPts val="0"/>
              </a:spcAft>
              <a:buSzPts val="7200"/>
              <a:buNone/>
              <a:defRPr sz="9600"/>
            </a:lvl6pPr>
            <a:lvl7pPr lvl="6" algn="ctr">
              <a:lnSpc>
                <a:spcPct val="100000"/>
              </a:lnSpc>
              <a:spcBef>
                <a:spcPts val="0"/>
              </a:spcBef>
              <a:spcAft>
                <a:spcPts val="0"/>
              </a:spcAft>
              <a:buSzPts val="7200"/>
              <a:buNone/>
              <a:defRPr sz="9600"/>
            </a:lvl7pPr>
            <a:lvl8pPr lvl="7" algn="ctr">
              <a:lnSpc>
                <a:spcPct val="100000"/>
              </a:lnSpc>
              <a:spcBef>
                <a:spcPts val="0"/>
              </a:spcBef>
              <a:spcAft>
                <a:spcPts val="0"/>
              </a:spcAft>
              <a:buSzPts val="7200"/>
              <a:buNone/>
              <a:defRPr sz="9600"/>
            </a:lvl8pPr>
            <a:lvl9pPr lvl="8" algn="ctr">
              <a:lnSpc>
                <a:spcPct val="100000"/>
              </a:lnSpc>
              <a:spcBef>
                <a:spcPts val="0"/>
              </a:spcBef>
              <a:spcAft>
                <a:spcPts val="0"/>
              </a:spcAft>
              <a:buSzPts val="7200"/>
              <a:buNone/>
              <a:defRPr sz="9600"/>
            </a:lvl9pPr>
          </a:lstStyle>
          <a:p/>
        </p:txBody>
      </p:sp>
      <p:sp>
        <p:nvSpPr>
          <p:cNvPr id="343" name="Google Shape;343;p46"/>
          <p:cNvSpPr txBox="1"/>
          <p:nvPr>
            <p:ph idx="1" type="subTitle"/>
          </p:nvPr>
        </p:nvSpPr>
        <p:spPr>
          <a:xfrm>
            <a:off x="2403925" y="3172550"/>
            <a:ext cx="4336200" cy="497100"/>
          </a:xfrm>
          <a:prstGeom prst="rect">
            <a:avLst/>
          </a:prstGeom>
          <a:noFill/>
          <a:ln>
            <a:noFill/>
          </a:ln>
        </p:spPr>
        <p:txBody>
          <a:bodyPr anchorCtr="0" anchor="t" bIns="68575" lIns="68575" spcFirstLastPara="1" rIns="68575" wrap="square" tIns="68575">
            <a:noAutofit/>
          </a:bodyPr>
          <a:lstStyle>
            <a:lvl1pPr lvl="0" algn="ctr">
              <a:lnSpc>
                <a:spcPct val="100000"/>
              </a:lnSpc>
              <a:spcBef>
                <a:spcPts val="0"/>
              </a:spcBef>
              <a:spcAft>
                <a:spcPts val="0"/>
              </a:spcAft>
              <a:buSzPts val="1200"/>
              <a:buNone/>
              <a:defRPr sz="1600"/>
            </a:lvl1pPr>
            <a:lvl2pPr lvl="1" algn="ctr">
              <a:lnSpc>
                <a:spcPct val="100000"/>
              </a:lnSpc>
              <a:spcBef>
                <a:spcPts val="0"/>
              </a:spcBef>
              <a:spcAft>
                <a:spcPts val="0"/>
              </a:spcAft>
              <a:buSzPts val="1200"/>
              <a:buNone/>
              <a:defRPr sz="1600"/>
            </a:lvl2pPr>
            <a:lvl3pPr lvl="2" algn="ctr">
              <a:lnSpc>
                <a:spcPct val="100000"/>
              </a:lnSpc>
              <a:spcBef>
                <a:spcPts val="1600"/>
              </a:spcBef>
              <a:spcAft>
                <a:spcPts val="0"/>
              </a:spcAft>
              <a:buSzPts val="1200"/>
              <a:buNone/>
              <a:defRPr sz="1600"/>
            </a:lvl3pPr>
            <a:lvl4pPr lvl="3" algn="ctr">
              <a:lnSpc>
                <a:spcPct val="100000"/>
              </a:lnSpc>
              <a:spcBef>
                <a:spcPts val="1600"/>
              </a:spcBef>
              <a:spcAft>
                <a:spcPts val="0"/>
              </a:spcAft>
              <a:buSzPts val="1200"/>
              <a:buNone/>
              <a:defRPr sz="1600"/>
            </a:lvl4pPr>
            <a:lvl5pPr lvl="4" algn="ctr">
              <a:lnSpc>
                <a:spcPct val="100000"/>
              </a:lnSpc>
              <a:spcBef>
                <a:spcPts val="1600"/>
              </a:spcBef>
              <a:spcAft>
                <a:spcPts val="0"/>
              </a:spcAft>
              <a:buSzPts val="1200"/>
              <a:buNone/>
              <a:defRPr sz="1600"/>
            </a:lvl5pPr>
            <a:lvl6pPr lvl="5" algn="ctr">
              <a:lnSpc>
                <a:spcPct val="100000"/>
              </a:lnSpc>
              <a:spcBef>
                <a:spcPts val="1600"/>
              </a:spcBef>
              <a:spcAft>
                <a:spcPts val="0"/>
              </a:spcAft>
              <a:buSzPts val="1200"/>
              <a:buNone/>
              <a:defRPr sz="1600"/>
            </a:lvl6pPr>
            <a:lvl7pPr lvl="6" algn="ctr">
              <a:lnSpc>
                <a:spcPct val="100000"/>
              </a:lnSpc>
              <a:spcBef>
                <a:spcPts val="1600"/>
              </a:spcBef>
              <a:spcAft>
                <a:spcPts val="0"/>
              </a:spcAft>
              <a:buSzPts val="1200"/>
              <a:buNone/>
              <a:defRPr sz="1600"/>
            </a:lvl7pPr>
            <a:lvl8pPr lvl="7" algn="ctr">
              <a:lnSpc>
                <a:spcPct val="100000"/>
              </a:lnSpc>
              <a:spcBef>
                <a:spcPts val="1600"/>
              </a:spcBef>
              <a:spcAft>
                <a:spcPts val="0"/>
              </a:spcAft>
              <a:buSzPts val="1200"/>
              <a:buNone/>
              <a:defRPr sz="1600"/>
            </a:lvl8pPr>
            <a:lvl9pPr lvl="8" algn="ctr">
              <a:lnSpc>
                <a:spcPct val="100000"/>
              </a:lnSpc>
              <a:spcBef>
                <a:spcPts val="1600"/>
              </a:spcBef>
              <a:spcAft>
                <a:spcPts val="1600"/>
              </a:spcAft>
              <a:buSzPts val="1200"/>
              <a:buNone/>
              <a:defRPr sz="1600"/>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344" name="Shape 344"/>
        <p:cNvGrpSpPr/>
        <p:nvPr/>
      </p:nvGrpSpPr>
      <p:grpSpPr>
        <a:xfrm>
          <a:off x="0" y="0"/>
          <a:ext cx="0" cy="0"/>
          <a:chOff x="0" y="0"/>
          <a:chExt cx="0" cy="0"/>
        </a:xfrm>
      </p:grpSpPr>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Table of contents">
    <p:spTree>
      <p:nvGrpSpPr>
        <p:cNvPr id="345" name="Shape 345"/>
        <p:cNvGrpSpPr/>
        <p:nvPr/>
      </p:nvGrpSpPr>
      <p:grpSpPr>
        <a:xfrm>
          <a:off x="0" y="0"/>
          <a:ext cx="0" cy="0"/>
          <a:chOff x="0" y="0"/>
          <a:chExt cx="0" cy="0"/>
        </a:xfrm>
      </p:grpSpPr>
      <p:pic>
        <p:nvPicPr>
          <p:cNvPr id="346" name="Google Shape;346;p48"/>
          <p:cNvPicPr preferRelativeResize="0"/>
          <p:nvPr/>
        </p:nvPicPr>
        <p:blipFill rotWithShape="1">
          <a:blip r:embed="rId2">
            <a:alphaModFix/>
          </a:blip>
          <a:srcRect b="0" l="0" r="0" t="0"/>
          <a:stretch/>
        </p:blipFill>
        <p:spPr>
          <a:xfrm>
            <a:off x="0" y="1"/>
            <a:ext cx="9144000" cy="5143511"/>
          </a:xfrm>
          <a:prstGeom prst="rect">
            <a:avLst/>
          </a:prstGeom>
          <a:noFill/>
          <a:ln>
            <a:noFill/>
          </a:ln>
        </p:spPr>
      </p:pic>
      <p:grpSp>
        <p:nvGrpSpPr>
          <p:cNvPr id="347" name="Google Shape;347;p48"/>
          <p:cNvGrpSpPr/>
          <p:nvPr/>
        </p:nvGrpSpPr>
        <p:grpSpPr>
          <a:xfrm>
            <a:off x="-2" y="3122850"/>
            <a:ext cx="9144012" cy="2020651"/>
            <a:chOff x="-2" y="3122849"/>
            <a:chExt cx="9144012" cy="2020651"/>
          </a:xfrm>
        </p:grpSpPr>
        <p:pic>
          <p:nvPicPr>
            <p:cNvPr id="348" name="Google Shape;348;p48"/>
            <p:cNvPicPr preferRelativeResize="0"/>
            <p:nvPr/>
          </p:nvPicPr>
          <p:blipFill rotWithShape="1">
            <a:blip r:embed="rId3">
              <a:alphaModFix/>
            </a:blip>
            <a:srcRect b="0" l="0" r="0" t="0"/>
            <a:stretch/>
          </p:blipFill>
          <p:spPr>
            <a:xfrm flipH="1">
              <a:off x="5798187" y="3771175"/>
              <a:ext cx="3345823" cy="1372325"/>
            </a:xfrm>
            <a:prstGeom prst="rect">
              <a:avLst/>
            </a:prstGeom>
            <a:noFill/>
            <a:ln>
              <a:noFill/>
            </a:ln>
          </p:spPr>
        </p:pic>
        <p:pic>
          <p:nvPicPr>
            <p:cNvPr id="349" name="Google Shape;349;p48"/>
            <p:cNvPicPr preferRelativeResize="0"/>
            <p:nvPr/>
          </p:nvPicPr>
          <p:blipFill rotWithShape="1">
            <a:blip r:embed="rId4">
              <a:alphaModFix/>
            </a:blip>
            <a:srcRect b="20261" l="0" r="0" t="2933"/>
            <a:stretch/>
          </p:blipFill>
          <p:spPr>
            <a:xfrm flipH="1" rot="5400000">
              <a:off x="-178289" y="3301136"/>
              <a:ext cx="2020651" cy="1664077"/>
            </a:xfrm>
            <a:prstGeom prst="rect">
              <a:avLst/>
            </a:prstGeom>
            <a:noFill/>
            <a:ln>
              <a:noFill/>
            </a:ln>
          </p:spPr>
        </p:pic>
      </p:grpSp>
      <p:sp>
        <p:nvSpPr>
          <p:cNvPr id="350" name="Google Shape;350;p48"/>
          <p:cNvSpPr txBox="1"/>
          <p:nvPr>
            <p:ph idx="1" type="subTitle"/>
          </p:nvPr>
        </p:nvSpPr>
        <p:spPr>
          <a:xfrm>
            <a:off x="2008150" y="1967019"/>
            <a:ext cx="2390700" cy="525900"/>
          </a:xfrm>
          <a:prstGeom prst="rect">
            <a:avLst/>
          </a:prstGeom>
          <a:noFill/>
          <a:ln>
            <a:noFill/>
          </a:ln>
        </p:spPr>
        <p:txBody>
          <a:bodyPr anchorCtr="0" anchor="t" bIns="68575" lIns="68575" spcFirstLastPara="1" rIns="68575" wrap="square" tIns="68575">
            <a:noAutofit/>
          </a:bodyPr>
          <a:lstStyle>
            <a:lvl1pPr lvl="0" algn="l">
              <a:lnSpc>
                <a:spcPct val="100000"/>
              </a:lnSpc>
              <a:spcBef>
                <a:spcPts val="0"/>
              </a:spcBef>
              <a:spcAft>
                <a:spcPts val="0"/>
              </a:spcAft>
              <a:buSzPts val="1100"/>
              <a:buNone/>
              <a:defRPr/>
            </a:lvl1pPr>
            <a:lvl2pPr lvl="1" algn="ctr">
              <a:lnSpc>
                <a:spcPct val="100000"/>
              </a:lnSpc>
              <a:spcBef>
                <a:spcPts val="0"/>
              </a:spcBef>
              <a:spcAft>
                <a:spcPts val="0"/>
              </a:spcAft>
              <a:buSzPts val="1100"/>
              <a:buNone/>
              <a:defRPr/>
            </a:lvl2pPr>
            <a:lvl3pPr lvl="2" algn="ctr">
              <a:lnSpc>
                <a:spcPct val="100000"/>
              </a:lnSpc>
              <a:spcBef>
                <a:spcPts val="1600"/>
              </a:spcBef>
              <a:spcAft>
                <a:spcPts val="0"/>
              </a:spcAft>
              <a:buSzPts val="1100"/>
              <a:buNone/>
              <a:defRPr/>
            </a:lvl3pPr>
            <a:lvl4pPr lvl="3" algn="ctr">
              <a:lnSpc>
                <a:spcPct val="100000"/>
              </a:lnSpc>
              <a:spcBef>
                <a:spcPts val="1600"/>
              </a:spcBef>
              <a:spcAft>
                <a:spcPts val="0"/>
              </a:spcAft>
              <a:buSzPts val="1100"/>
              <a:buNone/>
              <a:defRPr/>
            </a:lvl4pPr>
            <a:lvl5pPr lvl="4" algn="ctr">
              <a:lnSpc>
                <a:spcPct val="100000"/>
              </a:lnSpc>
              <a:spcBef>
                <a:spcPts val="1600"/>
              </a:spcBef>
              <a:spcAft>
                <a:spcPts val="0"/>
              </a:spcAft>
              <a:buSzPts val="1100"/>
              <a:buNone/>
              <a:defRPr/>
            </a:lvl5pPr>
            <a:lvl6pPr lvl="5" algn="ctr">
              <a:lnSpc>
                <a:spcPct val="100000"/>
              </a:lnSpc>
              <a:spcBef>
                <a:spcPts val="1600"/>
              </a:spcBef>
              <a:spcAft>
                <a:spcPts val="0"/>
              </a:spcAft>
              <a:buSzPts val="1100"/>
              <a:buNone/>
              <a:defRPr/>
            </a:lvl6pPr>
            <a:lvl7pPr lvl="6" algn="ctr">
              <a:lnSpc>
                <a:spcPct val="100000"/>
              </a:lnSpc>
              <a:spcBef>
                <a:spcPts val="1600"/>
              </a:spcBef>
              <a:spcAft>
                <a:spcPts val="0"/>
              </a:spcAft>
              <a:buSzPts val="1100"/>
              <a:buNone/>
              <a:defRPr/>
            </a:lvl7pPr>
            <a:lvl8pPr lvl="7" algn="ctr">
              <a:lnSpc>
                <a:spcPct val="100000"/>
              </a:lnSpc>
              <a:spcBef>
                <a:spcPts val="1600"/>
              </a:spcBef>
              <a:spcAft>
                <a:spcPts val="0"/>
              </a:spcAft>
              <a:buSzPts val="1100"/>
              <a:buNone/>
              <a:defRPr/>
            </a:lvl8pPr>
            <a:lvl9pPr lvl="8" algn="ctr">
              <a:lnSpc>
                <a:spcPct val="100000"/>
              </a:lnSpc>
              <a:spcBef>
                <a:spcPts val="1600"/>
              </a:spcBef>
              <a:spcAft>
                <a:spcPts val="1600"/>
              </a:spcAft>
              <a:buSzPts val="1100"/>
              <a:buNone/>
              <a:defRPr/>
            </a:lvl9pPr>
          </a:lstStyle>
          <a:p/>
        </p:txBody>
      </p:sp>
      <p:sp>
        <p:nvSpPr>
          <p:cNvPr id="351" name="Google Shape;351;p48"/>
          <p:cNvSpPr txBox="1"/>
          <p:nvPr>
            <p:ph idx="2" type="subTitle"/>
          </p:nvPr>
        </p:nvSpPr>
        <p:spPr>
          <a:xfrm>
            <a:off x="5869277" y="1967019"/>
            <a:ext cx="2390700" cy="525900"/>
          </a:xfrm>
          <a:prstGeom prst="rect">
            <a:avLst/>
          </a:prstGeom>
          <a:noFill/>
          <a:ln>
            <a:noFill/>
          </a:ln>
        </p:spPr>
        <p:txBody>
          <a:bodyPr anchorCtr="0" anchor="t" bIns="68575" lIns="68575" spcFirstLastPara="1" rIns="68575" wrap="square" tIns="68575">
            <a:noAutofit/>
          </a:bodyPr>
          <a:lstStyle>
            <a:lvl1pPr lvl="0" algn="l">
              <a:lnSpc>
                <a:spcPct val="100000"/>
              </a:lnSpc>
              <a:spcBef>
                <a:spcPts val="0"/>
              </a:spcBef>
              <a:spcAft>
                <a:spcPts val="0"/>
              </a:spcAft>
              <a:buSzPts val="1100"/>
              <a:buNone/>
              <a:defRPr/>
            </a:lvl1pPr>
            <a:lvl2pPr lvl="1" algn="ctr">
              <a:lnSpc>
                <a:spcPct val="100000"/>
              </a:lnSpc>
              <a:spcBef>
                <a:spcPts val="0"/>
              </a:spcBef>
              <a:spcAft>
                <a:spcPts val="0"/>
              </a:spcAft>
              <a:buSzPts val="1100"/>
              <a:buNone/>
              <a:defRPr/>
            </a:lvl2pPr>
            <a:lvl3pPr lvl="2" algn="ctr">
              <a:lnSpc>
                <a:spcPct val="100000"/>
              </a:lnSpc>
              <a:spcBef>
                <a:spcPts val="1600"/>
              </a:spcBef>
              <a:spcAft>
                <a:spcPts val="0"/>
              </a:spcAft>
              <a:buSzPts val="1100"/>
              <a:buNone/>
              <a:defRPr/>
            </a:lvl3pPr>
            <a:lvl4pPr lvl="3" algn="ctr">
              <a:lnSpc>
                <a:spcPct val="100000"/>
              </a:lnSpc>
              <a:spcBef>
                <a:spcPts val="1600"/>
              </a:spcBef>
              <a:spcAft>
                <a:spcPts val="0"/>
              </a:spcAft>
              <a:buSzPts val="1100"/>
              <a:buNone/>
              <a:defRPr/>
            </a:lvl4pPr>
            <a:lvl5pPr lvl="4" algn="ctr">
              <a:lnSpc>
                <a:spcPct val="100000"/>
              </a:lnSpc>
              <a:spcBef>
                <a:spcPts val="1600"/>
              </a:spcBef>
              <a:spcAft>
                <a:spcPts val="0"/>
              </a:spcAft>
              <a:buSzPts val="1100"/>
              <a:buNone/>
              <a:defRPr/>
            </a:lvl5pPr>
            <a:lvl6pPr lvl="5" algn="ctr">
              <a:lnSpc>
                <a:spcPct val="100000"/>
              </a:lnSpc>
              <a:spcBef>
                <a:spcPts val="1600"/>
              </a:spcBef>
              <a:spcAft>
                <a:spcPts val="0"/>
              </a:spcAft>
              <a:buSzPts val="1100"/>
              <a:buNone/>
              <a:defRPr/>
            </a:lvl6pPr>
            <a:lvl7pPr lvl="6" algn="ctr">
              <a:lnSpc>
                <a:spcPct val="100000"/>
              </a:lnSpc>
              <a:spcBef>
                <a:spcPts val="1600"/>
              </a:spcBef>
              <a:spcAft>
                <a:spcPts val="0"/>
              </a:spcAft>
              <a:buSzPts val="1100"/>
              <a:buNone/>
              <a:defRPr/>
            </a:lvl7pPr>
            <a:lvl8pPr lvl="7" algn="ctr">
              <a:lnSpc>
                <a:spcPct val="100000"/>
              </a:lnSpc>
              <a:spcBef>
                <a:spcPts val="1600"/>
              </a:spcBef>
              <a:spcAft>
                <a:spcPts val="0"/>
              </a:spcAft>
              <a:buSzPts val="1100"/>
              <a:buNone/>
              <a:defRPr/>
            </a:lvl8pPr>
            <a:lvl9pPr lvl="8" algn="ctr">
              <a:lnSpc>
                <a:spcPct val="100000"/>
              </a:lnSpc>
              <a:spcBef>
                <a:spcPts val="1600"/>
              </a:spcBef>
              <a:spcAft>
                <a:spcPts val="1600"/>
              </a:spcAft>
              <a:buSzPts val="1100"/>
              <a:buNone/>
              <a:defRPr/>
            </a:lvl9pPr>
          </a:lstStyle>
          <a:p/>
        </p:txBody>
      </p:sp>
      <p:sp>
        <p:nvSpPr>
          <p:cNvPr id="352" name="Google Shape;352;p48"/>
          <p:cNvSpPr txBox="1"/>
          <p:nvPr>
            <p:ph idx="3" type="subTitle"/>
          </p:nvPr>
        </p:nvSpPr>
        <p:spPr>
          <a:xfrm>
            <a:off x="2008150" y="3446526"/>
            <a:ext cx="2390700" cy="525900"/>
          </a:xfrm>
          <a:prstGeom prst="rect">
            <a:avLst/>
          </a:prstGeom>
          <a:noFill/>
          <a:ln>
            <a:noFill/>
          </a:ln>
        </p:spPr>
        <p:txBody>
          <a:bodyPr anchorCtr="0" anchor="t" bIns="68575" lIns="68575" spcFirstLastPara="1" rIns="68575" wrap="square" tIns="68575">
            <a:noAutofit/>
          </a:bodyPr>
          <a:lstStyle>
            <a:lvl1pPr lvl="0" algn="l">
              <a:lnSpc>
                <a:spcPct val="100000"/>
              </a:lnSpc>
              <a:spcBef>
                <a:spcPts val="0"/>
              </a:spcBef>
              <a:spcAft>
                <a:spcPts val="0"/>
              </a:spcAft>
              <a:buSzPts val="1100"/>
              <a:buNone/>
              <a:defRPr/>
            </a:lvl1pPr>
            <a:lvl2pPr lvl="1" algn="ctr">
              <a:lnSpc>
                <a:spcPct val="100000"/>
              </a:lnSpc>
              <a:spcBef>
                <a:spcPts val="0"/>
              </a:spcBef>
              <a:spcAft>
                <a:spcPts val="0"/>
              </a:spcAft>
              <a:buSzPts val="1100"/>
              <a:buNone/>
              <a:defRPr/>
            </a:lvl2pPr>
            <a:lvl3pPr lvl="2" algn="ctr">
              <a:lnSpc>
                <a:spcPct val="100000"/>
              </a:lnSpc>
              <a:spcBef>
                <a:spcPts val="1600"/>
              </a:spcBef>
              <a:spcAft>
                <a:spcPts val="0"/>
              </a:spcAft>
              <a:buSzPts val="1100"/>
              <a:buNone/>
              <a:defRPr/>
            </a:lvl3pPr>
            <a:lvl4pPr lvl="3" algn="ctr">
              <a:lnSpc>
                <a:spcPct val="100000"/>
              </a:lnSpc>
              <a:spcBef>
                <a:spcPts val="1600"/>
              </a:spcBef>
              <a:spcAft>
                <a:spcPts val="0"/>
              </a:spcAft>
              <a:buSzPts val="1100"/>
              <a:buNone/>
              <a:defRPr/>
            </a:lvl4pPr>
            <a:lvl5pPr lvl="4" algn="ctr">
              <a:lnSpc>
                <a:spcPct val="100000"/>
              </a:lnSpc>
              <a:spcBef>
                <a:spcPts val="1600"/>
              </a:spcBef>
              <a:spcAft>
                <a:spcPts val="0"/>
              </a:spcAft>
              <a:buSzPts val="1100"/>
              <a:buNone/>
              <a:defRPr/>
            </a:lvl5pPr>
            <a:lvl6pPr lvl="5" algn="ctr">
              <a:lnSpc>
                <a:spcPct val="100000"/>
              </a:lnSpc>
              <a:spcBef>
                <a:spcPts val="1600"/>
              </a:spcBef>
              <a:spcAft>
                <a:spcPts val="0"/>
              </a:spcAft>
              <a:buSzPts val="1100"/>
              <a:buNone/>
              <a:defRPr/>
            </a:lvl6pPr>
            <a:lvl7pPr lvl="6" algn="ctr">
              <a:lnSpc>
                <a:spcPct val="100000"/>
              </a:lnSpc>
              <a:spcBef>
                <a:spcPts val="1600"/>
              </a:spcBef>
              <a:spcAft>
                <a:spcPts val="0"/>
              </a:spcAft>
              <a:buSzPts val="1100"/>
              <a:buNone/>
              <a:defRPr/>
            </a:lvl7pPr>
            <a:lvl8pPr lvl="7" algn="ctr">
              <a:lnSpc>
                <a:spcPct val="100000"/>
              </a:lnSpc>
              <a:spcBef>
                <a:spcPts val="1600"/>
              </a:spcBef>
              <a:spcAft>
                <a:spcPts val="0"/>
              </a:spcAft>
              <a:buSzPts val="1100"/>
              <a:buNone/>
              <a:defRPr/>
            </a:lvl8pPr>
            <a:lvl9pPr lvl="8" algn="ctr">
              <a:lnSpc>
                <a:spcPct val="100000"/>
              </a:lnSpc>
              <a:spcBef>
                <a:spcPts val="1600"/>
              </a:spcBef>
              <a:spcAft>
                <a:spcPts val="1600"/>
              </a:spcAft>
              <a:buSzPts val="1100"/>
              <a:buNone/>
              <a:defRPr/>
            </a:lvl9pPr>
          </a:lstStyle>
          <a:p/>
        </p:txBody>
      </p:sp>
      <p:sp>
        <p:nvSpPr>
          <p:cNvPr id="353" name="Google Shape;353;p48"/>
          <p:cNvSpPr txBox="1"/>
          <p:nvPr>
            <p:ph idx="4" type="subTitle"/>
          </p:nvPr>
        </p:nvSpPr>
        <p:spPr>
          <a:xfrm>
            <a:off x="5869277" y="3446526"/>
            <a:ext cx="2390700" cy="525900"/>
          </a:xfrm>
          <a:prstGeom prst="rect">
            <a:avLst/>
          </a:prstGeom>
          <a:noFill/>
          <a:ln>
            <a:noFill/>
          </a:ln>
        </p:spPr>
        <p:txBody>
          <a:bodyPr anchorCtr="0" anchor="t" bIns="68575" lIns="68575" spcFirstLastPara="1" rIns="68575" wrap="square" tIns="68575">
            <a:noAutofit/>
          </a:bodyPr>
          <a:lstStyle>
            <a:lvl1pPr lvl="0" algn="l">
              <a:lnSpc>
                <a:spcPct val="100000"/>
              </a:lnSpc>
              <a:spcBef>
                <a:spcPts val="0"/>
              </a:spcBef>
              <a:spcAft>
                <a:spcPts val="0"/>
              </a:spcAft>
              <a:buSzPts val="1100"/>
              <a:buNone/>
              <a:defRPr/>
            </a:lvl1pPr>
            <a:lvl2pPr lvl="1" algn="ctr">
              <a:lnSpc>
                <a:spcPct val="100000"/>
              </a:lnSpc>
              <a:spcBef>
                <a:spcPts val="0"/>
              </a:spcBef>
              <a:spcAft>
                <a:spcPts val="0"/>
              </a:spcAft>
              <a:buSzPts val="1100"/>
              <a:buNone/>
              <a:defRPr/>
            </a:lvl2pPr>
            <a:lvl3pPr lvl="2" algn="ctr">
              <a:lnSpc>
                <a:spcPct val="100000"/>
              </a:lnSpc>
              <a:spcBef>
                <a:spcPts val="1600"/>
              </a:spcBef>
              <a:spcAft>
                <a:spcPts val="0"/>
              </a:spcAft>
              <a:buSzPts val="1100"/>
              <a:buNone/>
              <a:defRPr/>
            </a:lvl3pPr>
            <a:lvl4pPr lvl="3" algn="ctr">
              <a:lnSpc>
                <a:spcPct val="100000"/>
              </a:lnSpc>
              <a:spcBef>
                <a:spcPts val="1600"/>
              </a:spcBef>
              <a:spcAft>
                <a:spcPts val="0"/>
              </a:spcAft>
              <a:buSzPts val="1100"/>
              <a:buNone/>
              <a:defRPr/>
            </a:lvl4pPr>
            <a:lvl5pPr lvl="4" algn="ctr">
              <a:lnSpc>
                <a:spcPct val="100000"/>
              </a:lnSpc>
              <a:spcBef>
                <a:spcPts val="1600"/>
              </a:spcBef>
              <a:spcAft>
                <a:spcPts val="0"/>
              </a:spcAft>
              <a:buSzPts val="1100"/>
              <a:buNone/>
              <a:defRPr/>
            </a:lvl5pPr>
            <a:lvl6pPr lvl="5" algn="ctr">
              <a:lnSpc>
                <a:spcPct val="100000"/>
              </a:lnSpc>
              <a:spcBef>
                <a:spcPts val="1600"/>
              </a:spcBef>
              <a:spcAft>
                <a:spcPts val="0"/>
              </a:spcAft>
              <a:buSzPts val="1100"/>
              <a:buNone/>
              <a:defRPr/>
            </a:lvl6pPr>
            <a:lvl7pPr lvl="6" algn="ctr">
              <a:lnSpc>
                <a:spcPct val="100000"/>
              </a:lnSpc>
              <a:spcBef>
                <a:spcPts val="1600"/>
              </a:spcBef>
              <a:spcAft>
                <a:spcPts val="0"/>
              </a:spcAft>
              <a:buSzPts val="1100"/>
              <a:buNone/>
              <a:defRPr/>
            </a:lvl7pPr>
            <a:lvl8pPr lvl="7" algn="ctr">
              <a:lnSpc>
                <a:spcPct val="100000"/>
              </a:lnSpc>
              <a:spcBef>
                <a:spcPts val="1600"/>
              </a:spcBef>
              <a:spcAft>
                <a:spcPts val="0"/>
              </a:spcAft>
              <a:buSzPts val="1100"/>
              <a:buNone/>
              <a:defRPr/>
            </a:lvl8pPr>
            <a:lvl9pPr lvl="8" algn="ctr">
              <a:lnSpc>
                <a:spcPct val="100000"/>
              </a:lnSpc>
              <a:spcBef>
                <a:spcPts val="1600"/>
              </a:spcBef>
              <a:spcAft>
                <a:spcPts val="1600"/>
              </a:spcAft>
              <a:buSzPts val="1100"/>
              <a:buNone/>
              <a:defRPr/>
            </a:lvl9pPr>
          </a:lstStyle>
          <a:p/>
        </p:txBody>
      </p:sp>
      <p:sp>
        <p:nvSpPr>
          <p:cNvPr id="354" name="Google Shape;354;p48"/>
          <p:cNvSpPr txBox="1"/>
          <p:nvPr>
            <p:ph type="title"/>
          </p:nvPr>
        </p:nvSpPr>
        <p:spPr>
          <a:xfrm>
            <a:off x="884025" y="1679025"/>
            <a:ext cx="1048200" cy="813900"/>
          </a:xfrm>
          <a:prstGeom prst="rect">
            <a:avLst/>
          </a:prstGeom>
          <a:noFill/>
          <a:ln>
            <a:noFill/>
          </a:ln>
        </p:spPr>
        <p:txBody>
          <a:bodyPr anchorCtr="0" anchor="ctr" bIns="68575" lIns="68575" spcFirstLastPara="1" rIns="68575" wrap="square" tIns="68575">
            <a:noAutofit/>
          </a:bodyPr>
          <a:lstStyle>
            <a:lvl1pPr lvl="0" algn="ctr">
              <a:lnSpc>
                <a:spcPct val="100000"/>
              </a:lnSpc>
              <a:spcBef>
                <a:spcPts val="0"/>
              </a:spcBef>
              <a:spcAft>
                <a:spcPts val="0"/>
              </a:spcAft>
              <a:buSzPts val="4500"/>
              <a:buNone/>
              <a:defRPr sz="3600">
                <a:solidFill>
                  <a:schemeClr val="accent1"/>
                </a:solidFill>
              </a:defRPr>
            </a:lvl1pPr>
            <a:lvl2pPr lvl="1" algn="ctr">
              <a:lnSpc>
                <a:spcPct val="100000"/>
              </a:lnSpc>
              <a:spcBef>
                <a:spcPts val="0"/>
              </a:spcBef>
              <a:spcAft>
                <a:spcPts val="0"/>
              </a:spcAft>
              <a:buSzPts val="4500"/>
              <a:buNone/>
              <a:defRPr sz="6000"/>
            </a:lvl2pPr>
            <a:lvl3pPr lvl="2" algn="ctr">
              <a:lnSpc>
                <a:spcPct val="100000"/>
              </a:lnSpc>
              <a:spcBef>
                <a:spcPts val="0"/>
              </a:spcBef>
              <a:spcAft>
                <a:spcPts val="0"/>
              </a:spcAft>
              <a:buSzPts val="4500"/>
              <a:buNone/>
              <a:defRPr sz="6000"/>
            </a:lvl3pPr>
            <a:lvl4pPr lvl="3" algn="ctr">
              <a:lnSpc>
                <a:spcPct val="100000"/>
              </a:lnSpc>
              <a:spcBef>
                <a:spcPts val="0"/>
              </a:spcBef>
              <a:spcAft>
                <a:spcPts val="0"/>
              </a:spcAft>
              <a:buSzPts val="4500"/>
              <a:buNone/>
              <a:defRPr sz="6000"/>
            </a:lvl4pPr>
            <a:lvl5pPr lvl="4" algn="ctr">
              <a:lnSpc>
                <a:spcPct val="100000"/>
              </a:lnSpc>
              <a:spcBef>
                <a:spcPts val="0"/>
              </a:spcBef>
              <a:spcAft>
                <a:spcPts val="0"/>
              </a:spcAft>
              <a:buSzPts val="4500"/>
              <a:buNone/>
              <a:defRPr sz="6000"/>
            </a:lvl5pPr>
            <a:lvl6pPr lvl="5" algn="ctr">
              <a:lnSpc>
                <a:spcPct val="100000"/>
              </a:lnSpc>
              <a:spcBef>
                <a:spcPts val="0"/>
              </a:spcBef>
              <a:spcAft>
                <a:spcPts val="0"/>
              </a:spcAft>
              <a:buSzPts val="4500"/>
              <a:buNone/>
              <a:defRPr sz="6000"/>
            </a:lvl6pPr>
            <a:lvl7pPr lvl="6" algn="ctr">
              <a:lnSpc>
                <a:spcPct val="100000"/>
              </a:lnSpc>
              <a:spcBef>
                <a:spcPts val="0"/>
              </a:spcBef>
              <a:spcAft>
                <a:spcPts val="0"/>
              </a:spcAft>
              <a:buSzPts val="4500"/>
              <a:buNone/>
              <a:defRPr sz="6000"/>
            </a:lvl7pPr>
            <a:lvl8pPr lvl="7" algn="ctr">
              <a:lnSpc>
                <a:spcPct val="100000"/>
              </a:lnSpc>
              <a:spcBef>
                <a:spcPts val="0"/>
              </a:spcBef>
              <a:spcAft>
                <a:spcPts val="0"/>
              </a:spcAft>
              <a:buSzPts val="4500"/>
              <a:buNone/>
              <a:defRPr sz="6000"/>
            </a:lvl8pPr>
            <a:lvl9pPr lvl="8" algn="ctr">
              <a:lnSpc>
                <a:spcPct val="100000"/>
              </a:lnSpc>
              <a:spcBef>
                <a:spcPts val="0"/>
              </a:spcBef>
              <a:spcAft>
                <a:spcPts val="0"/>
              </a:spcAft>
              <a:buSzPts val="4500"/>
              <a:buNone/>
              <a:defRPr sz="6000"/>
            </a:lvl9pPr>
          </a:lstStyle>
          <a:p/>
        </p:txBody>
      </p:sp>
      <p:sp>
        <p:nvSpPr>
          <p:cNvPr id="355" name="Google Shape;355;p48"/>
          <p:cNvSpPr txBox="1"/>
          <p:nvPr>
            <p:ph idx="5" type="title"/>
          </p:nvPr>
        </p:nvSpPr>
        <p:spPr>
          <a:xfrm>
            <a:off x="884025" y="3158525"/>
            <a:ext cx="1048200" cy="813900"/>
          </a:xfrm>
          <a:prstGeom prst="rect">
            <a:avLst/>
          </a:prstGeom>
          <a:noFill/>
          <a:ln>
            <a:noFill/>
          </a:ln>
        </p:spPr>
        <p:txBody>
          <a:bodyPr anchorCtr="0" anchor="ctr" bIns="68575" lIns="68575" spcFirstLastPara="1" rIns="68575" wrap="square" tIns="68575">
            <a:noAutofit/>
          </a:bodyPr>
          <a:lstStyle>
            <a:lvl1pPr lvl="0" algn="ctr">
              <a:lnSpc>
                <a:spcPct val="100000"/>
              </a:lnSpc>
              <a:spcBef>
                <a:spcPts val="0"/>
              </a:spcBef>
              <a:spcAft>
                <a:spcPts val="0"/>
              </a:spcAft>
              <a:buSzPts val="4500"/>
              <a:buNone/>
              <a:defRPr sz="3600">
                <a:solidFill>
                  <a:schemeClr val="accent1"/>
                </a:solidFill>
              </a:defRPr>
            </a:lvl1pPr>
            <a:lvl2pPr lvl="1" algn="ctr">
              <a:lnSpc>
                <a:spcPct val="100000"/>
              </a:lnSpc>
              <a:spcBef>
                <a:spcPts val="0"/>
              </a:spcBef>
              <a:spcAft>
                <a:spcPts val="0"/>
              </a:spcAft>
              <a:buSzPts val="4500"/>
              <a:buNone/>
              <a:defRPr sz="6000"/>
            </a:lvl2pPr>
            <a:lvl3pPr lvl="2" algn="ctr">
              <a:lnSpc>
                <a:spcPct val="100000"/>
              </a:lnSpc>
              <a:spcBef>
                <a:spcPts val="0"/>
              </a:spcBef>
              <a:spcAft>
                <a:spcPts val="0"/>
              </a:spcAft>
              <a:buSzPts val="4500"/>
              <a:buNone/>
              <a:defRPr sz="6000"/>
            </a:lvl3pPr>
            <a:lvl4pPr lvl="3" algn="ctr">
              <a:lnSpc>
                <a:spcPct val="100000"/>
              </a:lnSpc>
              <a:spcBef>
                <a:spcPts val="0"/>
              </a:spcBef>
              <a:spcAft>
                <a:spcPts val="0"/>
              </a:spcAft>
              <a:buSzPts val="4500"/>
              <a:buNone/>
              <a:defRPr sz="6000"/>
            </a:lvl4pPr>
            <a:lvl5pPr lvl="4" algn="ctr">
              <a:lnSpc>
                <a:spcPct val="100000"/>
              </a:lnSpc>
              <a:spcBef>
                <a:spcPts val="0"/>
              </a:spcBef>
              <a:spcAft>
                <a:spcPts val="0"/>
              </a:spcAft>
              <a:buSzPts val="4500"/>
              <a:buNone/>
              <a:defRPr sz="6000"/>
            </a:lvl5pPr>
            <a:lvl6pPr lvl="5" algn="ctr">
              <a:lnSpc>
                <a:spcPct val="100000"/>
              </a:lnSpc>
              <a:spcBef>
                <a:spcPts val="0"/>
              </a:spcBef>
              <a:spcAft>
                <a:spcPts val="0"/>
              </a:spcAft>
              <a:buSzPts val="4500"/>
              <a:buNone/>
              <a:defRPr sz="6000"/>
            </a:lvl6pPr>
            <a:lvl7pPr lvl="6" algn="ctr">
              <a:lnSpc>
                <a:spcPct val="100000"/>
              </a:lnSpc>
              <a:spcBef>
                <a:spcPts val="0"/>
              </a:spcBef>
              <a:spcAft>
                <a:spcPts val="0"/>
              </a:spcAft>
              <a:buSzPts val="4500"/>
              <a:buNone/>
              <a:defRPr sz="6000"/>
            </a:lvl7pPr>
            <a:lvl8pPr lvl="7" algn="ctr">
              <a:lnSpc>
                <a:spcPct val="100000"/>
              </a:lnSpc>
              <a:spcBef>
                <a:spcPts val="0"/>
              </a:spcBef>
              <a:spcAft>
                <a:spcPts val="0"/>
              </a:spcAft>
              <a:buSzPts val="4500"/>
              <a:buNone/>
              <a:defRPr sz="6000"/>
            </a:lvl8pPr>
            <a:lvl9pPr lvl="8" algn="ctr">
              <a:lnSpc>
                <a:spcPct val="100000"/>
              </a:lnSpc>
              <a:spcBef>
                <a:spcPts val="0"/>
              </a:spcBef>
              <a:spcAft>
                <a:spcPts val="0"/>
              </a:spcAft>
              <a:buSzPts val="4500"/>
              <a:buNone/>
              <a:defRPr sz="6000"/>
            </a:lvl9pPr>
          </a:lstStyle>
          <a:p/>
        </p:txBody>
      </p:sp>
      <p:sp>
        <p:nvSpPr>
          <p:cNvPr id="356" name="Google Shape;356;p48"/>
          <p:cNvSpPr txBox="1"/>
          <p:nvPr>
            <p:ph idx="6" type="title"/>
          </p:nvPr>
        </p:nvSpPr>
        <p:spPr>
          <a:xfrm>
            <a:off x="4734200" y="1679025"/>
            <a:ext cx="1048200" cy="813900"/>
          </a:xfrm>
          <a:prstGeom prst="rect">
            <a:avLst/>
          </a:prstGeom>
          <a:noFill/>
          <a:ln>
            <a:noFill/>
          </a:ln>
        </p:spPr>
        <p:txBody>
          <a:bodyPr anchorCtr="0" anchor="ctr" bIns="68575" lIns="68575" spcFirstLastPara="1" rIns="68575" wrap="square" tIns="68575">
            <a:noAutofit/>
          </a:bodyPr>
          <a:lstStyle>
            <a:lvl1pPr lvl="0" algn="ctr">
              <a:lnSpc>
                <a:spcPct val="100000"/>
              </a:lnSpc>
              <a:spcBef>
                <a:spcPts val="0"/>
              </a:spcBef>
              <a:spcAft>
                <a:spcPts val="0"/>
              </a:spcAft>
              <a:buSzPts val="4500"/>
              <a:buNone/>
              <a:defRPr sz="3600">
                <a:solidFill>
                  <a:schemeClr val="accent1"/>
                </a:solidFill>
              </a:defRPr>
            </a:lvl1pPr>
            <a:lvl2pPr lvl="1" algn="ctr">
              <a:lnSpc>
                <a:spcPct val="100000"/>
              </a:lnSpc>
              <a:spcBef>
                <a:spcPts val="0"/>
              </a:spcBef>
              <a:spcAft>
                <a:spcPts val="0"/>
              </a:spcAft>
              <a:buSzPts val="4500"/>
              <a:buNone/>
              <a:defRPr sz="6000"/>
            </a:lvl2pPr>
            <a:lvl3pPr lvl="2" algn="ctr">
              <a:lnSpc>
                <a:spcPct val="100000"/>
              </a:lnSpc>
              <a:spcBef>
                <a:spcPts val="0"/>
              </a:spcBef>
              <a:spcAft>
                <a:spcPts val="0"/>
              </a:spcAft>
              <a:buSzPts val="4500"/>
              <a:buNone/>
              <a:defRPr sz="6000"/>
            </a:lvl3pPr>
            <a:lvl4pPr lvl="3" algn="ctr">
              <a:lnSpc>
                <a:spcPct val="100000"/>
              </a:lnSpc>
              <a:spcBef>
                <a:spcPts val="0"/>
              </a:spcBef>
              <a:spcAft>
                <a:spcPts val="0"/>
              </a:spcAft>
              <a:buSzPts val="4500"/>
              <a:buNone/>
              <a:defRPr sz="6000"/>
            </a:lvl4pPr>
            <a:lvl5pPr lvl="4" algn="ctr">
              <a:lnSpc>
                <a:spcPct val="100000"/>
              </a:lnSpc>
              <a:spcBef>
                <a:spcPts val="0"/>
              </a:spcBef>
              <a:spcAft>
                <a:spcPts val="0"/>
              </a:spcAft>
              <a:buSzPts val="4500"/>
              <a:buNone/>
              <a:defRPr sz="6000"/>
            </a:lvl5pPr>
            <a:lvl6pPr lvl="5" algn="ctr">
              <a:lnSpc>
                <a:spcPct val="100000"/>
              </a:lnSpc>
              <a:spcBef>
                <a:spcPts val="0"/>
              </a:spcBef>
              <a:spcAft>
                <a:spcPts val="0"/>
              </a:spcAft>
              <a:buSzPts val="4500"/>
              <a:buNone/>
              <a:defRPr sz="6000"/>
            </a:lvl6pPr>
            <a:lvl7pPr lvl="6" algn="ctr">
              <a:lnSpc>
                <a:spcPct val="100000"/>
              </a:lnSpc>
              <a:spcBef>
                <a:spcPts val="0"/>
              </a:spcBef>
              <a:spcAft>
                <a:spcPts val="0"/>
              </a:spcAft>
              <a:buSzPts val="4500"/>
              <a:buNone/>
              <a:defRPr sz="6000"/>
            </a:lvl7pPr>
            <a:lvl8pPr lvl="7" algn="ctr">
              <a:lnSpc>
                <a:spcPct val="100000"/>
              </a:lnSpc>
              <a:spcBef>
                <a:spcPts val="0"/>
              </a:spcBef>
              <a:spcAft>
                <a:spcPts val="0"/>
              </a:spcAft>
              <a:buSzPts val="4500"/>
              <a:buNone/>
              <a:defRPr sz="6000"/>
            </a:lvl8pPr>
            <a:lvl9pPr lvl="8" algn="ctr">
              <a:lnSpc>
                <a:spcPct val="100000"/>
              </a:lnSpc>
              <a:spcBef>
                <a:spcPts val="0"/>
              </a:spcBef>
              <a:spcAft>
                <a:spcPts val="0"/>
              </a:spcAft>
              <a:buSzPts val="4500"/>
              <a:buNone/>
              <a:defRPr sz="6000"/>
            </a:lvl9pPr>
          </a:lstStyle>
          <a:p/>
        </p:txBody>
      </p:sp>
      <p:sp>
        <p:nvSpPr>
          <p:cNvPr id="357" name="Google Shape;357;p48"/>
          <p:cNvSpPr txBox="1"/>
          <p:nvPr>
            <p:ph idx="7" type="title"/>
          </p:nvPr>
        </p:nvSpPr>
        <p:spPr>
          <a:xfrm>
            <a:off x="4734200" y="3158525"/>
            <a:ext cx="1048200" cy="813900"/>
          </a:xfrm>
          <a:prstGeom prst="rect">
            <a:avLst/>
          </a:prstGeom>
          <a:noFill/>
          <a:ln>
            <a:noFill/>
          </a:ln>
        </p:spPr>
        <p:txBody>
          <a:bodyPr anchorCtr="0" anchor="ctr" bIns="68575" lIns="68575" spcFirstLastPara="1" rIns="68575" wrap="square" tIns="68575">
            <a:noAutofit/>
          </a:bodyPr>
          <a:lstStyle>
            <a:lvl1pPr lvl="0" algn="ctr">
              <a:lnSpc>
                <a:spcPct val="100000"/>
              </a:lnSpc>
              <a:spcBef>
                <a:spcPts val="0"/>
              </a:spcBef>
              <a:spcAft>
                <a:spcPts val="0"/>
              </a:spcAft>
              <a:buSzPts val="4500"/>
              <a:buNone/>
              <a:defRPr sz="3600">
                <a:solidFill>
                  <a:schemeClr val="accent1"/>
                </a:solidFill>
              </a:defRPr>
            </a:lvl1pPr>
            <a:lvl2pPr lvl="1" algn="ctr">
              <a:lnSpc>
                <a:spcPct val="100000"/>
              </a:lnSpc>
              <a:spcBef>
                <a:spcPts val="0"/>
              </a:spcBef>
              <a:spcAft>
                <a:spcPts val="0"/>
              </a:spcAft>
              <a:buSzPts val="4500"/>
              <a:buNone/>
              <a:defRPr sz="6000"/>
            </a:lvl2pPr>
            <a:lvl3pPr lvl="2" algn="ctr">
              <a:lnSpc>
                <a:spcPct val="100000"/>
              </a:lnSpc>
              <a:spcBef>
                <a:spcPts val="0"/>
              </a:spcBef>
              <a:spcAft>
                <a:spcPts val="0"/>
              </a:spcAft>
              <a:buSzPts val="4500"/>
              <a:buNone/>
              <a:defRPr sz="6000"/>
            </a:lvl3pPr>
            <a:lvl4pPr lvl="3" algn="ctr">
              <a:lnSpc>
                <a:spcPct val="100000"/>
              </a:lnSpc>
              <a:spcBef>
                <a:spcPts val="0"/>
              </a:spcBef>
              <a:spcAft>
                <a:spcPts val="0"/>
              </a:spcAft>
              <a:buSzPts val="4500"/>
              <a:buNone/>
              <a:defRPr sz="6000"/>
            </a:lvl4pPr>
            <a:lvl5pPr lvl="4" algn="ctr">
              <a:lnSpc>
                <a:spcPct val="100000"/>
              </a:lnSpc>
              <a:spcBef>
                <a:spcPts val="0"/>
              </a:spcBef>
              <a:spcAft>
                <a:spcPts val="0"/>
              </a:spcAft>
              <a:buSzPts val="4500"/>
              <a:buNone/>
              <a:defRPr sz="6000"/>
            </a:lvl5pPr>
            <a:lvl6pPr lvl="5" algn="ctr">
              <a:lnSpc>
                <a:spcPct val="100000"/>
              </a:lnSpc>
              <a:spcBef>
                <a:spcPts val="0"/>
              </a:spcBef>
              <a:spcAft>
                <a:spcPts val="0"/>
              </a:spcAft>
              <a:buSzPts val="4500"/>
              <a:buNone/>
              <a:defRPr sz="6000"/>
            </a:lvl6pPr>
            <a:lvl7pPr lvl="6" algn="ctr">
              <a:lnSpc>
                <a:spcPct val="100000"/>
              </a:lnSpc>
              <a:spcBef>
                <a:spcPts val="0"/>
              </a:spcBef>
              <a:spcAft>
                <a:spcPts val="0"/>
              </a:spcAft>
              <a:buSzPts val="4500"/>
              <a:buNone/>
              <a:defRPr sz="6000"/>
            </a:lvl7pPr>
            <a:lvl8pPr lvl="7" algn="ctr">
              <a:lnSpc>
                <a:spcPct val="100000"/>
              </a:lnSpc>
              <a:spcBef>
                <a:spcPts val="0"/>
              </a:spcBef>
              <a:spcAft>
                <a:spcPts val="0"/>
              </a:spcAft>
              <a:buSzPts val="4500"/>
              <a:buNone/>
              <a:defRPr sz="6000"/>
            </a:lvl8pPr>
            <a:lvl9pPr lvl="8" algn="ctr">
              <a:lnSpc>
                <a:spcPct val="100000"/>
              </a:lnSpc>
              <a:spcBef>
                <a:spcPts val="0"/>
              </a:spcBef>
              <a:spcAft>
                <a:spcPts val="0"/>
              </a:spcAft>
              <a:buSzPts val="4500"/>
              <a:buNone/>
              <a:defRPr sz="6000"/>
            </a:lvl9pPr>
          </a:lstStyle>
          <a:p/>
        </p:txBody>
      </p:sp>
      <p:sp>
        <p:nvSpPr>
          <p:cNvPr id="358" name="Google Shape;358;p48"/>
          <p:cNvSpPr txBox="1"/>
          <p:nvPr>
            <p:ph idx="8" type="title"/>
          </p:nvPr>
        </p:nvSpPr>
        <p:spPr>
          <a:xfrm>
            <a:off x="720000" y="521225"/>
            <a:ext cx="7704000" cy="572700"/>
          </a:xfrm>
          <a:prstGeom prst="rect">
            <a:avLst/>
          </a:prstGeom>
          <a:noFill/>
          <a:ln>
            <a:noFill/>
          </a:ln>
        </p:spPr>
        <p:txBody>
          <a:bodyPr anchorCtr="0" anchor="t" bIns="68575" lIns="68575" spcFirstLastPara="1" rIns="68575" wrap="square" tIns="68575">
            <a:noAutofit/>
          </a:bodyPr>
          <a:lstStyle>
            <a:lvl1pPr lvl="0" algn="ctr">
              <a:lnSpc>
                <a:spcPct val="100000"/>
              </a:lnSpc>
              <a:spcBef>
                <a:spcPts val="0"/>
              </a:spcBef>
              <a:spcAft>
                <a:spcPts val="0"/>
              </a:spcAft>
              <a:buSzPts val="2600"/>
              <a:buNone/>
              <a:defRPr/>
            </a:lvl1pPr>
            <a:lvl2pPr lvl="1" algn="l">
              <a:lnSpc>
                <a:spcPct val="100000"/>
              </a:lnSpc>
              <a:spcBef>
                <a:spcPts val="0"/>
              </a:spcBef>
              <a:spcAft>
                <a:spcPts val="0"/>
              </a:spcAft>
              <a:buSzPts val="2600"/>
              <a:buNone/>
              <a:defRPr/>
            </a:lvl2pPr>
            <a:lvl3pPr lvl="2" algn="l">
              <a:lnSpc>
                <a:spcPct val="100000"/>
              </a:lnSpc>
              <a:spcBef>
                <a:spcPts val="0"/>
              </a:spcBef>
              <a:spcAft>
                <a:spcPts val="0"/>
              </a:spcAft>
              <a:buSzPts val="2600"/>
              <a:buNone/>
              <a:defRPr/>
            </a:lvl3pPr>
            <a:lvl4pPr lvl="3" algn="l">
              <a:lnSpc>
                <a:spcPct val="100000"/>
              </a:lnSpc>
              <a:spcBef>
                <a:spcPts val="0"/>
              </a:spcBef>
              <a:spcAft>
                <a:spcPts val="0"/>
              </a:spcAft>
              <a:buSzPts val="2600"/>
              <a:buNone/>
              <a:defRPr/>
            </a:lvl4pPr>
            <a:lvl5pPr lvl="4" algn="l">
              <a:lnSpc>
                <a:spcPct val="100000"/>
              </a:lnSpc>
              <a:spcBef>
                <a:spcPts val="0"/>
              </a:spcBef>
              <a:spcAft>
                <a:spcPts val="0"/>
              </a:spcAft>
              <a:buSzPts val="2600"/>
              <a:buNone/>
              <a:defRPr/>
            </a:lvl5pPr>
            <a:lvl6pPr lvl="5" algn="l">
              <a:lnSpc>
                <a:spcPct val="100000"/>
              </a:lnSpc>
              <a:spcBef>
                <a:spcPts val="0"/>
              </a:spcBef>
              <a:spcAft>
                <a:spcPts val="0"/>
              </a:spcAft>
              <a:buSzPts val="2600"/>
              <a:buNone/>
              <a:defRPr/>
            </a:lvl6pPr>
            <a:lvl7pPr lvl="6" algn="l">
              <a:lnSpc>
                <a:spcPct val="100000"/>
              </a:lnSpc>
              <a:spcBef>
                <a:spcPts val="0"/>
              </a:spcBef>
              <a:spcAft>
                <a:spcPts val="0"/>
              </a:spcAft>
              <a:buSzPts val="2600"/>
              <a:buNone/>
              <a:defRPr/>
            </a:lvl7pPr>
            <a:lvl8pPr lvl="7" algn="l">
              <a:lnSpc>
                <a:spcPct val="100000"/>
              </a:lnSpc>
              <a:spcBef>
                <a:spcPts val="0"/>
              </a:spcBef>
              <a:spcAft>
                <a:spcPts val="0"/>
              </a:spcAft>
              <a:buSzPts val="2600"/>
              <a:buNone/>
              <a:defRPr/>
            </a:lvl8pPr>
            <a:lvl9pPr lvl="8" algn="l">
              <a:lnSpc>
                <a:spcPct val="100000"/>
              </a:lnSpc>
              <a:spcBef>
                <a:spcPts val="0"/>
              </a:spcBef>
              <a:spcAft>
                <a:spcPts val="0"/>
              </a:spcAft>
              <a:buSzPts val="2600"/>
              <a:buNone/>
              <a:defRPr/>
            </a:lvl9pPr>
          </a:lstStyle>
          <a:p/>
        </p:txBody>
      </p:sp>
      <p:sp>
        <p:nvSpPr>
          <p:cNvPr id="359" name="Google Shape;359;p48"/>
          <p:cNvSpPr txBox="1"/>
          <p:nvPr>
            <p:ph idx="9" type="subTitle"/>
          </p:nvPr>
        </p:nvSpPr>
        <p:spPr>
          <a:xfrm>
            <a:off x="2008150" y="1679025"/>
            <a:ext cx="2390700" cy="364200"/>
          </a:xfrm>
          <a:prstGeom prst="rect">
            <a:avLst/>
          </a:prstGeom>
          <a:noFill/>
          <a:ln>
            <a:noFill/>
          </a:ln>
        </p:spPr>
        <p:txBody>
          <a:bodyPr anchorCtr="0" anchor="b" bIns="68575" lIns="68575" spcFirstLastPara="1" rIns="68575" wrap="square" tIns="68575">
            <a:noAutofit/>
          </a:bodyPr>
          <a:lstStyle>
            <a:lvl1pPr lvl="0" algn="l">
              <a:lnSpc>
                <a:spcPct val="100000"/>
              </a:lnSpc>
              <a:spcBef>
                <a:spcPts val="0"/>
              </a:spcBef>
              <a:spcAft>
                <a:spcPts val="0"/>
              </a:spcAft>
              <a:buSzPts val="1500"/>
              <a:buFont typeface="Montserrat"/>
              <a:buNone/>
              <a:defRPr sz="2200">
                <a:latin typeface="Calistoga"/>
                <a:ea typeface="Calistoga"/>
                <a:cs typeface="Calistoga"/>
                <a:sym typeface="Calistoga"/>
              </a:defRPr>
            </a:lvl1pPr>
            <a:lvl2pPr lvl="1" algn="l">
              <a:lnSpc>
                <a:spcPct val="100000"/>
              </a:lnSpc>
              <a:spcBef>
                <a:spcPts val="0"/>
              </a:spcBef>
              <a:spcAft>
                <a:spcPts val="0"/>
              </a:spcAft>
              <a:buSzPts val="1500"/>
              <a:buFont typeface="Montserrat"/>
              <a:buNone/>
              <a:defRPr sz="2000">
                <a:latin typeface="Montserrat"/>
                <a:ea typeface="Montserrat"/>
                <a:cs typeface="Montserrat"/>
                <a:sym typeface="Montserrat"/>
              </a:defRPr>
            </a:lvl2pPr>
            <a:lvl3pPr lvl="2" algn="l">
              <a:lnSpc>
                <a:spcPct val="100000"/>
              </a:lnSpc>
              <a:spcBef>
                <a:spcPts val="1600"/>
              </a:spcBef>
              <a:spcAft>
                <a:spcPts val="0"/>
              </a:spcAft>
              <a:buSzPts val="1500"/>
              <a:buFont typeface="Montserrat"/>
              <a:buNone/>
              <a:defRPr sz="2000">
                <a:latin typeface="Montserrat"/>
                <a:ea typeface="Montserrat"/>
                <a:cs typeface="Montserrat"/>
                <a:sym typeface="Montserrat"/>
              </a:defRPr>
            </a:lvl3pPr>
            <a:lvl4pPr lvl="3" algn="l">
              <a:lnSpc>
                <a:spcPct val="100000"/>
              </a:lnSpc>
              <a:spcBef>
                <a:spcPts val="1600"/>
              </a:spcBef>
              <a:spcAft>
                <a:spcPts val="0"/>
              </a:spcAft>
              <a:buSzPts val="1500"/>
              <a:buFont typeface="Montserrat"/>
              <a:buNone/>
              <a:defRPr sz="2000">
                <a:latin typeface="Montserrat"/>
                <a:ea typeface="Montserrat"/>
                <a:cs typeface="Montserrat"/>
                <a:sym typeface="Montserrat"/>
              </a:defRPr>
            </a:lvl4pPr>
            <a:lvl5pPr lvl="4" algn="l">
              <a:lnSpc>
                <a:spcPct val="100000"/>
              </a:lnSpc>
              <a:spcBef>
                <a:spcPts val="1600"/>
              </a:spcBef>
              <a:spcAft>
                <a:spcPts val="0"/>
              </a:spcAft>
              <a:buSzPts val="1500"/>
              <a:buFont typeface="Montserrat"/>
              <a:buNone/>
              <a:defRPr sz="2000">
                <a:latin typeface="Montserrat"/>
                <a:ea typeface="Montserrat"/>
                <a:cs typeface="Montserrat"/>
                <a:sym typeface="Montserrat"/>
              </a:defRPr>
            </a:lvl5pPr>
            <a:lvl6pPr lvl="5" algn="l">
              <a:lnSpc>
                <a:spcPct val="100000"/>
              </a:lnSpc>
              <a:spcBef>
                <a:spcPts val="1600"/>
              </a:spcBef>
              <a:spcAft>
                <a:spcPts val="0"/>
              </a:spcAft>
              <a:buSzPts val="1500"/>
              <a:buFont typeface="Montserrat"/>
              <a:buNone/>
              <a:defRPr sz="2000">
                <a:latin typeface="Montserrat"/>
                <a:ea typeface="Montserrat"/>
                <a:cs typeface="Montserrat"/>
                <a:sym typeface="Montserrat"/>
              </a:defRPr>
            </a:lvl6pPr>
            <a:lvl7pPr lvl="6" algn="l">
              <a:lnSpc>
                <a:spcPct val="100000"/>
              </a:lnSpc>
              <a:spcBef>
                <a:spcPts val="1600"/>
              </a:spcBef>
              <a:spcAft>
                <a:spcPts val="0"/>
              </a:spcAft>
              <a:buSzPts val="1500"/>
              <a:buFont typeface="Montserrat"/>
              <a:buNone/>
              <a:defRPr sz="2000">
                <a:latin typeface="Montserrat"/>
                <a:ea typeface="Montserrat"/>
                <a:cs typeface="Montserrat"/>
                <a:sym typeface="Montserrat"/>
              </a:defRPr>
            </a:lvl7pPr>
            <a:lvl8pPr lvl="7" algn="l">
              <a:lnSpc>
                <a:spcPct val="100000"/>
              </a:lnSpc>
              <a:spcBef>
                <a:spcPts val="1600"/>
              </a:spcBef>
              <a:spcAft>
                <a:spcPts val="0"/>
              </a:spcAft>
              <a:buSzPts val="1500"/>
              <a:buFont typeface="Montserrat"/>
              <a:buNone/>
              <a:defRPr sz="2000">
                <a:latin typeface="Montserrat"/>
                <a:ea typeface="Montserrat"/>
                <a:cs typeface="Montserrat"/>
                <a:sym typeface="Montserrat"/>
              </a:defRPr>
            </a:lvl8pPr>
            <a:lvl9pPr lvl="8" algn="l">
              <a:lnSpc>
                <a:spcPct val="100000"/>
              </a:lnSpc>
              <a:spcBef>
                <a:spcPts val="1600"/>
              </a:spcBef>
              <a:spcAft>
                <a:spcPts val="1600"/>
              </a:spcAft>
              <a:buSzPts val="1500"/>
              <a:buFont typeface="Montserrat"/>
              <a:buNone/>
              <a:defRPr sz="2000">
                <a:latin typeface="Montserrat"/>
                <a:ea typeface="Montserrat"/>
                <a:cs typeface="Montserrat"/>
                <a:sym typeface="Montserrat"/>
              </a:defRPr>
            </a:lvl9pPr>
          </a:lstStyle>
          <a:p/>
        </p:txBody>
      </p:sp>
      <p:sp>
        <p:nvSpPr>
          <p:cNvPr id="360" name="Google Shape;360;p48"/>
          <p:cNvSpPr txBox="1"/>
          <p:nvPr>
            <p:ph idx="13" type="subTitle"/>
          </p:nvPr>
        </p:nvSpPr>
        <p:spPr>
          <a:xfrm>
            <a:off x="5869275" y="1679025"/>
            <a:ext cx="2390700" cy="364200"/>
          </a:xfrm>
          <a:prstGeom prst="rect">
            <a:avLst/>
          </a:prstGeom>
          <a:noFill/>
          <a:ln>
            <a:noFill/>
          </a:ln>
        </p:spPr>
        <p:txBody>
          <a:bodyPr anchorCtr="0" anchor="b" bIns="68575" lIns="68575" spcFirstLastPara="1" rIns="68575" wrap="square" tIns="68575">
            <a:noAutofit/>
          </a:bodyPr>
          <a:lstStyle>
            <a:lvl1pPr lvl="0" algn="l">
              <a:lnSpc>
                <a:spcPct val="100000"/>
              </a:lnSpc>
              <a:spcBef>
                <a:spcPts val="0"/>
              </a:spcBef>
              <a:spcAft>
                <a:spcPts val="0"/>
              </a:spcAft>
              <a:buSzPts val="1500"/>
              <a:buFont typeface="Montserrat"/>
              <a:buNone/>
              <a:defRPr sz="2200">
                <a:latin typeface="Calistoga"/>
                <a:ea typeface="Calistoga"/>
                <a:cs typeface="Calistoga"/>
                <a:sym typeface="Calistoga"/>
              </a:defRPr>
            </a:lvl1pPr>
            <a:lvl2pPr lvl="1" algn="l">
              <a:lnSpc>
                <a:spcPct val="100000"/>
              </a:lnSpc>
              <a:spcBef>
                <a:spcPts val="0"/>
              </a:spcBef>
              <a:spcAft>
                <a:spcPts val="0"/>
              </a:spcAft>
              <a:buSzPts val="1500"/>
              <a:buFont typeface="Montserrat"/>
              <a:buNone/>
              <a:defRPr sz="2000">
                <a:latin typeface="Montserrat"/>
                <a:ea typeface="Montserrat"/>
                <a:cs typeface="Montserrat"/>
                <a:sym typeface="Montserrat"/>
              </a:defRPr>
            </a:lvl2pPr>
            <a:lvl3pPr lvl="2" algn="l">
              <a:lnSpc>
                <a:spcPct val="100000"/>
              </a:lnSpc>
              <a:spcBef>
                <a:spcPts val="1600"/>
              </a:spcBef>
              <a:spcAft>
                <a:spcPts val="0"/>
              </a:spcAft>
              <a:buSzPts val="1500"/>
              <a:buFont typeface="Montserrat"/>
              <a:buNone/>
              <a:defRPr sz="2000">
                <a:latin typeface="Montserrat"/>
                <a:ea typeface="Montserrat"/>
                <a:cs typeface="Montserrat"/>
                <a:sym typeface="Montserrat"/>
              </a:defRPr>
            </a:lvl3pPr>
            <a:lvl4pPr lvl="3" algn="l">
              <a:lnSpc>
                <a:spcPct val="100000"/>
              </a:lnSpc>
              <a:spcBef>
                <a:spcPts val="1600"/>
              </a:spcBef>
              <a:spcAft>
                <a:spcPts val="0"/>
              </a:spcAft>
              <a:buSzPts val="1500"/>
              <a:buFont typeface="Montserrat"/>
              <a:buNone/>
              <a:defRPr sz="2000">
                <a:latin typeface="Montserrat"/>
                <a:ea typeface="Montserrat"/>
                <a:cs typeface="Montserrat"/>
                <a:sym typeface="Montserrat"/>
              </a:defRPr>
            </a:lvl4pPr>
            <a:lvl5pPr lvl="4" algn="l">
              <a:lnSpc>
                <a:spcPct val="100000"/>
              </a:lnSpc>
              <a:spcBef>
                <a:spcPts val="1600"/>
              </a:spcBef>
              <a:spcAft>
                <a:spcPts val="0"/>
              </a:spcAft>
              <a:buSzPts val="1500"/>
              <a:buFont typeface="Montserrat"/>
              <a:buNone/>
              <a:defRPr sz="2000">
                <a:latin typeface="Montserrat"/>
                <a:ea typeface="Montserrat"/>
                <a:cs typeface="Montserrat"/>
                <a:sym typeface="Montserrat"/>
              </a:defRPr>
            </a:lvl5pPr>
            <a:lvl6pPr lvl="5" algn="l">
              <a:lnSpc>
                <a:spcPct val="100000"/>
              </a:lnSpc>
              <a:spcBef>
                <a:spcPts val="1600"/>
              </a:spcBef>
              <a:spcAft>
                <a:spcPts val="0"/>
              </a:spcAft>
              <a:buSzPts val="1500"/>
              <a:buFont typeface="Montserrat"/>
              <a:buNone/>
              <a:defRPr sz="2000">
                <a:latin typeface="Montserrat"/>
                <a:ea typeface="Montserrat"/>
                <a:cs typeface="Montserrat"/>
                <a:sym typeface="Montserrat"/>
              </a:defRPr>
            </a:lvl6pPr>
            <a:lvl7pPr lvl="6" algn="l">
              <a:lnSpc>
                <a:spcPct val="100000"/>
              </a:lnSpc>
              <a:spcBef>
                <a:spcPts val="1600"/>
              </a:spcBef>
              <a:spcAft>
                <a:spcPts val="0"/>
              </a:spcAft>
              <a:buSzPts val="1500"/>
              <a:buFont typeface="Montserrat"/>
              <a:buNone/>
              <a:defRPr sz="2000">
                <a:latin typeface="Montserrat"/>
                <a:ea typeface="Montserrat"/>
                <a:cs typeface="Montserrat"/>
                <a:sym typeface="Montserrat"/>
              </a:defRPr>
            </a:lvl7pPr>
            <a:lvl8pPr lvl="7" algn="l">
              <a:lnSpc>
                <a:spcPct val="100000"/>
              </a:lnSpc>
              <a:spcBef>
                <a:spcPts val="1600"/>
              </a:spcBef>
              <a:spcAft>
                <a:spcPts val="0"/>
              </a:spcAft>
              <a:buSzPts val="1500"/>
              <a:buFont typeface="Montserrat"/>
              <a:buNone/>
              <a:defRPr sz="2000">
                <a:latin typeface="Montserrat"/>
                <a:ea typeface="Montserrat"/>
                <a:cs typeface="Montserrat"/>
                <a:sym typeface="Montserrat"/>
              </a:defRPr>
            </a:lvl8pPr>
            <a:lvl9pPr lvl="8" algn="l">
              <a:lnSpc>
                <a:spcPct val="100000"/>
              </a:lnSpc>
              <a:spcBef>
                <a:spcPts val="1600"/>
              </a:spcBef>
              <a:spcAft>
                <a:spcPts val="1600"/>
              </a:spcAft>
              <a:buSzPts val="1500"/>
              <a:buFont typeface="Montserrat"/>
              <a:buNone/>
              <a:defRPr sz="2000">
                <a:latin typeface="Montserrat"/>
                <a:ea typeface="Montserrat"/>
                <a:cs typeface="Montserrat"/>
                <a:sym typeface="Montserrat"/>
              </a:defRPr>
            </a:lvl9pPr>
          </a:lstStyle>
          <a:p/>
        </p:txBody>
      </p:sp>
      <p:sp>
        <p:nvSpPr>
          <p:cNvPr id="361" name="Google Shape;361;p48"/>
          <p:cNvSpPr txBox="1"/>
          <p:nvPr>
            <p:ph idx="14" type="subTitle"/>
          </p:nvPr>
        </p:nvSpPr>
        <p:spPr>
          <a:xfrm>
            <a:off x="2008150" y="3158525"/>
            <a:ext cx="2390700" cy="364200"/>
          </a:xfrm>
          <a:prstGeom prst="rect">
            <a:avLst/>
          </a:prstGeom>
          <a:noFill/>
          <a:ln>
            <a:noFill/>
          </a:ln>
        </p:spPr>
        <p:txBody>
          <a:bodyPr anchorCtr="0" anchor="b" bIns="68575" lIns="68575" spcFirstLastPara="1" rIns="68575" wrap="square" tIns="68575">
            <a:noAutofit/>
          </a:bodyPr>
          <a:lstStyle>
            <a:lvl1pPr lvl="0" algn="l">
              <a:lnSpc>
                <a:spcPct val="100000"/>
              </a:lnSpc>
              <a:spcBef>
                <a:spcPts val="0"/>
              </a:spcBef>
              <a:spcAft>
                <a:spcPts val="0"/>
              </a:spcAft>
              <a:buSzPts val="1500"/>
              <a:buFont typeface="Montserrat"/>
              <a:buNone/>
              <a:defRPr sz="2200">
                <a:latin typeface="Calistoga"/>
                <a:ea typeface="Calistoga"/>
                <a:cs typeface="Calistoga"/>
                <a:sym typeface="Calistoga"/>
              </a:defRPr>
            </a:lvl1pPr>
            <a:lvl2pPr lvl="1" algn="l">
              <a:lnSpc>
                <a:spcPct val="100000"/>
              </a:lnSpc>
              <a:spcBef>
                <a:spcPts val="0"/>
              </a:spcBef>
              <a:spcAft>
                <a:spcPts val="0"/>
              </a:spcAft>
              <a:buSzPts val="1500"/>
              <a:buFont typeface="Montserrat"/>
              <a:buNone/>
              <a:defRPr sz="2000">
                <a:latin typeface="Montserrat"/>
                <a:ea typeface="Montserrat"/>
                <a:cs typeface="Montserrat"/>
                <a:sym typeface="Montserrat"/>
              </a:defRPr>
            </a:lvl2pPr>
            <a:lvl3pPr lvl="2" algn="l">
              <a:lnSpc>
                <a:spcPct val="100000"/>
              </a:lnSpc>
              <a:spcBef>
                <a:spcPts val="1600"/>
              </a:spcBef>
              <a:spcAft>
                <a:spcPts val="0"/>
              </a:spcAft>
              <a:buSzPts val="1500"/>
              <a:buFont typeface="Montserrat"/>
              <a:buNone/>
              <a:defRPr sz="2000">
                <a:latin typeface="Montserrat"/>
                <a:ea typeface="Montserrat"/>
                <a:cs typeface="Montserrat"/>
                <a:sym typeface="Montserrat"/>
              </a:defRPr>
            </a:lvl3pPr>
            <a:lvl4pPr lvl="3" algn="l">
              <a:lnSpc>
                <a:spcPct val="100000"/>
              </a:lnSpc>
              <a:spcBef>
                <a:spcPts val="1600"/>
              </a:spcBef>
              <a:spcAft>
                <a:spcPts val="0"/>
              </a:spcAft>
              <a:buSzPts val="1500"/>
              <a:buFont typeface="Montserrat"/>
              <a:buNone/>
              <a:defRPr sz="2000">
                <a:latin typeface="Montserrat"/>
                <a:ea typeface="Montserrat"/>
                <a:cs typeface="Montserrat"/>
                <a:sym typeface="Montserrat"/>
              </a:defRPr>
            </a:lvl4pPr>
            <a:lvl5pPr lvl="4" algn="l">
              <a:lnSpc>
                <a:spcPct val="100000"/>
              </a:lnSpc>
              <a:spcBef>
                <a:spcPts val="1600"/>
              </a:spcBef>
              <a:spcAft>
                <a:spcPts val="0"/>
              </a:spcAft>
              <a:buSzPts val="1500"/>
              <a:buFont typeface="Montserrat"/>
              <a:buNone/>
              <a:defRPr sz="2000">
                <a:latin typeface="Montserrat"/>
                <a:ea typeface="Montserrat"/>
                <a:cs typeface="Montserrat"/>
                <a:sym typeface="Montserrat"/>
              </a:defRPr>
            </a:lvl5pPr>
            <a:lvl6pPr lvl="5" algn="l">
              <a:lnSpc>
                <a:spcPct val="100000"/>
              </a:lnSpc>
              <a:spcBef>
                <a:spcPts val="1600"/>
              </a:spcBef>
              <a:spcAft>
                <a:spcPts val="0"/>
              </a:spcAft>
              <a:buSzPts val="1500"/>
              <a:buFont typeface="Montserrat"/>
              <a:buNone/>
              <a:defRPr sz="2000">
                <a:latin typeface="Montserrat"/>
                <a:ea typeface="Montserrat"/>
                <a:cs typeface="Montserrat"/>
                <a:sym typeface="Montserrat"/>
              </a:defRPr>
            </a:lvl6pPr>
            <a:lvl7pPr lvl="6" algn="l">
              <a:lnSpc>
                <a:spcPct val="100000"/>
              </a:lnSpc>
              <a:spcBef>
                <a:spcPts val="1600"/>
              </a:spcBef>
              <a:spcAft>
                <a:spcPts val="0"/>
              </a:spcAft>
              <a:buSzPts val="1500"/>
              <a:buFont typeface="Montserrat"/>
              <a:buNone/>
              <a:defRPr sz="2000">
                <a:latin typeface="Montserrat"/>
                <a:ea typeface="Montserrat"/>
                <a:cs typeface="Montserrat"/>
                <a:sym typeface="Montserrat"/>
              </a:defRPr>
            </a:lvl7pPr>
            <a:lvl8pPr lvl="7" algn="l">
              <a:lnSpc>
                <a:spcPct val="100000"/>
              </a:lnSpc>
              <a:spcBef>
                <a:spcPts val="1600"/>
              </a:spcBef>
              <a:spcAft>
                <a:spcPts val="0"/>
              </a:spcAft>
              <a:buSzPts val="1500"/>
              <a:buFont typeface="Montserrat"/>
              <a:buNone/>
              <a:defRPr sz="2000">
                <a:latin typeface="Montserrat"/>
                <a:ea typeface="Montserrat"/>
                <a:cs typeface="Montserrat"/>
                <a:sym typeface="Montserrat"/>
              </a:defRPr>
            </a:lvl8pPr>
            <a:lvl9pPr lvl="8" algn="l">
              <a:lnSpc>
                <a:spcPct val="100000"/>
              </a:lnSpc>
              <a:spcBef>
                <a:spcPts val="1600"/>
              </a:spcBef>
              <a:spcAft>
                <a:spcPts val="1600"/>
              </a:spcAft>
              <a:buSzPts val="1500"/>
              <a:buFont typeface="Montserrat"/>
              <a:buNone/>
              <a:defRPr sz="2000">
                <a:latin typeface="Montserrat"/>
                <a:ea typeface="Montserrat"/>
                <a:cs typeface="Montserrat"/>
                <a:sym typeface="Montserrat"/>
              </a:defRPr>
            </a:lvl9pPr>
          </a:lstStyle>
          <a:p/>
        </p:txBody>
      </p:sp>
      <p:sp>
        <p:nvSpPr>
          <p:cNvPr id="362" name="Google Shape;362;p48"/>
          <p:cNvSpPr txBox="1"/>
          <p:nvPr>
            <p:ph idx="15" type="subTitle"/>
          </p:nvPr>
        </p:nvSpPr>
        <p:spPr>
          <a:xfrm>
            <a:off x="5869275" y="3158525"/>
            <a:ext cx="2390700" cy="364200"/>
          </a:xfrm>
          <a:prstGeom prst="rect">
            <a:avLst/>
          </a:prstGeom>
          <a:noFill/>
          <a:ln>
            <a:noFill/>
          </a:ln>
        </p:spPr>
        <p:txBody>
          <a:bodyPr anchorCtr="0" anchor="b" bIns="68575" lIns="68575" spcFirstLastPara="1" rIns="68575" wrap="square" tIns="68575">
            <a:noAutofit/>
          </a:bodyPr>
          <a:lstStyle>
            <a:lvl1pPr lvl="0" algn="l">
              <a:lnSpc>
                <a:spcPct val="100000"/>
              </a:lnSpc>
              <a:spcBef>
                <a:spcPts val="0"/>
              </a:spcBef>
              <a:spcAft>
                <a:spcPts val="0"/>
              </a:spcAft>
              <a:buSzPts val="1500"/>
              <a:buFont typeface="Montserrat"/>
              <a:buNone/>
              <a:defRPr sz="2200">
                <a:latin typeface="Calistoga"/>
                <a:ea typeface="Calistoga"/>
                <a:cs typeface="Calistoga"/>
                <a:sym typeface="Calistoga"/>
              </a:defRPr>
            </a:lvl1pPr>
            <a:lvl2pPr lvl="1" algn="l">
              <a:lnSpc>
                <a:spcPct val="100000"/>
              </a:lnSpc>
              <a:spcBef>
                <a:spcPts val="0"/>
              </a:spcBef>
              <a:spcAft>
                <a:spcPts val="0"/>
              </a:spcAft>
              <a:buSzPts val="1500"/>
              <a:buFont typeface="Montserrat"/>
              <a:buNone/>
              <a:defRPr sz="2000">
                <a:latin typeface="Montserrat"/>
                <a:ea typeface="Montserrat"/>
                <a:cs typeface="Montserrat"/>
                <a:sym typeface="Montserrat"/>
              </a:defRPr>
            </a:lvl2pPr>
            <a:lvl3pPr lvl="2" algn="l">
              <a:lnSpc>
                <a:spcPct val="100000"/>
              </a:lnSpc>
              <a:spcBef>
                <a:spcPts val="1600"/>
              </a:spcBef>
              <a:spcAft>
                <a:spcPts val="0"/>
              </a:spcAft>
              <a:buSzPts val="1500"/>
              <a:buFont typeface="Montserrat"/>
              <a:buNone/>
              <a:defRPr sz="2000">
                <a:latin typeface="Montserrat"/>
                <a:ea typeface="Montserrat"/>
                <a:cs typeface="Montserrat"/>
                <a:sym typeface="Montserrat"/>
              </a:defRPr>
            </a:lvl3pPr>
            <a:lvl4pPr lvl="3" algn="l">
              <a:lnSpc>
                <a:spcPct val="100000"/>
              </a:lnSpc>
              <a:spcBef>
                <a:spcPts val="1600"/>
              </a:spcBef>
              <a:spcAft>
                <a:spcPts val="0"/>
              </a:spcAft>
              <a:buSzPts val="1500"/>
              <a:buFont typeface="Montserrat"/>
              <a:buNone/>
              <a:defRPr sz="2000">
                <a:latin typeface="Montserrat"/>
                <a:ea typeface="Montserrat"/>
                <a:cs typeface="Montserrat"/>
                <a:sym typeface="Montserrat"/>
              </a:defRPr>
            </a:lvl4pPr>
            <a:lvl5pPr lvl="4" algn="l">
              <a:lnSpc>
                <a:spcPct val="100000"/>
              </a:lnSpc>
              <a:spcBef>
                <a:spcPts val="1600"/>
              </a:spcBef>
              <a:spcAft>
                <a:spcPts val="0"/>
              </a:spcAft>
              <a:buSzPts val="1500"/>
              <a:buFont typeface="Montserrat"/>
              <a:buNone/>
              <a:defRPr sz="2000">
                <a:latin typeface="Montserrat"/>
                <a:ea typeface="Montserrat"/>
                <a:cs typeface="Montserrat"/>
                <a:sym typeface="Montserrat"/>
              </a:defRPr>
            </a:lvl5pPr>
            <a:lvl6pPr lvl="5" algn="l">
              <a:lnSpc>
                <a:spcPct val="100000"/>
              </a:lnSpc>
              <a:spcBef>
                <a:spcPts val="1600"/>
              </a:spcBef>
              <a:spcAft>
                <a:spcPts val="0"/>
              </a:spcAft>
              <a:buSzPts val="1500"/>
              <a:buFont typeface="Montserrat"/>
              <a:buNone/>
              <a:defRPr sz="2000">
                <a:latin typeface="Montserrat"/>
                <a:ea typeface="Montserrat"/>
                <a:cs typeface="Montserrat"/>
                <a:sym typeface="Montserrat"/>
              </a:defRPr>
            </a:lvl6pPr>
            <a:lvl7pPr lvl="6" algn="l">
              <a:lnSpc>
                <a:spcPct val="100000"/>
              </a:lnSpc>
              <a:spcBef>
                <a:spcPts val="1600"/>
              </a:spcBef>
              <a:spcAft>
                <a:spcPts val="0"/>
              </a:spcAft>
              <a:buSzPts val="1500"/>
              <a:buFont typeface="Montserrat"/>
              <a:buNone/>
              <a:defRPr sz="2000">
                <a:latin typeface="Montserrat"/>
                <a:ea typeface="Montserrat"/>
                <a:cs typeface="Montserrat"/>
                <a:sym typeface="Montserrat"/>
              </a:defRPr>
            </a:lvl7pPr>
            <a:lvl8pPr lvl="7" algn="l">
              <a:lnSpc>
                <a:spcPct val="100000"/>
              </a:lnSpc>
              <a:spcBef>
                <a:spcPts val="1600"/>
              </a:spcBef>
              <a:spcAft>
                <a:spcPts val="0"/>
              </a:spcAft>
              <a:buSzPts val="1500"/>
              <a:buFont typeface="Montserrat"/>
              <a:buNone/>
              <a:defRPr sz="2000">
                <a:latin typeface="Montserrat"/>
                <a:ea typeface="Montserrat"/>
                <a:cs typeface="Montserrat"/>
                <a:sym typeface="Montserrat"/>
              </a:defRPr>
            </a:lvl8pPr>
            <a:lvl9pPr lvl="8" algn="l">
              <a:lnSpc>
                <a:spcPct val="100000"/>
              </a:lnSpc>
              <a:spcBef>
                <a:spcPts val="1600"/>
              </a:spcBef>
              <a:spcAft>
                <a:spcPts val="1600"/>
              </a:spcAft>
              <a:buSzPts val="1500"/>
              <a:buFont typeface="Montserrat"/>
              <a:buNone/>
              <a:defRPr sz="2000">
                <a:latin typeface="Montserrat"/>
                <a:ea typeface="Montserrat"/>
                <a:cs typeface="Montserrat"/>
                <a:sym typeface="Montserrat"/>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Title and text">
    <p:spTree>
      <p:nvGrpSpPr>
        <p:cNvPr id="363" name="Shape 363"/>
        <p:cNvGrpSpPr/>
        <p:nvPr/>
      </p:nvGrpSpPr>
      <p:grpSpPr>
        <a:xfrm>
          <a:off x="0" y="0"/>
          <a:ext cx="0" cy="0"/>
          <a:chOff x="0" y="0"/>
          <a:chExt cx="0" cy="0"/>
        </a:xfrm>
      </p:grpSpPr>
      <p:pic>
        <p:nvPicPr>
          <p:cNvPr id="364" name="Google Shape;364;p49"/>
          <p:cNvPicPr preferRelativeResize="0"/>
          <p:nvPr/>
        </p:nvPicPr>
        <p:blipFill rotWithShape="1">
          <a:blip r:embed="rId2">
            <a:alphaModFix/>
          </a:blip>
          <a:srcRect b="0" l="0" r="0" t="0"/>
          <a:stretch/>
        </p:blipFill>
        <p:spPr>
          <a:xfrm>
            <a:off x="0" y="1"/>
            <a:ext cx="9144000" cy="5143511"/>
          </a:xfrm>
          <a:prstGeom prst="rect">
            <a:avLst/>
          </a:prstGeom>
          <a:noFill/>
          <a:ln>
            <a:noFill/>
          </a:ln>
        </p:spPr>
      </p:pic>
      <p:grpSp>
        <p:nvGrpSpPr>
          <p:cNvPr id="365" name="Google Shape;365;p49"/>
          <p:cNvGrpSpPr/>
          <p:nvPr/>
        </p:nvGrpSpPr>
        <p:grpSpPr>
          <a:xfrm>
            <a:off x="2" y="1"/>
            <a:ext cx="9143998" cy="5143498"/>
            <a:chOff x="1" y="1"/>
            <a:chExt cx="9143998" cy="5143498"/>
          </a:xfrm>
        </p:grpSpPr>
        <p:pic>
          <p:nvPicPr>
            <p:cNvPr id="366" name="Google Shape;366;p49"/>
            <p:cNvPicPr preferRelativeResize="0"/>
            <p:nvPr/>
          </p:nvPicPr>
          <p:blipFill rotWithShape="1">
            <a:blip r:embed="rId3">
              <a:alphaModFix/>
            </a:blip>
            <a:srcRect b="0" l="0" r="0" t="0"/>
            <a:stretch/>
          </p:blipFill>
          <p:spPr>
            <a:xfrm rot="10800000">
              <a:off x="6296322" y="1"/>
              <a:ext cx="2847677" cy="1167999"/>
            </a:xfrm>
            <a:prstGeom prst="rect">
              <a:avLst/>
            </a:prstGeom>
            <a:noFill/>
            <a:ln>
              <a:noFill/>
            </a:ln>
          </p:spPr>
        </p:pic>
        <p:pic>
          <p:nvPicPr>
            <p:cNvPr id="367" name="Google Shape;367;p49"/>
            <p:cNvPicPr preferRelativeResize="0"/>
            <p:nvPr/>
          </p:nvPicPr>
          <p:blipFill rotWithShape="1">
            <a:blip r:embed="rId4">
              <a:alphaModFix/>
            </a:blip>
            <a:srcRect b="0" l="0" r="0" t="0"/>
            <a:stretch/>
          </p:blipFill>
          <p:spPr>
            <a:xfrm rot="5400000">
              <a:off x="52364" y="3663538"/>
              <a:ext cx="1427599" cy="1532324"/>
            </a:xfrm>
            <a:prstGeom prst="rect">
              <a:avLst/>
            </a:prstGeom>
            <a:noFill/>
            <a:ln>
              <a:noFill/>
            </a:ln>
          </p:spPr>
        </p:pic>
      </p:grpSp>
      <p:sp>
        <p:nvSpPr>
          <p:cNvPr id="368" name="Google Shape;368;p49"/>
          <p:cNvSpPr txBox="1"/>
          <p:nvPr>
            <p:ph type="title"/>
          </p:nvPr>
        </p:nvSpPr>
        <p:spPr>
          <a:xfrm>
            <a:off x="720000" y="521225"/>
            <a:ext cx="7704000" cy="572700"/>
          </a:xfrm>
          <a:prstGeom prst="rect">
            <a:avLst/>
          </a:prstGeom>
          <a:noFill/>
          <a:ln>
            <a:noFill/>
          </a:ln>
        </p:spPr>
        <p:txBody>
          <a:bodyPr anchorCtr="0" anchor="t" bIns="68575" lIns="68575" spcFirstLastPara="1" rIns="68575" wrap="square" tIns="68575">
            <a:noAutofit/>
          </a:bodyPr>
          <a:lstStyle>
            <a:lvl1pPr lvl="0" algn="ctr">
              <a:lnSpc>
                <a:spcPct val="100000"/>
              </a:lnSpc>
              <a:spcBef>
                <a:spcPts val="0"/>
              </a:spcBef>
              <a:spcAft>
                <a:spcPts val="0"/>
              </a:spcAft>
              <a:buSzPts val="2600"/>
              <a:buNone/>
              <a:defRPr/>
            </a:lvl1pPr>
            <a:lvl2pPr lvl="1" algn="l">
              <a:lnSpc>
                <a:spcPct val="100000"/>
              </a:lnSpc>
              <a:spcBef>
                <a:spcPts val="0"/>
              </a:spcBef>
              <a:spcAft>
                <a:spcPts val="0"/>
              </a:spcAft>
              <a:buSzPts val="2600"/>
              <a:buNone/>
              <a:defRPr/>
            </a:lvl2pPr>
            <a:lvl3pPr lvl="2" algn="l">
              <a:lnSpc>
                <a:spcPct val="100000"/>
              </a:lnSpc>
              <a:spcBef>
                <a:spcPts val="0"/>
              </a:spcBef>
              <a:spcAft>
                <a:spcPts val="0"/>
              </a:spcAft>
              <a:buSzPts val="2600"/>
              <a:buNone/>
              <a:defRPr/>
            </a:lvl3pPr>
            <a:lvl4pPr lvl="3" algn="l">
              <a:lnSpc>
                <a:spcPct val="100000"/>
              </a:lnSpc>
              <a:spcBef>
                <a:spcPts val="0"/>
              </a:spcBef>
              <a:spcAft>
                <a:spcPts val="0"/>
              </a:spcAft>
              <a:buSzPts val="2600"/>
              <a:buNone/>
              <a:defRPr/>
            </a:lvl4pPr>
            <a:lvl5pPr lvl="4" algn="l">
              <a:lnSpc>
                <a:spcPct val="100000"/>
              </a:lnSpc>
              <a:spcBef>
                <a:spcPts val="0"/>
              </a:spcBef>
              <a:spcAft>
                <a:spcPts val="0"/>
              </a:spcAft>
              <a:buSzPts val="2600"/>
              <a:buNone/>
              <a:defRPr/>
            </a:lvl5pPr>
            <a:lvl6pPr lvl="5" algn="l">
              <a:lnSpc>
                <a:spcPct val="100000"/>
              </a:lnSpc>
              <a:spcBef>
                <a:spcPts val="0"/>
              </a:spcBef>
              <a:spcAft>
                <a:spcPts val="0"/>
              </a:spcAft>
              <a:buSzPts val="2600"/>
              <a:buNone/>
              <a:defRPr/>
            </a:lvl6pPr>
            <a:lvl7pPr lvl="6" algn="l">
              <a:lnSpc>
                <a:spcPct val="100000"/>
              </a:lnSpc>
              <a:spcBef>
                <a:spcPts val="0"/>
              </a:spcBef>
              <a:spcAft>
                <a:spcPts val="0"/>
              </a:spcAft>
              <a:buSzPts val="2600"/>
              <a:buNone/>
              <a:defRPr/>
            </a:lvl7pPr>
            <a:lvl8pPr lvl="7" algn="l">
              <a:lnSpc>
                <a:spcPct val="100000"/>
              </a:lnSpc>
              <a:spcBef>
                <a:spcPts val="0"/>
              </a:spcBef>
              <a:spcAft>
                <a:spcPts val="0"/>
              </a:spcAft>
              <a:buSzPts val="2600"/>
              <a:buNone/>
              <a:defRPr/>
            </a:lvl8pPr>
            <a:lvl9pPr lvl="8" algn="l">
              <a:lnSpc>
                <a:spcPct val="100000"/>
              </a:lnSpc>
              <a:spcBef>
                <a:spcPts val="0"/>
              </a:spcBef>
              <a:spcAft>
                <a:spcPts val="0"/>
              </a:spcAft>
              <a:buSzPts val="2600"/>
              <a:buNone/>
              <a:defRPr/>
            </a:lvl9pPr>
          </a:lstStyle>
          <a:p/>
        </p:txBody>
      </p:sp>
      <p:sp>
        <p:nvSpPr>
          <p:cNvPr id="369" name="Google Shape;369;p49"/>
          <p:cNvSpPr txBox="1"/>
          <p:nvPr>
            <p:ph idx="1" type="body"/>
          </p:nvPr>
        </p:nvSpPr>
        <p:spPr>
          <a:xfrm>
            <a:off x="720000" y="1215751"/>
            <a:ext cx="7704000" cy="1538100"/>
          </a:xfrm>
          <a:prstGeom prst="rect">
            <a:avLst/>
          </a:prstGeom>
          <a:noFill/>
          <a:ln>
            <a:noFill/>
          </a:ln>
        </p:spPr>
        <p:txBody>
          <a:bodyPr anchorCtr="0" anchor="t" bIns="68575" lIns="68575" spcFirstLastPara="1" rIns="68575" wrap="square" tIns="68575">
            <a:noAutofit/>
          </a:bodyPr>
          <a:lstStyle>
            <a:lvl1pPr indent="-298450" lvl="0" marL="457200" algn="l">
              <a:lnSpc>
                <a:spcPct val="100000"/>
              </a:lnSpc>
              <a:spcBef>
                <a:spcPts val="0"/>
              </a:spcBef>
              <a:spcAft>
                <a:spcPts val="0"/>
              </a:spcAft>
              <a:buSzPts val="1100"/>
              <a:buChar char="●"/>
              <a:defRPr>
                <a:solidFill>
                  <a:srgbClr val="434343"/>
                </a:solidFill>
              </a:defRPr>
            </a:lvl1pPr>
            <a:lvl2pPr indent="-298450" lvl="1" marL="914400" algn="l">
              <a:lnSpc>
                <a:spcPct val="115000"/>
              </a:lnSpc>
              <a:spcBef>
                <a:spcPts val="0"/>
              </a:spcBef>
              <a:spcAft>
                <a:spcPts val="0"/>
              </a:spcAft>
              <a:buSzPts val="1100"/>
              <a:buChar char="○"/>
              <a:defRPr>
                <a:solidFill>
                  <a:srgbClr val="434343"/>
                </a:solidFill>
              </a:defRPr>
            </a:lvl2pPr>
            <a:lvl3pPr indent="-298450" lvl="2" marL="1371600" algn="l">
              <a:lnSpc>
                <a:spcPct val="115000"/>
              </a:lnSpc>
              <a:spcBef>
                <a:spcPts val="1600"/>
              </a:spcBef>
              <a:spcAft>
                <a:spcPts val="0"/>
              </a:spcAft>
              <a:buSzPts val="1100"/>
              <a:buChar char="■"/>
              <a:defRPr>
                <a:solidFill>
                  <a:srgbClr val="434343"/>
                </a:solidFill>
              </a:defRPr>
            </a:lvl3pPr>
            <a:lvl4pPr indent="-298450" lvl="3" marL="1828800" algn="l">
              <a:lnSpc>
                <a:spcPct val="115000"/>
              </a:lnSpc>
              <a:spcBef>
                <a:spcPts val="1600"/>
              </a:spcBef>
              <a:spcAft>
                <a:spcPts val="0"/>
              </a:spcAft>
              <a:buSzPts val="1100"/>
              <a:buChar char="●"/>
              <a:defRPr>
                <a:solidFill>
                  <a:srgbClr val="434343"/>
                </a:solidFill>
              </a:defRPr>
            </a:lvl4pPr>
            <a:lvl5pPr indent="-298450" lvl="4" marL="2286000" algn="l">
              <a:lnSpc>
                <a:spcPct val="115000"/>
              </a:lnSpc>
              <a:spcBef>
                <a:spcPts val="1600"/>
              </a:spcBef>
              <a:spcAft>
                <a:spcPts val="0"/>
              </a:spcAft>
              <a:buSzPts val="1100"/>
              <a:buChar char="○"/>
              <a:defRPr>
                <a:solidFill>
                  <a:srgbClr val="434343"/>
                </a:solidFill>
              </a:defRPr>
            </a:lvl5pPr>
            <a:lvl6pPr indent="-298450" lvl="5" marL="2743200" algn="l">
              <a:lnSpc>
                <a:spcPct val="115000"/>
              </a:lnSpc>
              <a:spcBef>
                <a:spcPts val="1600"/>
              </a:spcBef>
              <a:spcAft>
                <a:spcPts val="0"/>
              </a:spcAft>
              <a:buSzPts val="1100"/>
              <a:buChar char="■"/>
              <a:defRPr>
                <a:solidFill>
                  <a:srgbClr val="434343"/>
                </a:solidFill>
              </a:defRPr>
            </a:lvl6pPr>
            <a:lvl7pPr indent="-298450" lvl="6" marL="3200400" algn="l">
              <a:lnSpc>
                <a:spcPct val="115000"/>
              </a:lnSpc>
              <a:spcBef>
                <a:spcPts val="1600"/>
              </a:spcBef>
              <a:spcAft>
                <a:spcPts val="0"/>
              </a:spcAft>
              <a:buSzPts val="1100"/>
              <a:buChar char="●"/>
              <a:defRPr>
                <a:solidFill>
                  <a:srgbClr val="434343"/>
                </a:solidFill>
              </a:defRPr>
            </a:lvl7pPr>
            <a:lvl8pPr indent="-298450" lvl="7" marL="3657600" algn="l">
              <a:lnSpc>
                <a:spcPct val="115000"/>
              </a:lnSpc>
              <a:spcBef>
                <a:spcPts val="1600"/>
              </a:spcBef>
              <a:spcAft>
                <a:spcPts val="0"/>
              </a:spcAft>
              <a:buSzPts val="1100"/>
              <a:buChar char="○"/>
              <a:defRPr>
                <a:solidFill>
                  <a:srgbClr val="434343"/>
                </a:solidFill>
              </a:defRPr>
            </a:lvl8pPr>
            <a:lvl9pPr indent="-298450" lvl="8" marL="4114800" algn="l">
              <a:lnSpc>
                <a:spcPct val="115000"/>
              </a:lnSpc>
              <a:spcBef>
                <a:spcPts val="1600"/>
              </a:spcBef>
              <a:spcAft>
                <a:spcPts val="1600"/>
              </a:spcAft>
              <a:buSzPts val="1100"/>
              <a:buChar char="■"/>
              <a:defRPr>
                <a:solidFill>
                  <a:srgbClr val="434343"/>
                </a:solidFill>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Title and text 1">
    <p:spTree>
      <p:nvGrpSpPr>
        <p:cNvPr id="370" name="Shape 370"/>
        <p:cNvGrpSpPr/>
        <p:nvPr/>
      </p:nvGrpSpPr>
      <p:grpSpPr>
        <a:xfrm>
          <a:off x="0" y="0"/>
          <a:ext cx="0" cy="0"/>
          <a:chOff x="0" y="0"/>
          <a:chExt cx="0" cy="0"/>
        </a:xfrm>
      </p:grpSpPr>
      <p:pic>
        <p:nvPicPr>
          <p:cNvPr id="371" name="Google Shape;371;p50"/>
          <p:cNvPicPr preferRelativeResize="0"/>
          <p:nvPr/>
        </p:nvPicPr>
        <p:blipFill rotWithShape="1">
          <a:blip r:embed="rId2">
            <a:alphaModFix/>
          </a:blip>
          <a:srcRect b="0" l="0" r="0" t="0"/>
          <a:stretch/>
        </p:blipFill>
        <p:spPr>
          <a:xfrm>
            <a:off x="0" y="1"/>
            <a:ext cx="9144000" cy="5143511"/>
          </a:xfrm>
          <a:prstGeom prst="rect">
            <a:avLst/>
          </a:prstGeom>
          <a:noFill/>
          <a:ln>
            <a:noFill/>
          </a:ln>
        </p:spPr>
      </p:pic>
      <p:grpSp>
        <p:nvGrpSpPr>
          <p:cNvPr id="372" name="Google Shape;372;p50"/>
          <p:cNvGrpSpPr/>
          <p:nvPr/>
        </p:nvGrpSpPr>
        <p:grpSpPr>
          <a:xfrm>
            <a:off x="-1" y="-1"/>
            <a:ext cx="9144004" cy="5143502"/>
            <a:chOff x="-1" y="-2"/>
            <a:chExt cx="9144004" cy="5143502"/>
          </a:xfrm>
        </p:grpSpPr>
        <p:pic>
          <p:nvPicPr>
            <p:cNvPr id="373" name="Google Shape;373;p50"/>
            <p:cNvPicPr preferRelativeResize="0"/>
            <p:nvPr/>
          </p:nvPicPr>
          <p:blipFill rotWithShape="1">
            <a:blip r:embed="rId3">
              <a:alphaModFix/>
            </a:blip>
            <a:srcRect b="0" l="20025" r="0" t="0"/>
            <a:stretch/>
          </p:blipFill>
          <p:spPr>
            <a:xfrm flipH="1">
              <a:off x="6468124" y="3771175"/>
              <a:ext cx="2675876" cy="1372325"/>
            </a:xfrm>
            <a:prstGeom prst="rect">
              <a:avLst/>
            </a:prstGeom>
            <a:noFill/>
            <a:ln>
              <a:noFill/>
            </a:ln>
          </p:spPr>
        </p:pic>
        <p:pic>
          <p:nvPicPr>
            <p:cNvPr id="374" name="Google Shape;374;p50"/>
            <p:cNvPicPr preferRelativeResize="0"/>
            <p:nvPr/>
          </p:nvPicPr>
          <p:blipFill rotWithShape="1">
            <a:blip r:embed="rId4">
              <a:alphaModFix/>
            </a:blip>
            <a:srcRect b="0" l="0" r="0" t="0"/>
            <a:stretch/>
          </p:blipFill>
          <p:spPr>
            <a:xfrm flipH="1" rot="5400000">
              <a:off x="94739" y="2426601"/>
              <a:ext cx="2622148" cy="2811628"/>
            </a:xfrm>
            <a:prstGeom prst="rect">
              <a:avLst/>
            </a:prstGeom>
            <a:noFill/>
            <a:ln>
              <a:noFill/>
            </a:ln>
          </p:spPr>
        </p:pic>
        <p:pic>
          <p:nvPicPr>
            <p:cNvPr id="375" name="Google Shape;375;p50"/>
            <p:cNvPicPr preferRelativeResize="0"/>
            <p:nvPr/>
          </p:nvPicPr>
          <p:blipFill rotWithShape="1">
            <a:blip r:embed="rId4">
              <a:alphaModFix/>
            </a:blip>
            <a:srcRect b="0" l="0" r="0" t="0"/>
            <a:stretch/>
          </p:blipFill>
          <p:spPr>
            <a:xfrm rot="10800000">
              <a:off x="7884353" y="-2"/>
              <a:ext cx="1259650" cy="1350702"/>
            </a:xfrm>
            <a:prstGeom prst="rect">
              <a:avLst/>
            </a:prstGeom>
            <a:noFill/>
            <a:ln>
              <a:noFill/>
            </a:ln>
          </p:spPr>
        </p:pic>
      </p:grpSp>
      <p:sp>
        <p:nvSpPr>
          <p:cNvPr id="376" name="Google Shape;376;p50"/>
          <p:cNvSpPr txBox="1"/>
          <p:nvPr>
            <p:ph type="title"/>
          </p:nvPr>
        </p:nvSpPr>
        <p:spPr>
          <a:xfrm>
            <a:off x="5019438" y="1510975"/>
            <a:ext cx="3146100" cy="1076700"/>
          </a:xfrm>
          <a:prstGeom prst="rect">
            <a:avLst/>
          </a:prstGeom>
          <a:noFill/>
          <a:ln>
            <a:noFill/>
          </a:ln>
        </p:spPr>
        <p:txBody>
          <a:bodyPr anchorCtr="0" anchor="t" bIns="68575" lIns="68575" spcFirstLastPara="1" rIns="68575" wrap="square" tIns="68575">
            <a:noAutofit/>
          </a:bodyPr>
          <a:lstStyle>
            <a:lvl1pPr lvl="0" algn="r">
              <a:lnSpc>
                <a:spcPct val="100000"/>
              </a:lnSpc>
              <a:spcBef>
                <a:spcPts val="0"/>
              </a:spcBef>
              <a:spcAft>
                <a:spcPts val="0"/>
              </a:spcAft>
              <a:buSzPts val="2600"/>
              <a:buNone/>
              <a:defRPr/>
            </a:lvl1pPr>
            <a:lvl2pPr lvl="1" algn="l">
              <a:lnSpc>
                <a:spcPct val="100000"/>
              </a:lnSpc>
              <a:spcBef>
                <a:spcPts val="0"/>
              </a:spcBef>
              <a:spcAft>
                <a:spcPts val="0"/>
              </a:spcAft>
              <a:buSzPts val="2600"/>
              <a:buNone/>
              <a:defRPr/>
            </a:lvl2pPr>
            <a:lvl3pPr lvl="2" algn="l">
              <a:lnSpc>
                <a:spcPct val="100000"/>
              </a:lnSpc>
              <a:spcBef>
                <a:spcPts val="0"/>
              </a:spcBef>
              <a:spcAft>
                <a:spcPts val="0"/>
              </a:spcAft>
              <a:buSzPts val="2600"/>
              <a:buNone/>
              <a:defRPr/>
            </a:lvl3pPr>
            <a:lvl4pPr lvl="3" algn="l">
              <a:lnSpc>
                <a:spcPct val="100000"/>
              </a:lnSpc>
              <a:spcBef>
                <a:spcPts val="0"/>
              </a:spcBef>
              <a:spcAft>
                <a:spcPts val="0"/>
              </a:spcAft>
              <a:buSzPts val="2600"/>
              <a:buNone/>
              <a:defRPr/>
            </a:lvl4pPr>
            <a:lvl5pPr lvl="4" algn="l">
              <a:lnSpc>
                <a:spcPct val="100000"/>
              </a:lnSpc>
              <a:spcBef>
                <a:spcPts val="0"/>
              </a:spcBef>
              <a:spcAft>
                <a:spcPts val="0"/>
              </a:spcAft>
              <a:buSzPts val="2600"/>
              <a:buNone/>
              <a:defRPr/>
            </a:lvl5pPr>
            <a:lvl6pPr lvl="5" algn="l">
              <a:lnSpc>
                <a:spcPct val="100000"/>
              </a:lnSpc>
              <a:spcBef>
                <a:spcPts val="0"/>
              </a:spcBef>
              <a:spcAft>
                <a:spcPts val="0"/>
              </a:spcAft>
              <a:buSzPts val="2600"/>
              <a:buNone/>
              <a:defRPr/>
            </a:lvl6pPr>
            <a:lvl7pPr lvl="6" algn="l">
              <a:lnSpc>
                <a:spcPct val="100000"/>
              </a:lnSpc>
              <a:spcBef>
                <a:spcPts val="0"/>
              </a:spcBef>
              <a:spcAft>
                <a:spcPts val="0"/>
              </a:spcAft>
              <a:buSzPts val="2600"/>
              <a:buNone/>
              <a:defRPr/>
            </a:lvl7pPr>
            <a:lvl8pPr lvl="7" algn="l">
              <a:lnSpc>
                <a:spcPct val="100000"/>
              </a:lnSpc>
              <a:spcBef>
                <a:spcPts val="0"/>
              </a:spcBef>
              <a:spcAft>
                <a:spcPts val="0"/>
              </a:spcAft>
              <a:buSzPts val="2600"/>
              <a:buNone/>
              <a:defRPr/>
            </a:lvl8pPr>
            <a:lvl9pPr lvl="8" algn="l">
              <a:lnSpc>
                <a:spcPct val="100000"/>
              </a:lnSpc>
              <a:spcBef>
                <a:spcPts val="0"/>
              </a:spcBef>
              <a:spcAft>
                <a:spcPts val="0"/>
              </a:spcAft>
              <a:buSzPts val="2600"/>
              <a:buNone/>
              <a:defRPr/>
            </a:lvl9pPr>
          </a:lstStyle>
          <a:p/>
        </p:txBody>
      </p:sp>
      <p:sp>
        <p:nvSpPr>
          <p:cNvPr id="377" name="Google Shape;377;p50"/>
          <p:cNvSpPr txBox="1"/>
          <p:nvPr>
            <p:ph idx="1" type="subTitle"/>
          </p:nvPr>
        </p:nvSpPr>
        <p:spPr>
          <a:xfrm>
            <a:off x="5019438" y="2691425"/>
            <a:ext cx="3146100" cy="1137300"/>
          </a:xfrm>
          <a:prstGeom prst="rect">
            <a:avLst/>
          </a:prstGeom>
          <a:noFill/>
          <a:ln>
            <a:noFill/>
          </a:ln>
        </p:spPr>
        <p:txBody>
          <a:bodyPr anchorCtr="0" anchor="t" bIns="68575" lIns="68575" spcFirstLastPara="1" rIns="68575" wrap="square" tIns="68575">
            <a:noAutofit/>
          </a:bodyPr>
          <a:lstStyle>
            <a:lvl1pPr lvl="0" algn="r">
              <a:lnSpc>
                <a:spcPct val="100000"/>
              </a:lnSpc>
              <a:spcBef>
                <a:spcPts val="0"/>
              </a:spcBef>
              <a:spcAft>
                <a:spcPts val="0"/>
              </a:spcAft>
              <a:buSzPts val="1100"/>
              <a:buNone/>
              <a:defRPr sz="1600"/>
            </a:lvl1pPr>
            <a:lvl2pPr lvl="1" algn="ctr">
              <a:lnSpc>
                <a:spcPct val="100000"/>
              </a:lnSpc>
              <a:spcBef>
                <a:spcPts val="0"/>
              </a:spcBef>
              <a:spcAft>
                <a:spcPts val="0"/>
              </a:spcAft>
              <a:buSzPts val="1100"/>
              <a:buNone/>
              <a:defRPr/>
            </a:lvl2pPr>
            <a:lvl3pPr lvl="2" algn="ctr">
              <a:lnSpc>
                <a:spcPct val="100000"/>
              </a:lnSpc>
              <a:spcBef>
                <a:spcPts val="1600"/>
              </a:spcBef>
              <a:spcAft>
                <a:spcPts val="0"/>
              </a:spcAft>
              <a:buSzPts val="1100"/>
              <a:buNone/>
              <a:defRPr/>
            </a:lvl3pPr>
            <a:lvl4pPr lvl="3" algn="ctr">
              <a:lnSpc>
                <a:spcPct val="100000"/>
              </a:lnSpc>
              <a:spcBef>
                <a:spcPts val="1600"/>
              </a:spcBef>
              <a:spcAft>
                <a:spcPts val="0"/>
              </a:spcAft>
              <a:buSzPts val="1100"/>
              <a:buNone/>
              <a:defRPr/>
            </a:lvl4pPr>
            <a:lvl5pPr lvl="4" algn="ctr">
              <a:lnSpc>
                <a:spcPct val="100000"/>
              </a:lnSpc>
              <a:spcBef>
                <a:spcPts val="1600"/>
              </a:spcBef>
              <a:spcAft>
                <a:spcPts val="0"/>
              </a:spcAft>
              <a:buSzPts val="1100"/>
              <a:buNone/>
              <a:defRPr/>
            </a:lvl5pPr>
            <a:lvl6pPr lvl="5" algn="ctr">
              <a:lnSpc>
                <a:spcPct val="100000"/>
              </a:lnSpc>
              <a:spcBef>
                <a:spcPts val="1600"/>
              </a:spcBef>
              <a:spcAft>
                <a:spcPts val="0"/>
              </a:spcAft>
              <a:buSzPts val="1100"/>
              <a:buNone/>
              <a:defRPr/>
            </a:lvl6pPr>
            <a:lvl7pPr lvl="6" algn="ctr">
              <a:lnSpc>
                <a:spcPct val="100000"/>
              </a:lnSpc>
              <a:spcBef>
                <a:spcPts val="1600"/>
              </a:spcBef>
              <a:spcAft>
                <a:spcPts val="0"/>
              </a:spcAft>
              <a:buSzPts val="1100"/>
              <a:buNone/>
              <a:defRPr/>
            </a:lvl7pPr>
            <a:lvl8pPr lvl="7" algn="ctr">
              <a:lnSpc>
                <a:spcPct val="100000"/>
              </a:lnSpc>
              <a:spcBef>
                <a:spcPts val="1600"/>
              </a:spcBef>
              <a:spcAft>
                <a:spcPts val="0"/>
              </a:spcAft>
              <a:buSzPts val="1100"/>
              <a:buNone/>
              <a:defRPr/>
            </a:lvl8pPr>
            <a:lvl9pPr lvl="8" algn="ctr">
              <a:lnSpc>
                <a:spcPct val="100000"/>
              </a:lnSpc>
              <a:spcBef>
                <a:spcPts val="1600"/>
              </a:spcBef>
              <a:spcAft>
                <a:spcPts val="1600"/>
              </a:spcAft>
              <a:buSzPts val="1100"/>
              <a:buNone/>
              <a:defRPr/>
            </a:lvl9pPr>
          </a:lstStyle>
          <a:p/>
        </p:txBody>
      </p:sp>
      <p:pic>
        <p:nvPicPr>
          <p:cNvPr id="378" name="Google Shape;378;p50"/>
          <p:cNvPicPr preferRelativeResize="0"/>
          <p:nvPr/>
        </p:nvPicPr>
        <p:blipFill rotWithShape="1">
          <a:blip r:embed="rId5">
            <a:alphaModFix/>
          </a:blip>
          <a:srcRect b="9056" l="-1403" r="50002" t="0"/>
          <a:stretch/>
        </p:blipFill>
        <p:spPr>
          <a:xfrm flipH="1">
            <a:off x="0" y="0"/>
            <a:ext cx="4497526" cy="4425550"/>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Title and text 2">
    <p:spTree>
      <p:nvGrpSpPr>
        <p:cNvPr id="379" name="Shape 379"/>
        <p:cNvGrpSpPr/>
        <p:nvPr/>
      </p:nvGrpSpPr>
      <p:grpSpPr>
        <a:xfrm>
          <a:off x="0" y="0"/>
          <a:ext cx="0" cy="0"/>
          <a:chOff x="0" y="0"/>
          <a:chExt cx="0" cy="0"/>
        </a:xfrm>
      </p:grpSpPr>
      <p:pic>
        <p:nvPicPr>
          <p:cNvPr id="380" name="Google Shape;380;p51"/>
          <p:cNvPicPr preferRelativeResize="0"/>
          <p:nvPr/>
        </p:nvPicPr>
        <p:blipFill rotWithShape="1">
          <a:blip r:embed="rId2">
            <a:alphaModFix/>
          </a:blip>
          <a:srcRect b="0" l="0" r="0" t="0"/>
          <a:stretch/>
        </p:blipFill>
        <p:spPr>
          <a:xfrm>
            <a:off x="0" y="1"/>
            <a:ext cx="9144000" cy="5143511"/>
          </a:xfrm>
          <a:prstGeom prst="rect">
            <a:avLst/>
          </a:prstGeom>
          <a:noFill/>
          <a:ln>
            <a:noFill/>
          </a:ln>
        </p:spPr>
      </p:pic>
      <p:grpSp>
        <p:nvGrpSpPr>
          <p:cNvPr id="381" name="Google Shape;381;p51"/>
          <p:cNvGrpSpPr/>
          <p:nvPr/>
        </p:nvGrpSpPr>
        <p:grpSpPr>
          <a:xfrm flipH="1">
            <a:off x="3" y="1"/>
            <a:ext cx="9143998" cy="5143498"/>
            <a:chOff x="1" y="1"/>
            <a:chExt cx="9143998" cy="5143498"/>
          </a:xfrm>
        </p:grpSpPr>
        <p:pic>
          <p:nvPicPr>
            <p:cNvPr id="382" name="Google Shape;382;p51"/>
            <p:cNvPicPr preferRelativeResize="0"/>
            <p:nvPr/>
          </p:nvPicPr>
          <p:blipFill rotWithShape="1">
            <a:blip r:embed="rId3">
              <a:alphaModFix/>
            </a:blip>
            <a:srcRect b="0" l="0" r="0" t="0"/>
            <a:stretch/>
          </p:blipFill>
          <p:spPr>
            <a:xfrm rot="10800000">
              <a:off x="6296322" y="1"/>
              <a:ext cx="2847677" cy="1167999"/>
            </a:xfrm>
            <a:prstGeom prst="rect">
              <a:avLst/>
            </a:prstGeom>
            <a:noFill/>
            <a:ln>
              <a:noFill/>
            </a:ln>
          </p:spPr>
        </p:pic>
        <p:pic>
          <p:nvPicPr>
            <p:cNvPr id="383" name="Google Shape;383;p51"/>
            <p:cNvPicPr preferRelativeResize="0"/>
            <p:nvPr/>
          </p:nvPicPr>
          <p:blipFill rotWithShape="1">
            <a:blip r:embed="rId4">
              <a:alphaModFix/>
            </a:blip>
            <a:srcRect b="0" l="0" r="0" t="0"/>
            <a:stretch/>
          </p:blipFill>
          <p:spPr>
            <a:xfrm rot="5400000">
              <a:off x="52364" y="3663538"/>
              <a:ext cx="1427599" cy="1532324"/>
            </a:xfrm>
            <a:prstGeom prst="rect">
              <a:avLst/>
            </a:prstGeom>
            <a:noFill/>
            <a:ln>
              <a:noFill/>
            </a:ln>
          </p:spPr>
        </p:pic>
      </p:grpSp>
      <p:sp>
        <p:nvSpPr>
          <p:cNvPr id="384" name="Google Shape;384;p51"/>
          <p:cNvSpPr txBox="1"/>
          <p:nvPr>
            <p:ph type="title"/>
          </p:nvPr>
        </p:nvSpPr>
        <p:spPr>
          <a:xfrm>
            <a:off x="720000" y="521225"/>
            <a:ext cx="7704000" cy="572700"/>
          </a:xfrm>
          <a:prstGeom prst="rect">
            <a:avLst/>
          </a:prstGeom>
          <a:noFill/>
          <a:ln>
            <a:noFill/>
          </a:ln>
        </p:spPr>
        <p:txBody>
          <a:bodyPr anchorCtr="0" anchor="t" bIns="68575" lIns="68575" spcFirstLastPara="1" rIns="68575" wrap="square" tIns="68575">
            <a:noAutofit/>
          </a:bodyPr>
          <a:lstStyle>
            <a:lvl1pPr lvl="0" algn="ctr">
              <a:lnSpc>
                <a:spcPct val="100000"/>
              </a:lnSpc>
              <a:spcBef>
                <a:spcPts val="0"/>
              </a:spcBef>
              <a:spcAft>
                <a:spcPts val="0"/>
              </a:spcAft>
              <a:buSzPts val="2600"/>
              <a:buNone/>
              <a:defRPr/>
            </a:lvl1pPr>
            <a:lvl2pPr lvl="1" algn="l">
              <a:lnSpc>
                <a:spcPct val="100000"/>
              </a:lnSpc>
              <a:spcBef>
                <a:spcPts val="0"/>
              </a:spcBef>
              <a:spcAft>
                <a:spcPts val="0"/>
              </a:spcAft>
              <a:buSzPts val="2600"/>
              <a:buNone/>
              <a:defRPr/>
            </a:lvl2pPr>
            <a:lvl3pPr lvl="2" algn="l">
              <a:lnSpc>
                <a:spcPct val="100000"/>
              </a:lnSpc>
              <a:spcBef>
                <a:spcPts val="0"/>
              </a:spcBef>
              <a:spcAft>
                <a:spcPts val="0"/>
              </a:spcAft>
              <a:buSzPts val="2600"/>
              <a:buNone/>
              <a:defRPr/>
            </a:lvl3pPr>
            <a:lvl4pPr lvl="3" algn="l">
              <a:lnSpc>
                <a:spcPct val="100000"/>
              </a:lnSpc>
              <a:spcBef>
                <a:spcPts val="0"/>
              </a:spcBef>
              <a:spcAft>
                <a:spcPts val="0"/>
              </a:spcAft>
              <a:buSzPts val="2600"/>
              <a:buNone/>
              <a:defRPr/>
            </a:lvl4pPr>
            <a:lvl5pPr lvl="4" algn="l">
              <a:lnSpc>
                <a:spcPct val="100000"/>
              </a:lnSpc>
              <a:spcBef>
                <a:spcPts val="0"/>
              </a:spcBef>
              <a:spcAft>
                <a:spcPts val="0"/>
              </a:spcAft>
              <a:buSzPts val="2600"/>
              <a:buNone/>
              <a:defRPr/>
            </a:lvl5pPr>
            <a:lvl6pPr lvl="5" algn="l">
              <a:lnSpc>
                <a:spcPct val="100000"/>
              </a:lnSpc>
              <a:spcBef>
                <a:spcPts val="0"/>
              </a:spcBef>
              <a:spcAft>
                <a:spcPts val="0"/>
              </a:spcAft>
              <a:buSzPts val="2600"/>
              <a:buNone/>
              <a:defRPr/>
            </a:lvl6pPr>
            <a:lvl7pPr lvl="6" algn="l">
              <a:lnSpc>
                <a:spcPct val="100000"/>
              </a:lnSpc>
              <a:spcBef>
                <a:spcPts val="0"/>
              </a:spcBef>
              <a:spcAft>
                <a:spcPts val="0"/>
              </a:spcAft>
              <a:buSzPts val="2600"/>
              <a:buNone/>
              <a:defRPr/>
            </a:lvl7pPr>
            <a:lvl8pPr lvl="7" algn="l">
              <a:lnSpc>
                <a:spcPct val="100000"/>
              </a:lnSpc>
              <a:spcBef>
                <a:spcPts val="0"/>
              </a:spcBef>
              <a:spcAft>
                <a:spcPts val="0"/>
              </a:spcAft>
              <a:buSzPts val="2600"/>
              <a:buNone/>
              <a:defRPr/>
            </a:lvl8pPr>
            <a:lvl9pPr lvl="8" algn="l">
              <a:lnSpc>
                <a:spcPct val="100000"/>
              </a:lnSpc>
              <a:spcBef>
                <a:spcPts val="0"/>
              </a:spcBef>
              <a:spcAft>
                <a:spcPts val="0"/>
              </a:spcAft>
              <a:buSzPts val="2600"/>
              <a:buNone/>
              <a:defRPr/>
            </a:lvl9pPr>
          </a:lstStyle>
          <a:p/>
        </p:txBody>
      </p:sp>
      <p:sp>
        <p:nvSpPr>
          <p:cNvPr id="385" name="Google Shape;385;p51"/>
          <p:cNvSpPr txBox="1"/>
          <p:nvPr>
            <p:ph idx="1" type="body"/>
          </p:nvPr>
        </p:nvSpPr>
        <p:spPr>
          <a:xfrm>
            <a:off x="720000" y="1215749"/>
            <a:ext cx="7704000" cy="3297900"/>
          </a:xfrm>
          <a:prstGeom prst="rect">
            <a:avLst/>
          </a:prstGeom>
          <a:noFill/>
          <a:ln>
            <a:noFill/>
          </a:ln>
        </p:spPr>
        <p:txBody>
          <a:bodyPr anchorCtr="0" anchor="t" bIns="68575" lIns="68575" spcFirstLastPara="1" rIns="68575" wrap="square" tIns="68575">
            <a:noAutofit/>
          </a:bodyPr>
          <a:lstStyle>
            <a:lvl1pPr indent="-298450" lvl="0" marL="457200" algn="l">
              <a:lnSpc>
                <a:spcPct val="100000"/>
              </a:lnSpc>
              <a:spcBef>
                <a:spcPts val="0"/>
              </a:spcBef>
              <a:spcAft>
                <a:spcPts val="0"/>
              </a:spcAft>
              <a:buSzPts val="1100"/>
              <a:buChar char="●"/>
              <a:defRPr>
                <a:solidFill>
                  <a:srgbClr val="434343"/>
                </a:solidFill>
              </a:defRPr>
            </a:lvl1pPr>
            <a:lvl2pPr indent="-298450" lvl="1" marL="914400" algn="l">
              <a:lnSpc>
                <a:spcPct val="115000"/>
              </a:lnSpc>
              <a:spcBef>
                <a:spcPts val="0"/>
              </a:spcBef>
              <a:spcAft>
                <a:spcPts val="0"/>
              </a:spcAft>
              <a:buSzPts val="1100"/>
              <a:buChar char="○"/>
              <a:defRPr>
                <a:solidFill>
                  <a:srgbClr val="434343"/>
                </a:solidFill>
              </a:defRPr>
            </a:lvl2pPr>
            <a:lvl3pPr indent="-298450" lvl="2" marL="1371600" algn="l">
              <a:lnSpc>
                <a:spcPct val="115000"/>
              </a:lnSpc>
              <a:spcBef>
                <a:spcPts val="1600"/>
              </a:spcBef>
              <a:spcAft>
                <a:spcPts val="0"/>
              </a:spcAft>
              <a:buSzPts val="1100"/>
              <a:buChar char="■"/>
              <a:defRPr>
                <a:solidFill>
                  <a:srgbClr val="434343"/>
                </a:solidFill>
              </a:defRPr>
            </a:lvl3pPr>
            <a:lvl4pPr indent="-298450" lvl="3" marL="1828800" algn="l">
              <a:lnSpc>
                <a:spcPct val="115000"/>
              </a:lnSpc>
              <a:spcBef>
                <a:spcPts val="1600"/>
              </a:spcBef>
              <a:spcAft>
                <a:spcPts val="0"/>
              </a:spcAft>
              <a:buSzPts val="1100"/>
              <a:buChar char="●"/>
              <a:defRPr>
                <a:solidFill>
                  <a:srgbClr val="434343"/>
                </a:solidFill>
              </a:defRPr>
            </a:lvl4pPr>
            <a:lvl5pPr indent="-298450" lvl="4" marL="2286000" algn="l">
              <a:lnSpc>
                <a:spcPct val="115000"/>
              </a:lnSpc>
              <a:spcBef>
                <a:spcPts val="1600"/>
              </a:spcBef>
              <a:spcAft>
                <a:spcPts val="0"/>
              </a:spcAft>
              <a:buSzPts val="1100"/>
              <a:buChar char="○"/>
              <a:defRPr>
                <a:solidFill>
                  <a:srgbClr val="434343"/>
                </a:solidFill>
              </a:defRPr>
            </a:lvl5pPr>
            <a:lvl6pPr indent="-298450" lvl="5" marL="2743200" algn="l">
              <a:lnSpc>
                <a:spcPct val="115000"/>
              </a:lnSpc>
              <a:spcBef>
                <a:spcPts val="1600"/>
              </a:spcBef>
              <a:spcAft>
                <a:spcPts val="0"/>
              </a:spcAft>
              <a:buSzPts val="1100"/>
              <a:buChar char="■"/>
              <a:defRPr>
                <a:solidFill>
                  <a:srgbClr val="434343"/>
                </a:solidFill>
              </a:defRPr>
            </a:lvl6pPr>
            <a:lvl7pPr indent="-298450" lvl="6" marL="3200400" algn="l">
              <a:lnSpc>
                <a:spcPct val="115000"/>
              </a:lnSpc>
              <a:spcBef>
                <a:spcPts val="1600"/>
              </a:spcBef>
              <a:spcAft>
                <a:spcPts val="0"/>
              </a:spcAft>
              <a:buSzPts val="1100"/>
              <a:buChar char="●"/>
              <a:defRPr>
                <a:solidFill>
                  <a:srgbClr val="434343"/>
                </a:solidFill>
              </a:defRPr>
            </a:lvl7pPr>
            <a:lvl8pPr indent="-298450" lvl="7" marL="3657600" algn="l">
              <a:lnSpc>
                <a:spcPct val="115000"/>
              </a:lnSpc>
              <a:spcBef>
                <a:spcPts val="1600"/>
              </a:spcBef>
              <a:spcAft>
                <a:spcPts val="0"/>
              </a:spcAft>
              <a:buSzPts val="1100"/>
              <a:buChar char="○"/>
              <a:defRPr>
                <a:solidFill>
                  <a:srgbClr val="434343"/>
                </a:solidFill>
              </a:defRPr>
            </a:lvl8pPr>
            <a:lvl9pPr indent="-298450" lvl="8" marL="4114800" algn="l">
              <a:lnSpc>
                <a:spcPct val="115000"/>
              </a:lnSpc>
              <a:spcBef>
                <a:spcPts val="1600"/>
              </a:spcBef>
              <a:spcAft>
                <a:spcPts val="1600"/>
              </a:spcAft>
              <a:buSzPts val="1100"/>
              <a:buChar char="■"/>
              <a:defRPr>
                <a:solidFill>
                  <a:srgbClr val="434343"/>
                </a:solidFill>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Title and three columns">
    <p:spTree>
      <p:nvGrpSpPr>
        <p:cNvPr id="386" name="Shape 386"/>
        <p:cNvGrpSpPr/>
        <p:nvPr/>
      </p:nvGrpSpPr>
      <p:grpSpPr>
        <a:xfrm>
          <a:off x="0" y="0"/>
          <a:ext cx="0" cy="0"/>
          <a:chOff x="0" y="0"/>
          <a:chExt cx="0" cy="0"/>
        </a:xfrm>
      </p:grpSpPr>
      <p:pic>
        <p:nvPicPr>
          <p:cNvPr id="387" name="Google Shape;387;p52"/>
          <p:cNvPicPr preferRelativeResize="0"/>
          <p:nvPr/>
        </p:nvPicPr>
        <p:blipFill rotWithShape="1">
          <a:blip r:embed="rId2">
            <a:alphaModFix/>
          </a:blip>
          <a:srcRect b="0" l="0" r="0" t="0"/>
          <a:stretch/>
        </p:blipFill>
        <p:spPr>
          <a:xfrm>
            <a:off x="0" y="1"/>
            <a:ext cx="9144000" cy="5143511"/>
          </a:xfrm>
          <a:prstGeom prst="rect">
            <a:avLst/>
          </a:prstGeom>
          <a:noFill/>
          <a:ln>
            <a:noFill/>
          </a:ln>
        </p:spPr>
      </p:pic>
      <p:grpSp>
        <p:nvGrpSpPr>
          <p:cNvPr id="388" name="Google Shape;388;p52"/>
          <p:cNvGrpSpPr/>
          <p:nvPr/>
        </p:nvGrpSpPr>
        <p:grpSpPr>
          <a:xfrm>
            <a:off x="2" y="1"/>
            <a:ext cx="9143998" cy="5143498"/>
            <a:chOff x="1" y="1"/>
            <a:chExt cx="9143998" cy="5143498"/>
          </a:xfrm>
        </p:grpSpPr>
        <p:pic>
          <p:nvPicPr>
            <p:cNvPr id="389" name="Google Shape;389;p52"/>
            <p:cNvPicPr preferRelativeResize="0"/>
            <p:nvPr/>
          </p:nvPicPr>
          <p:blipFill rotWithShape="1">
            <a:blip r:embed="rId3">
              <a:alphaModFix/>
            </a:blip>
            <a:srcRect b="0" l="0" r="0" t="0"/>
            <a:stretch/>
          </p:blipFill>
          <p:spPr>
            <a:xfrm rot="10800000">
              <a:off x="6296322" y="1"/>
              <a:ext cx="2847677" cy="1167999"/>
            </a:xfrm>
            <a:prstGeom prst="rect">
              <a:avLst/>
            </a:prstGeom>
            <a:noFill/>
            <a:ln>
              <a:noFill/>
            </a:ln>
          </p:spPr>
        </p:pic>
        <p:pic>
          <p:nvPicPr>
            <p:cNvPr id="390" name="Google Shape;390;p52"/>
            <p:cNvPicPr preferRelativeResize="0"/>
            <p:nvPr/>
          </p:nvPicPr>
          <p:blipFill rotWithShape="1">
            <a:blip r:embed="rId4">
              <a:alphaModFix/>
            </a:blip>
            <a:srcRect b="0" l="0" r="0" t="0"/>
            <a:stretch/>
          </p:blipFill>
          <p:spPr>
            <a:xfrm rot="5400000">
              <a:off x="52364" y="3663538"/>
              <a:ext cx="1427599" cy="1532324"/>
            </a:xfrm>
            <a:prstGeom prst="rect">
              <a:avLst/>
            </a:prstGeom>
            <a:noFill/>
            <a:ln>
              <a:noFill/>
            </a:ln>
          </p:spPr>
        </p:pic>
      </p:grpSp>
      <p:sp>
        <p:nvSpPr>
          <p:cNvPr id="391" name="Google Shape;391;p52"/>
          <p:cNvSpPr txBox="1"/>
          <p:nvPr>
            <p:ph type="title"/>
          </p:nvPr>
        </p:nvSpPr>
        <p:spPr>
          <a:xfrm>
            <a:off x="720000" y="522810"/>
            <a:ext cx="7704000" cy="572700"/>
          </a:xfrm>
          <a:prstGeom prst="rect">
            <a:avLst/>
          </a:prstGeom>
          <a:noFill/>
          <a:ln>
            <a:noFill/>
          </a:ln>
        </p:spPr>
        <p:txBody>
          <a:bodyPr anchorCtr="0" anchor="t" bIns="68575" lIns="68575" spcFirstLastPara="1" rIns="68575" wrap="square" tIns="68575">
            <a:noAutofit/>
          </a:bodyPr>
          <a:lstStyle>
            <a:lvl1pPr lvl="0" algn="ctr">
              <a:lnSpc>
                <a:spcPct val="100000"/>
              </a:lnSpc>
              <a:spcBef>
                <a:spcPts val="0"/>
              </a:spcBef>
              <a:spcAft>
                <a:spcPts val="0"/>
              </a:spcAft>
              <a:buSzPts val="2600"/>
              <a:buNone/>
              <a:defRPr/>
            </a:lvl1pPr>
            <a:lvl2pPr lvl="1" algn="l">
              <a:lnSpc>
                <a:spcPct val="100000"/>
              </a:lnSpc>
              <a:spcBef>
                <a:spcPts val="0"/>
              </a:spcBef>
              <a:spcAft>
                <a:spcPts val="0"/>
              </a:spcAft>
              <a:buSzPts val="2600"/>
              <a:buNone/>
              <a:defRPr/>
            </a:lvl2pPr>
            <a:lvl3pPr lvl="2" algn="l">
              <a:lnSpc>
                <a:spcPct val="100000"/>
              </a:lnSpc>
              <a:spcBef>
                <a:spcPts val="0"/>
              </a:spcBef>
              <a:spcAft>
                <a:spcPts val="0"/>
              </a:spcAft>
              <a:buSzPts val="2600"/>
              <a:buNone/>
              <a:defRPr/>
            </a:lvl3pPr>
            <a:lvl4pPr lvl="3" algn="l">
              <a:lnSpc>
                <a:spcPct val="100000"/>
              </a:lnSpc>
              <a:spcBef>
                <a:spcPts val="0"/>
              </a:spcBef>
              <a:spcAft>
                <a:spcPts val="0"/>
              </a:spcAft>
              <a:buSzPts val="2600"/>
              <a:buNone/>
              <a:defRPr/>
            </a:lvl4pPr>
            <a:lvl5pPr lvl="4" algn="l">
              <a:lnSpc>
                <a:spcPct val="100000"/>
              </a:lnSpc>
              <a:spcBef>
                <a:spcPts val="0"/>
              </a:spcBef>
              <a:spcAft>
                <a:spcPts val="0"/>
              </a:spcAft>
              <a:buSzPts val="2600"/>
              <a:buNone/>
              <a:defRPr/>
            </a:lvl5pPr>
            <a:lvl6pPr lvl="5" algn="l">
              <a:lnSpc>
                <a:spcPct val="100000"/>
              </a:lnSpc>
              <a:spcBef>
                <a:spcPts val="0"/>
              </a:spcBef>
              <a:spcAft>
                <a:spcPts val="0"/>
              </a:spcAft>
              <a:buSzPts val="2600"/>
              <a:buNone/>
              <a:defRPr/>
            </a:lvl6pPr>
            <a:lvl7pPr lvl="6" algn="l">
              <a:lnSpc>
                <a:spcPct val="100000"/>
              </a:lnSpc>
              <a:spcBef>
                <a:spcPts val="0"/>
              </a:spcBef>
              <a:spcAft>
                <a:spcPts val="0"/>
              </a:spcAft>
              <a:buSzPts val="2600"/>
              <a:buNone/>
              <a:defRPr/>
            </a:lvl7pPr>
            <a:lvl8pPr lvl="7" algn="l">
              <a:lnSpc>
                <a:spcPct val="100000"/>
              </a:lnSpc>
              <a:spcBef>
                <a:spcPts val="0"/>
              </a:spcBef>
              <a:spcAft>
                <a:spcPts val="0"/>
              </a:spcAft>
              <a:buSzPts val="2600"/>
              <a:buNone/>
              <a:defRPr/>
            </a:lvl8pPr>
            <a:lvl9pPr lvl="8" algn="l">
              <a:lnSpc>
                <a:spcPct val="100000"/>
              </a:lnSpc>
              <a:spcBef>
                <a:spcPts val="0"/>
              </a:spcBef>
              <a:spcAft>
                <a:spcPts val="0"/>
              </a:spcAft>
              <a:buSzPts val="2600"/>
              <a:buNone/>
              <a:defRPr/>
            </a:lvl9pPr>
          </a:lstStyle>
          <a:p/>
        </p:txBody>
      </p:sp>
      <p:sp>
        <p:nvSpPr>
          <p:cNvPr id="392" name="Google Shape;392;p52"/>
          <p:cNvSpPr txBox="1"/>
          <p:nvPr>
            <p:ph idx="1" type="subTitle"/>
          </p:nvPr>
        </p:nvSpPr>
        <p:spPr>
          <a:xfrm>
            <a:off x="710375" y="3259945"/>
            <a:ext cx="2534400" cy="869400"/>
          </a:xfrm>
          <a:prstGeom prst="rect">
            <a:avLst/>
          </a:prstGeom>
          <a:noFill/>
          <a:ln>
            <a:noFill/>
          </a:ln>
        </p:spPr>
        <p:txBody>
          <a:bodyPr anchorCtr="0" anchor="t" bIns="68575" lIns="68575" spcFirstLastPara="1" rIns="68575" wrap="square" tIns="68575">
            <a:noAutofit/>
          </a:bodyPr>
          <a:lstStyle>
            <a:lvl1pPr lvl="0" algn="ctr">
              <a:lnSpc>
                <a:spcPct val="100000"/>
              </a:lnSpc>
              <a:spcBef>
                <a:spcPts val="0"/>
              </a:spcBef>
              <a:spcAft>
                <a:spcPts val="0"/>
              </a:spcAft>
              <a:buSzPts val="1100"/>
              <a:buNone/>
              <a:defRPr sz="1400"/>
            </a:lvl1pPr>
            <a:lvl2pPr lvl="1" algn="ctr">
              <a:lnSpc>
                <a:spcPct val="100000"/>
              </a:lnSpc>
              <a:spcBef>
                <a:spcPts val="0"/>
              </a:spcBef>
              <a:spcAft>
                <a:spcPts val="0"/>
              </a:spcAft>
              <a:buSzPts val="1100"/>
              <a:buNone/>
              <a:defRPr/>
            </a:lvl2pPr>
            <a:lvl3pPr lvl="2" algn="ctr">
              <a:lnSpc>
                <a:spcPct val="100000"/>
              </a:lnSpc>
              <a:spcBef>
                <a:spcPts val="1600"/>
              </a:spcBef>
              <a:spcAft>
                <a:spcPts val="0"/>
              </a:spcAft>
              <a:buSzPts val="1100"/>
              <a:buNone/>
              <a:defRPr/>
            </a:lvl3pPr>
            <a:lvl4pPr lvl="3" algn="ctr">
              <a:lnSpc>
                <a:spcPct val="100000"/>
              </a:lnSpc>
              <a:spcBef>
                <a:spcPts val="1600"/>
              </a:spcBef>
              <a:spcAft>
                <a:spcPts val="0"/>
              </a:spcAft>
              <a:buSzPts val="1100"/>
              <a:buNone/>
              <a:defRPr/>
            </a:lvl4pPr>
            <a:lvl5pPr lvl="4" algn="ctr">
              <a:lnSpc>
                <a:spcPct val="100000"/>
              </a:lnSpc>
              <a:spcBef>
                <a:spcPts val="1600"/>
              </a:spcBef>
              <a:spcAft>
                <a:spcPts val="0"/>
              </a:spcAft>
              <a:buSzPts val="1100"/>
              <a:buNone/>
              <a:defRPr/>
            </a:lvl5pPr>
            <a:lvl6pPr lvl="5" algn="ctr">
              <a:lnSpc>
                <a:spcPct val="100000"/>
              </a:lnSpc>
              <a:spcBef>
                <a:spcPts val="1600"/>
              </a:spcBef>
              <a:spcAft>
                <a:spcPts val="0"/>
              </a:spcAft>
              <a:buSzPts val="1100"/>
              <a:buNone/>
              <a:defRPr/>
            </a:lvl6pPr>
            <a:lvl7pPr lvl="6" algn="ctr">
              <a:lnSpc>
                <a:spcPct val="100000"/>
              </a:lnSpc>
              <a:spcBef>
                <a:spcPts val="1600"/>
              </a:spcBef>
              <a:spcAft>
                <a:spcPts val="0"/>
              </a:spcAft>
              <a:buSzPts val="1100"/>
              <a:buNone/>
              <a:defRPr/>
            </a:lvl7pPr>
            <a:lvl8pPr lvl="7" algn="ctr">
              <a:lnSpc>
                <a:spcPct val="100000"/>
              </a:lnSpc>
              <a:spcBef>
                <a:spcPts val="1600"/>
              </a:spcBef>
              <a:spcAft>
                <a:spcPts val="0"/>
              </a:spcAft>
              <a:buSzPts val="1100"/>
              <a:buNone/>
              <a:defRPr/>
            </a:lvl8pPr>
            <a:lvl9pPr lvl="8" algn="ctr">
              <a:lnSpc>
                <a:spcPct val="100000"/>
              </a:lnSpc>
              <a:spcBef>
                <a:spcPts val="1600"/>
              </a:spcBef>
              <a:spcAft>
                <a:spcPts val="1600"/>
              </a:spcAft>
              <a:buSzPts val="1100"/>
              <a:buNone/>
              <a:defRPr/>
            </a:lvl9pPr>
          </a:lstStyle>
          <a:p/>
        </p:txBody>
      </p:sp>
      <p:sp>
        <p:nvSpPr>
          <p:cNvPr id="393" name="Google Shape;393;p52"/>
          <p:cNvSpPr txBox="1"/>
          <p:nvPr>
            <p:ph idx="2" type="subTitle"/>
          </p:nvPr>
        </p:nvSpPr>
        <p:spPr>
          <a:xfrm>
            <a:off x="3304800" y="3259945"/>
            <a:ext cx="2534400" cy="869400"/>
          </a:xfrm>
          <a:prstGeom prst="rect">
            <a:avLst/>
          </a:prstGeom>
          <a:noFill/>
          <a:ln>
            <a:noFill/>
          </a:ln>
        </p:spPr>
        <p:txBody>
          <a:bodyPr anchorCtr="0" anchor="t" bIns="68575" lIns="68575" spcFirstLastPara="1" rIns="68575" wrap="square" tIns="68575">
            <a:noAutofit/>
          </a:bodyPr>
          <a:lstStyle>
            <a:lvl1pPr lvl="0" algn="ctr">
              <a:lnSpc>
                <a:spcPct val="100000"/>
              </a:lnSpc>
              <a:spcBef>
                <a:spcPts val="0"/>
              </a:spcBef>
              <a:spcAft>
                <a:spcPts val="0"/>
              </a:spcAft>
              <a:buSzPts val="1100"/>
              <a:buNone/>
              <a:defRPr sz="1400"/>
            </a:lvl1pPr>
            <a:lvl2pPr lvl="1" algn="ctr">
              <a:lnSpc>
                <a:spcPct val="100000"/>
              </a:lnSpc>
              <a:spcBef>
                <a:spcPts val="0"/>
              </a:spcBef>
              <a:spcAft>
                <a:spcPts val="0"/>
              </a:spcAft>
              <a:buSzPts val="1100"/>
              <a:buNone/>
              <a:defRPr/>
            </a:lvl2pPr>
            <a:lvl3pPr lvl="2" algn="ctr">
              <a:lnSpc>
                <a:spcPct val="100000"/>
              </a:lnSpc>
              <a:spcBef>
                <a:spcPts val="1600"/>
              </a:spcBef>
              <a:spcAft>
                <a:spcPts val="0"/>
              </a:spcAft>
              <a:buSzPts val="1100"/>
              <a:buNone/>
              <a:defRPr/>
            </a:lvl3pPr>
            <a:lvl4pPr lvl="3" algn="ctr">
              <a:lnSpc>
                <a:spcPct val="100000"/>
              </a:lnSpc>
              <a:spcBef>
                <a:spcPts val="1600"/>
              </a:spcBef>
              <a:spcAft>
                <a:spcPts val="0"/>
              </a:spcAft>
              <a:buSzPts val="1100"/>
              <a:buNone/>
              <a:defRPr/>
            </a:lvl4pPr>
            <a:lvl5pPr lvl="4" algn="ctr">
              <a:lnSpc>
                <a:spcPct val="100000"/>
              </a:lnSpc>
              <a:spcBef>
                <a:spcPts val="1600"/>
              </a:spcBef>
              <a:spcAft>
                <a:spcPts val="0"/>
              </a:spcAft>
              <a:buSzPts val="1100"/>
              <a:buNone/>
              <a:defRPr/>
            </a:lvl5pPr>
            <a:lvl6pPr lvl="5" algn="ctr">
              <a:lnSpc>
                <a:spcPct val="100000"/>
              </a:lnSpc>
              <a:spcBef>
                <a:spcPts val="1600"/>
              </a:spcBef>
              <a:spcAft>
                <a:spcPts val="0"/>
              </a:spcAft>
              <a:buSzPts val="1100"/>
              <a:buNone/>
              <a:defRPr/>
            </a:lvl6pPr>
            <a:lvl7pPr lvl="6" algn="ctr">
              <a:lnSpc>
                <a:spcPct val="100000"/>
              </a:lnSpc>
              <a:spcBef>
                <a:spcPts val="1600"/>
              </a:spcBef>
              <a:spcAft>
                <a:spcPts val="0"/>
              </a:spcAft>
              <a:buSzPts val="1100"/>
              <a:buNone/>
              <a:defRPr/>
            </a:lvl7pPr>
            <a:lvl8pPr lvl="7" algn="ctr">
              <a:lnSpc>
                <a:spcPct val="100000"/>
              </a:lnSpc>
              <a:spcBef>
                <a:spcPts val="1600"/>
              </a:spcBef>
              <a:spcAft>
                <a:spcPts val="0"/>
              </a:spcAft>
              <a:buSzPts val="1100"/>
              <a:buNone/>
              <a:defRPr/>
            </a:lvl8pPr>
            <a:lvl9pPr lvl="8" algn="ctr">
              <a:lnSpc>
                <a:spcPct val="100000"/>
              </a:lnSpc>
              <a:spcBef>
                <a:spcPts val="1600"/>
              </a:spcBef>
              <a:spcAft>
                <a:spcPts val="1600"/>
              </a:spcAft>
              <a:buSzPts val="1100"/>
              <a:buNone/>
              <a:defRPr/>
            </a:lvl9pPr>
          </a:lstStyle>
          <a:p/>
        </p:txBody>
      </p:sp>
      <p:sp>
        <p:nvSpPr>
          <p:cNvPr id="394" name="Google Shape;394;p52"/>
          <p:cNvSpPr txBox="1"/>
          <p:nvPr>
            <p:ph idx="3" type="subTitle"/>
          </p:nvPr>
        </p:nvSpPr>
        <p:spPr>
          <a:xfrm>
            <a:off x="5899225" y="3259945"/>
            <a:ext cx="2534400" cy="869400"/>
          </a:xfrm>
          <a:prstGeom prst="rect">
            <a:avLst/>
          </a:prstGeom>
          <a:noFill/>
          <a:ln>
            <a:noFill/>
          </a:ln>
        </p:spPr>
        <p:txBody>
          <a:bodyPr anchorCtr="0" anchor="t" bIns="68575" lIns="68575" spcFirstLastPara="1" rIns="68575" wrap="square" tIns="68575">
            <a:noAutofit/>
          </a:bodyPr>
          <a:lstStyle>
            <a:lvl1pPr lvl="0" algn="ctr">
              <a:lnSpc>
                <a:spcPct val="100000"/>
              </a:lnSpc>
              <a:spcBef>
                <a:spcPts val="0"/>
              </a:spcBef>
              <a:spcAft>
                <a:spcPts val="0"/>
              </a:spcAft>
              <a:buSzPts val="1100"/>
              <a:buNone/>
              <a:defRPr sz="1400"/>
            </a:lvl1pPr>
            <a:lvl2pPr lvl="1" algn="ctr">
              <a:lnSpc>
                <a:spcPct val="100000"/>
              </a:lnSpc>
              <a:spcBef>
                <a:spcPts val="0"/>
              </a:spcBef>
              <a:spcAft>
                <a:spcPts val="0"/>
              </a:spcAft>
              <a:buSzPts val="1100"/>
              <a:buNone/>
              <a:defRPr/>
            </a:lvl2pPr>
            <a:lvl3pPr lvl="2" algn="ctr">
              <a:lnSpc>
                <a:spcPct val="100000"/>
              </a:lnSpc>
              <a:spcBef>
                <a:spcPts val="1600"/>
              </a:spcBef>
              <a:spcAft>
                <a:spcPts val="0"/>
              </a:spcAft>
              <a:buSzPts val="1100"/>
              <a:buNone/>
              <a:defRPr/>
            </a:lvl3pPr>
            <a:lvl4pPr lvl="3" algn="ctr">
              <a:lnSpc>
                <a:spcPct val="100000"/>
              </a:lnSpc>
              <a:spcBef>
                <a:spcPts val="1600"/>
              </a:spcBef>
              <a:spcAft>
                <a:spcPts val="0"/>
              </a:spcAft>
              <a:buSzPts val="1100"/>
              <a:buNone/>
              <a:defRPr/>
            </a:lvl4pPr>
            <a:lvl5pPr lvl="4" algn="ctr">
              <a:lnSpc>
                <a:spcPct val="100000"/>
              </a:lnSpc>
              <a:spcBef>
                <a:spcPts val="1600"/>
              </a:spcBef>
              <a:spcAft>
                <a:spcPts val="0"/>
              </a:spcAft>
              <a:buSzPts val="1100"/>
              <a:buNone/>
              <a:defRPr/>
            </a:lvl5pPr>
            <a:lvl6pPr lvl="5" algn="ctr">
              <a:lnSpc>
                <a:spcPct val="100000"/>
              </a:lnSpc>
              <a:spcBef>
                <a:spcPts val="1600"/>
              </a:spcBef>
              <a:spcAft>
                <a:spcPts val="0"/>
              </a:spcAft>
              <a:buSzPts val="1100"/>
              <a:buNone/>
              <a:defRPr/>
            </a:lvl6pPr>
            <a:lvl7pPr lvl="6" algn="ctr">
              <a:lnSpc>
                <a:spcPct val="100000"/>
              </a:lnSpc>
              <a:spcBef>
                <a:spcPts val="1600"/>
              </a:spcBef>
              <a:spcAft>
                <a:spcPts val="0"/>
              </a:spcAft>
              <a:buSzPts val="1100"/>
              <a:buNone/>
              <a:defRPr/>
            </a:lvl7pPr>
            <a:lvl8pPr lvl="7" algn="ctr">
              <a:lnSpc>
                <a:spcPct val="100000"/>
              </a:lnSpc>
              <a:spcBef>
                <a:spcPts val="1600"/>
              </a:spcBef>
              <a:spcAft>
                <a:spcPts val="0"/>
              </a:spcAft>
              <a:buSzPts val="1100"/>
              <a:buNone/>
              <a:defRPr/>
            </a:lvl8pPr>
            <a:lvl9pPr lvl="8" algn="ctr">
              <a:lnSpc>
                <a:spcPct val="100000"/>
              </a:lnSpc>
              <a:spcBef>
                <a:spcPts val="1600"/>
              </a:spcBef>
              <a:spcAft>
                <a:spcPts val="1600"/>
              </a:spcAft>
              <a:buSzPts val="1100"/>
              <a:buNone/>
              <a:defRPr/>
            </a:lvl9pPr>
          </a:lstStyle>
          <a:p/>
        </p:txBody>
      </p:sp>
      <p:sp>
        <p:nvSpPr>
          <p:cNvPr id="395" name="Google Shape;395;p52"/>
          <p:cNvSpPr txBox="1"/>
          <p:nvPr>
            <p:ph idx="4" type="subTitle"/>
          </p:nvPr>
        </p:nvSpPr>
        <p:spPr>
          <a:xfrm>
            <a:off x="710375" y="2762950"/>
            <a:ext cx="2534400" cy="527700"/>
          </a:xfrm>
          <a:prstGeom prst="rect">
            <a:avLst/>
          </a:prstGeom>
          <a:noFill/>
          <a:ln>
            <a:noFill/>
          </a:ln>
        </p:spPr>
        <p:txBody>
          <a:bodyPr anchorCtr="0" anchor="b" bIns="68575" lIns="68575" spcFirstLastPara="1" rIns="68575" wrap="square" tIns="68575">
            <a:noAutofit/>
          </a:bodyPr>
          <a:lstStyle>
            <a:lvl1pPr lvl="0" algn="ctr">
              <a:lnSpc>
                <a:spcPct val="100000"/>
              </a:lnSpc>
              <a:spcBef>
                <a:spcPts val="0"/>
              </a:spcBef>
              <a:spcAft>
                <a:spcPts val="0"/>
              </a:spcAft>
              <a:buClr>
                <a:schemeClr val="lt2"/>
              </a:buClr>
              <a:buSzPts val="1700"/>
              <a:buFont typeface="Alata"/>
              <a:buNone/>
              <a:defRPr sz="2200">
                <a:solidFill>
                  <a:schemeClr val="dk1"/>
                </a:solidFill>
                <a:latin typeface="Calistoga"/>
                <a:ea typeface="Calistoga"/>
                <a:cs typeface="Calistoga"/>
                <a:sym typeface="Calistoga"/>
              </a:defRPr>
            </a:lvl1pPr>
            <a:lvl2pPr lvl="1" algn="ctr">
              <a:lnSpc>
                <a:spcPct val="100000"/>
              </a:lnSpc>
              <a:spcBef>
                <a:spcPts val="0"/>
              </a:spcBef>
              <a:spcAft>
                <a:spcPts val="0"/>
              </a:spcAft>
              <a:buClr>
                <a:schemeClr val="lt2"/>
              </a:buClr>
              <a:buSzPts val="1700"/>
              <a:buFont typeface="Alata"/>
              <a:buNone/>
              <a:defRPr b="1" sz="2200">
                <a:solidFill>
                  <a:schemeClr val="lt2"/>
                </a:solidFill>
                <a:latin typeface="Alata"/>
                <a:ea typeface="Alata"/>
                <a:cs typeface="Alata"/>
                <a:sym typeface="Alata"/>
              </a:defRPr>
            </a:lvl2pPr>
            <a:lvl3pPr lvl="2"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3pPr>
            <a:lvl4pPr lvl="3"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4pPr>
            <a:lvl5pPr lvl="4"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5pPr>
            <a:lvl6pPr lvl="5"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6pPr>
            <a:lvl7pPr lvl="6"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7pPr>
            <a:lvl8pPr lvl="7"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8pPr>
            <a:lvl9pPr lvl="8" algn="ctr">
              <a:lnSpc>
                <a:spcPct val="100000"/>
              </a:lnSpc>
              <a:spcBef>
                <a:spcPts val="1600"/>
              </a:spcBef>
              <a:spcAft>
                <a:spcPts val="1600"/>
              </a:spcAft>
              <a:buClr>
                <a:schemeClr val="lt2"/>
              </a:buClr>
              <a:buSzPts val="1700"/>
              <a:buFont typeface="Alata"/>
              <a:buNone/>
              <a:defRPr b="1" sz="2200">
                <a:solidFill>
                  <a:schemeClr val="lt2"/>
                </a:solidFill>
                <a:latin typeface="Alata"/>
                <a:ea typeface="Alata"/>
                <a:cs typeface="Alata"/>
                <a:sym typeface="Alata"/>
              </a:defRPr>
            </a:lvl9pPr>
          </a:lstStyle>
          <a:p/>
        </p:txBody>
      </p:sp>
      <p:sp>
        <p:nvSpPr>
          <p:cNvPr id="396" name="Google Shape;396;p52"/>
          <p:cNvSpPr txBox="1"/>
          <p:nvPr>
            <p:ph idx="5" type="subTitle"/>
          </p:nvPr>
        </p:nvSpPr>
        <p:spPr>
          <a:xfrm>
            <a:off x="3304800" y="2762950"/>
            <a:ext cx="2534400" cy="527700"/>
          </a:xfrm>
          <a:prstGeom prst="rect">
            <a:avLst/>
          </a:prstGeom>
          <a:noFill/>
          <a:ln>
            <a:noFill/>
          </a:ln>
        </p:spPr>
        <p:txBody>
          <a:bodyPr anchorCtr="0" anchor="b" bIns="68575" lIns="68575" spcFirstLastPara="1" rIns="68575" wrap="square" tIns="68575">
            <a:noAutofit/>
          </a:bodyPr>
          <a:lstStyle>
            <a:lvl1pPr lvl="0" algn="ctr">
              <a:lnSpc>
                <a:spcPct val="100000"/>
              </a:lnSpc>
              <a:spcBef>
                <a:spcPts val="0"/>
              </a:spcBef>
              <a:spcAft>
                <a:spcPts val="0"/>
              </a:spcAft>
              <a:buClr>
                <a:schemeClr val="lt2"/>
              </a:buClr>
              <a:buSzPts val="1700"/>
              <a:buFont typeface="Alata"/>
              <a:buNone/>
              <a:defRPr sz="2200">
                <a:solidFill>
                  <a:schemeClr val="dk1"/>
                </a:solidFill>
                <a:latin typeface="Calistoga"/>
                <a:ea typeface="Calistoga"/>
                <a:cs typeface="Calistoga"/>
                <a:sym typeface="Calistoga"/>
              </a:defRPr>
            </a:lvl1pPr>
            <a:lvl2pPr lvl="1" algn="ctr">
              <a:lnSpc>
                <a:spcPct val="100000"/>
              </a:lnSpc>
              <a:spcBef>
                <a:spcPts val="0"/>
              </a:spcBef>
              <a:spcAft>
                <a:spcPts val="0"/>
              </a:spcAft>
              <a:buClr>
                <a:schemeClr val="lt2"/>
              </a:buClr>
              <a:buSzPts val="1700"/>
              <a:buFont typeface="Alata"/>
              <a:buNone/>
              <a:defRPr b="1" sz="2200">
                <a:solidFill>
                  <a:schemeClr val="lt2"/>
                </a:solidFill>
                <a:latin typeface="Alata"/>
                <a:ea typeface="Alata"/>
                <a:cs typeface="Alata"/>
                <a:sym typeface="Alata"/>
              </a:defRPr>
            </a:lvl2pPr>
            <a:lvl3pPr lvl="2"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3pPr>
            <a:lvl4pPr lvl="3"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4pPr>
            <a:lvl5pPr lvl="4"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5pPr>
            <a:lvl6pPr lvl="5"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6pPr>
            <a:lvl7pPr lvl="6"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7pPr>
            <a:lvl8pPr lvl="7"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8pPr>
            <a:lvl9pPr lvl="8" algn="ctr">
              <a:lnSpc>
                <a:spcPct val="100000"/>
              </a:lnSpc>
              <a:spcBef>
                <a:spcPts val="1600"/>
              </a:spcBef>
              <a:spcAft>
                <a:spcPts val="1600"/>
              </a:spcAft>
              <a:buClr>
                <a:schemeClr val="lt2"/>
              </a:buClr>
              <a:buSzPts val="1700"/>
              <a:buFont typeface="Alata"/>
              <a:buNone/>
              <a:defRPr b="1" sz="2200">
                <a:solidFill>
                  <a:schemeClr val="lt2"/>
                </a:solidFill>
                <a:latin typeface="Alata"/>
                <a:ea typeface="Alata"/>
                <a:cs typeface="Alata"/>
                <a:sym typeface="Alata"/>
              </a:defRPr>
            </a:lvl9pPr>
          </a:lstStyle>
          <a:p/>
        </p:txBody>
      </p:sp>
      <p:sp>
        <p:nvSpPr>
          <p:cNvPr id="397" name="Google Shape;397;p52"/>
          <p:cNvSpPr txBox="1"/>
          <p:nvPr>
            <p:ph idx="6" type="subTitle"/>
          </p:nvPr>
        </p:nvSpPr>
        <p:spPr>
          <a:xfrm>
            <a:off x="5899225" y="2762950"/>
            <a:ext cx="2534400" cy="527700"/>
          </a:xfrm>
          <a:prstGeom prst="rect">
            <a:avLst/>
          </a:prstGeom>
          <a:noFill/>
          <a:ln>
            <a:noFill/>
          </a:ln>
        </p:spPr>
        <p:txBody>
          <a:bodyPr anchorCtr="0" anchor="b" bIns="68575" lIns="68575" spcFirstLastPara="1" rIns="68575" wrap="square" tIns="68575">
            <a:noAutofit/>
          </a:bodyPr>
          <a:lstStyle>
            <a:lvl1pPr lvl="0" algn="ctr">
              <a:lnSpc>
                <a:spcPct val="100000"/>
              </a:lnSpc>
              <a:spcBef>
                <a:spcPts val="0"/>
              </a:spcBef>
              <a:spcAft>
                <a:spcPts val="0"/>
              </a:spcAft>
              <a:buClr>
                <a:schemeClr val="lt2"/>
              </a:buClr>
              <a:buSzPts val="1700"/>
              <a:buFont typeface="Alata"/>
              <a:buNone/>
              <a:defRPr sz="2200">
                <a:solidFill>
                  <a:schemeClr val="dk1"/>
                </a:solidFill>
                <a:latin typeface="Calistoga"/>
                <a:ea typeface="Calistoga"/>
                <a:cs typeface="Calistoga"/>
                <a:sym typeface="Calistoga"/>
              </a:defRPr>
            </a:lvl1pPr>
            <a:lvl2pPr lvl="1" algn="ctr">
              <a:lnSpc>
                <a:spcPct val="100000"/>
              </a:lnSpc>
              <a:spcBef>
                <a:spcPts val="0"/>
              </a:spcBef>
              <a:spcAft>
                <a:spcPts val="0"/>
              </a:spcAft>
              <a:buClr>
                <a:schemeClr val="lt2"/>
              </a:buClr>
              <a:buSzPts val="1700"/>
              <a:buFont typeface="Alata"/>
              <a:buNone/>
              <a:defRPr b="1" sz="2200">
                <a:solidFill>
                  <a:schemeClr val="lt2"/>
                </a:solidFill>
                <a:latin typeface="Alata"/>
                <a:ea typeface="Alata"/>
                <a:cs typeface="Alata"/>
                <a:sym typeface="Alata"/>
              </a:defRPr>
            </a:lvl2pPr>
            <a:lvl3pPr lvl="2"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3pPr>
            <a:lvl4pPr lvl="3"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4pPr>
            <a:lvl5pPr lvl="4"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5pPr>
            <a:lvl6pPr lvl="5"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6pPr>
            <a:lvl7pPr lvl="6"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7pPr>
            <a:lvl8pPr lvl="7"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8pPr>
            <a:lvl9pPr lvl="8" algn="ctr">
              <a:lnSpc>
                <a:spcPct val="100000"/>
              </a:lnSpc>
              <a:spcBef>
                <a:spcPts val="1600"/>
              </a:spcBef>
              <a:spcAft>
                <a:spcPts val="1600"/>
              </a:spcAft>
              <a:buClr>
                <a:schemeClr val="lt2"/>
              </a:buClr>
              <a:buSzPts val="1700"/>
              <a:buFont typeface="Alata"/>
              <a:buNone/>
              <a:defRPr b="1" sz="2200">
                <a:solidFill>
                  <a:schemeClr val="lt2"/>
                </a:solidFill>
                <a:latin typeface="Alata"/>
                <a:ea typeface="Alata"/>
                <a:cs typeface="Alata"/>
                <a:sym typeface="Alata"/>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Numbers and text">
    <p:spTree>
      <p:nvGrpSpPr>
        <p:cNvPr id="398" name="Shape 398"/>
        <p:cNvGrpSpPr/>
        <p:nvPr/>
      </p:nvGrpSpPr>
      <p:grpSpPr>
        <a:xfrm>
          <a:off x="0" y="0"/>
          <a:ext cx="0" cy="0"/>
          <a:chOff x="0" y="0"/>
          <a:chExt cx="0" cy="0"/>
        </a:xfrm>
      </p:grpSpPr>
      <p:pic>
        <p:nvPicPr>
          <p:cNvPr id="399" name="Google Shape;399;p53"/>
          <p:cNvPicPr preferRelativeResize="0"/>
          <p:nvPr/>
        </p:nvPicPr>
        <p:blipFill rotWithShape="1">
          <a:blip r:embed="rId2">
            <a:alphaModFix/>
          </a:blip>
          <a:srcRect b="0" l="0" r="0" t="0"/>
          <a:stretch/>
        </p:blipFill>
        <p:spPr>
          <a:xfrm>
            <a:off x="0" y="1"/>
            <a:ext cx="9144000" cy="5143511"/>
          </a:xfrm>
          <a:prstGeom prst="rect">
            <a:avLst/>
          </a:prstGeom>
          <a:noFill/>
          <a:ln>
            <a:noFill/>
          </a:ln>
        </p:spPr>
      </p:pic>
      <p:grpSp>
        <p:nvGrpSpPr>
          <p:cNvPr id="400" name="Google Shape;400;p53"/>
          <p:cNvGrpSpPr/>
          <p:nvPr/>
        </p:nvGrpSpPr>
        <p:grpSpPr>
          <a:xfrm>
            <a:off x="3" y="-3"/>
            <a:ext cx="9143998" cy="5143503"/>
            <a:chOff x="3" y="-2"/>
            <a:chExt cx="9143998" cy="5143502"/>
          </a:xfrm>
        </p:grpSpPr>
        <p:pic>
          <p:nvPicPr>
            <p:cNvPr id="401" name="Google Shape;401;p53"/>
            <p:cNvPicPr preferRelativeResize="0"/>
            <p:nvPr/>
          </p:nvPicPr>
          <p:blipFill rotWithShape="1">
            <a:blip r:embed="rId3">
              <a:alphaModFix/>
            </a:blip>
            <a:srcRect b="0" l="0" r="0" t="0"/>
            <a:stretch/>
          </p:blipFill>
          <p:spPr>
            <a:xfrm flipH="1" rot="5400000">
              <a:off x="66989" y="-66989"/>
              <a:ext cx="1826152" cy="1960125"/>
            </a:xfrm>
            <a:prstGeom prst="rect">
              <a:avLst/>
            </a:prstGeom>
            <a:noFill/>
            <a:ln>
              <a:noFill/>
            </a:ln>
          </p:spPr>
        </p:pic>
        <p:pic>
          <p:nvPicPr>
            <p:cNvPr id="402" name="Google Shape;402;p53"/>
            <p:cNvPicPr preferRelativeResize="0"/>
            <p:nvPr/>
          </p:nvPicPr>
          <p:blipFill rotWithShape="1">
            <a:blip r:embed="rId4">
              <a:alphaModFix/>
            </a:blip>
            <a:srcRect b="0" l="28479" r="0" t="0"/>
            <a:stretch/>
          </p:blipFill>
          <p:spPr>
            <a:xfrm flipH="1">
              <a:off x="6751076" y="3771175"/>
              <a:ext cx="2392924" cy="1372325"/>
            </a:xfrm>
            <a:prstGeom prst="rect">
              <a:avLst/>
            </a:prstGeom>
            <a:noFill/>
            <a:ln>
              <a:noFill/>
            </a:ln>
          </p:spPr>
        </p:pic>
      </p:grpSp>
      <p:sp>
        <p:nvSpPr>
          <p:cNvPr id="403" name="Google Shape;403;p53"/>
          <p:cNvSpPr txBox="1"/>
          <p:nvPr>
            <p:ph type="title"/>
          </p:nvPr>
        </p:nvSpPr>
        <p:spPr>
          <a:xfrm>
            <a:off x="4300511" y="767825"/>
            <a:ext cx="4123500" cy="666900"/>
          </a:xfrm>
          <a:prstGeom prst="rect">
            <a:avLst/>
          </a:prstGeom>
          <a:noFill/>
          <a:ln>
            <a:noFill/>
          </a:ln>
        </p:spPr>
        <p:txBody>
          <a:bodyPr anchorCtr="0" anchor="t" bIns="68575" lIns="68575" spcFirstLastPara="1" rIns="68575" wrap="square" tIns="68575">
            <a:noAutofit/>
          </a:bodyPr>
          <a:lstStyle>
            <a:lvl1pPr lvl="0" algn="r">
              <a:lnSpc>
                <a:spcPct val="100000"/>
              </a:lnSpc>
              <a:spcBef>
                <a:spcPts val="0"/>
              </a:spcBef>
              <a:spcAft>
                <a:spcPts val="0"/>
              </a:spcAft>
              <a:buSzPts val="4500"/>
              <a:buNone/>
              <a:defRPr sz="4200"/>
            </a:lvl1pPr>
            <a:lvl2pPr lvl="1" algn="ctr">
              <a:lnSpc>
                <a:spcPct val="100000"/>
              </a:lnSpc>
              <a:spcBef>
                <a:spcPts val="0"/>
              </a:spcBef>
              <a:spcAft>
                <a:spcPts val="0"/>
              </a:spcAft>
              <a:buSzPts val="4500"/>
              <a:buNone/>
              <a:defRPr sz="6000"/>
            </a:lvl2pPr>
            <a:lvl3pPr lvl="2" algn="ctr">
              <a:lnSpc>
                <a:spcPct val="100000"/>
              </a:lnSpc>
              <a:spcBef>
                <a:spcPts val="0"/>
              </a:spcBef>
              <a:spcAft>
                <a:spcPts val="0"/>
              </a:spcAft>
              <a:buSzPts val="4500"/>
              <a:buNone/>
              <a:defRPr sz="6000"/>
            </a:lvl3pPr>
            <a:lvl4pPr lvl="3" algn="ctr">
              <a:lnSpc>
                <a:spcPct val="100000"/>
              </a:lnSpc>
              <a:spcBef>
                <a:spcPts val="0"/>
              </a:spcBef>
              <a:spcAft>
                <a:spcPts val="0"/>
              </a:spcAft>
              <a:buSzPts val="4500"/>
              <a:buNone/>
              <a:defRPr sz="6000"/>
            </a:lvl4pPr>
            <a:lvl5pPr lvl="4" algn="ctr">
              <a:lnSpc>
                <a:spcPct val="100000"/>
              </a:lnSpc>
              <a:spcBef>
                <a:spcPts val="0"/>
              </a:spcBef>
              <a:spcAft>
                <a:spcPts val="0"/>
              </a:spcAft>
              <a:buSzPts val="4500"/>
              <a:buNone/>
              <a:defRPr sz="6000"/>
            </a:lvl5pPr>
            <a:lvl6pPr lvl="5" algn="ctr">
              <a:lnSpc>
                <a:spcPct val="100000"/>
              </a:lnSpc>
              <a:spcBef>
                <a:spcPts val="0"/>
              </a:spcBef>
              <a:spcAft>
                <a:spcPts val="0"/>
              </a:spcAft>
              <a:buSzPts val="4500"/>
              <a:buNone/>
              <a:defRPr sz="6000"/>
            </a:lvl6pPr>
            <a:lvl7pPr lvl="6" algn="ctr">
              <a:lnSpc>
                <a:spcPct val="100000"/>
              </a:lnSpc>
              <a:spcBef>
                <a:spcPts val="0"/>
              </a:spcBef>
              <a:spcAft>
                <a:spcPts val="0"/>
              </a:spcAft>
              <a:buSzPts val="4500"/>
              <a:buNone/>
              <a:defRPr sz="6000"/>
            </a:lvl7pPr>
            <a:lvl8pPr lvl="7" algn="ctr">
              <a:lnSpc>
                <a:spcPct val="100000"/>
              </a:lnSpc>
              <a:spcBef>
                <a:spcPts val="0"/>
              </a:spcBef>
              <a:spcAft>
                <a:spcPts val="0"/>
              </a:spcAft>
              <a:buSzPts val="4500"/>
              <a:buNone/>
              <a:defRPr sz="6000"/>
            </a:lvl8pPr>
            <a:lvl9pPr lvl="8" algn="ctr">
              <a:lnSpc>
                <a:spcPct val="100000"/>
              </a:lnSpc>
              <a:spcBef>
                <a:spcPts val="0"/>
              </a:spcBef>
              <a:spcAft>
                <a:spcPts val="0"/>
              </a:spcAft>
              <a:buSzPts val="4500"/>
              <a:buNone/>
              <a:defRPr sz="6000"/>
            </a:lvl9pPr>
          </a:lstStyle>
          <a:p/>
        </p:txBody>
      </p:sp>
      <p:sp>
        <p:nvSpPr>
          <p:cNvPr id="404" name="Google Shape;404;p53"/>
          <p:cNvSpPr txBox="1"/>
          <p:nvPr>
            <p:ph idx="1" type="subTitle"/>
          </p:nvPr>
        </p:nvSpPr>
        <p:spPr>
          <a:xfrm>
            <a:off x="4300500" y="1539900"/>
            <a:ext cx="4123500" cy="312900"/>
          </a:xfrm>
          <a:prstGeom prst="rect">
            <a:avLst/>
          </a:prstGeom>
          <a:noFill/>
          <a:ln>
            <a:noFill/>
          </a:ln>
        </p:spPr>
        <p:txBody>
          <a:bodyPr anchorCtr="0" anchor="t" bIns="68575" lIns="68575" spcFirstLastPara="1" rIns="68575" wrap="square" tIns="68575">
            <a:noAutofit/>
          </a:bodyPr>
          <a:lstStyle>
            <a:lvl1pPr lvl="0" algn="r">
              <a:lnSpc>
                <a:spcPct val="100000"/>
              </a:lnSpc>
              <a:spcBef>
                <a:spcPts val="0"/>
              </a:spcBef>
              <a:spcAft>
                <a:spcPts val="0"/>
              </a:spcAft>
              <a:buClr>
                <a:schemeClr val="dk1"/>
              </a:buClr>
              <a:buSzPts val="1800"/>
              <a:buFont typeface="PT Sans"/>
              <a:buNone/>
              <a:defRPr sz="1600"/>
            </a:lvl1pPr>
            <a:lvl2pPr lvl="1" algn="ctr">
              <a:lnSpc>
                <a:spcPct val="100000"/>
              </a:lnSpc>
              <a:spcBef>
                <a:spcPts val="0"/>
              </a:spcBef>
              <a:spcAft>
                <a:spcPts val="0"/>
              </a:spcAft>
              <a:buClr>
                <a:schemeClr val="dk1"/>
              </a:buClr>
              <a:buSzPts val="1600"/>
              <a:buNone/>
              <a:defRPr sz="2100">
                <a:solidFill>
                  <a:schemeClr val="dk1"/>
                </a:solidFill>
              </a:defRPr>
            </a:lvl2pPr>
            <a:lvl3pPr lvl="2" algn="ctr">
              <a:lnSpc>
                <a:spcPct val="100000"/>
              </a:lnSpc>
              <a:spcBef>
                <a:spcPts val="0"/>
              </a:spcBef>
              <a:spcAft>
                <a:spcPts val="0"/>
              </a:spcAft>
              <a:buClr>
                <a:schemeClr val="dk1"/>
              </a:buClr>
              <a:buSzPts val="1600"/>
              <a:buNone/>
              <a:defRPr sz="2100">
                <a:solidFill>
                  <a:schemeClr val="dk1"/>
                </a:solidFill>
              </a:defRPr>
            </a:lvl3pPr>
            <a:lvl4pPr lvl="3" algn="ctr">
              <a:lnSpc>
                <a:spcPct val="100000"/>
              </a:lnSpc>
              <a:spcBef>
                <a:spcPts val="0"/>
              </a:spcBef>
              <a:spcAft>
                <a:spcPts val="0"/>
              </a:spcAft>
              <a:buClr>
                <a:schemeClr val="dk1"/>
              </a:buClr>
              <a:buSzPts val="1600"/>
              <a:buFont typeface="PT Sans"/>
              <a:buNone/>
              <a:defRPr sz="2100">
                <a:solidFill>
                  <a:schemeClr val="dk1"/>
                </a:solidFill>
                <a:latin typeface="PT Sans"/>
                <a:ea typeface="PT Sans"/>
                <a:cs typeface="PT Sans"/>
                <a:sym typeface="PT Sans"/>
              </a:defRPr>
            </a:lvl4pPr>
            <a:lvl5pPr lvl="4" algn="ctr">
              <a:lnSpc>
                <a:spcPct val="100000"/>
              </a:lnSpc>
              <a:spcBef>
                <a:spcPts val="0"/>
              </a:spcBef>
              <a:spcAft>
                <a:spcPts val="0"/>
              </a:spcAft>
              <a:buClr>
                <a:schemeClr val="dk1"/>
              </a:buClr>
              <a:buSzPts val="1600"/>
              <a:buFont typeface="PT Sans"/>
              <a:buNone/>
              <a:defRPr sz="2100">
                <a:solidFill>
                  <a:schemeClr val="dk1"/>
                </a:solidFill>
                <a:latin typeface="PT Sans"/>
                <a:ea typeface="PT Sans"/>
                <a:cs typeface="PT Sans"/>
                <a:sym typeface="PT Sans"/>
              </a:defRPr>
            </a:lvl5pPr>
            <a:lvl6pPr lvl="5" algn="ctr">
              <a:lnSpc>
                <a:spcPct val="100000"/>
              </a:lnSpc>
              <a:spcBef>
                <a:spcPts val="0"/>
              </a:spcBef>
              <a:spcAft>
                <a:spcPts val="0"/>
              </a:spcAft>
              <a:buClr>
                <a:schemeClr val="dk1"/>
              </a:buClr>
              <a:buSzPts val="1600"/>
              <a:buFont typeface="PT Sans"/>
              <a:buNone/>
              <a:defRPr sz="2100">
                <a:solidFill>
                  <a:schemeClr val="dk1"/>
                </a:solidFill>
                <a:latin typeface="PT Sans"/>
                <a:ea typeface="PT Sans"/>
                <a:cs typeface="PT Sans"/>
                <a:sym typeface="PT Sans"/>
              </a:defRPr>
            </a:lvl6pPr>
            <a:lvl7pPr lvl="6" algn="ctr">
              <a:lnSpc>
                <a:spcPct val="100000"/>
              </a:lnSpc>
              <a:spcBef>
                <a:spcPts val="0"/>
              </a:spcBef>
              <a:spcAft>
                <a:spcPts val="0"/>
              </a:spcAft>
              <a:buClr>
                <a:schemeClr val="dk1"/>
              </a:buClr>
              <a:buSzPts val="1600"/>
              <a:buFont typeface="PT Sans"/>
              <a:buNone/>
              <a:defRPr sz="2100">
                <a:solidFill>
                  <a:schemeClr val="dk1"/>
                </a:solidFill>
                <a:latin typeface="PT Sans"/>
                <a:ea typeface="PT Sans"/>
                <a:cs typeface="PT Sans"/>
                <a:sym typeface="PT Sans"/>
              </a:defRPr>
            </a:lvl7pPr>
            <a:lvl8pPr lvl="7" algn="ctr">
              <a:lnSpc>
                <a:spcPct val="100000"/>
              </a:lnSpc>
              <a:spcBef>
                <a:spcPts val="0"/>
              </a:spcBef>
              <a:spcAft>
                <a:spcPts val="0"/>
              </a:spcAft>
              <a:buClr>
                <a:schemeClr val="dk1"/>
              </a:buClr>
              <a:buSzPts val="1600"/>
              <a:buFont typeface="PT Sans"/>
              <a:buNone/>
              <a:defRPr sz="2100">
                <a:solidFill>
                  <a:schemeClr val="dk1"/>
                </a:solidFill>
                <a:latin typeface="PT Sans"/>
                <a:ea typeface="PT Sans"/>
                <a:cs typeface="PT Sans"/>
                <a:sym typeface="PT Sans"/>
              </a:defRPr>
            </a:lvl8pPr>
            <a:lvl9pPr lvl="8" algn="ctr">
              <a:lnSpc>
                <a:spcPct val="100000"/>
              </a:lnSpc>
              <a:spcBef>
                <a:spcPts val="0"/>
              </a:spcBef>
              <a:spcAft>
                <a:spcPts val="0"/>
              </a:spcAft>
              <a:buClr>
                <a:schemeClr val="dk1"/>
              </a:buClr>
              <a:buSzPts val="1600"/>
              <a:buFont typeface="PT Sans"/>
              <a:buNone/>
              <a:defRPr sz="2100">
                <a:solidFill>
                  <a:schemeClr val="dk1"/>
                </a:solidFill>
                <a:latin typeface="PT Sans"/>
                <a:ea typeface="PT Sans"/>
                <a:cs typeface="PT Sans"/>
                <a:sym typeface="PT Sans"/>
              </a:defRPr>
            </a:lvl9pPr>
          </a:lstStyle>
          <a:p/>
        </p:txBody>
      </p:sp>
      <p:sp>
        <p:nvSpPr>
          <p:cNvPr id="405" name="Google Shape;405;p53"/>
          <p:cNvSpPr txBox="1"/>
          <p:nvPr>
            <p:ph idx="2" type="title"/>
          </p:nvPr>
        </p:nvSpPr>
        <p:spPr>
          <a:xfrm>
            <a:off x="4300511" y="1957976"/>
            <a:ext cx="4123500" cy="666900"/>
          </a:xfrm>
          <a:prstGeom prst="rect">
            <a:avLst/>
          </a:prstGeom>
          <a:noFill/>
          <a:ln>
            <a:noFill/>
          </a:ln>
        </p:spPr>
        <p:txBody>
          <a:bodyPr anchorCtr="0" anchor="t" bIns="68575" lIns="68575" spcFirstLastPara="1" rIns="68575" wrap="square" tIns="68575">
            <a:noAutofit/>
          </a:bodyPr>
          <a:lstStyle>
            <a:lvl1pPr lvl="0" algn="r">
              <a:lnSpc>
                <a:spcPct val="100000"/>
              </a:lnSpc>
              <a:spcBef>
                <a:spcPts val="0"/>
              </a:spcBef>
              <a:spcAft>
                <a:spcPts val="0"/>
              </a:spcAft>
              <a:buSzPts val="4500"/>
              <a:buNone/>
              <a:defRPr sz="4200"/>
            </a:lvl1pPr>
            <a:lvl2pPr lvl="1" algn="ctr">
              <a:lnSpc>
                <a:spcPct val="100000"/>
              </a:lnSpc>
              <a:spcBef>
                <a:spcPts val="0"/>
              </a:spcBef>
              <a:spcAft>
                <a:spcPts val="0"/>
              </a:spcAft>
              <a:buSzPts val="4500"/>
              <a:buNone/>
              <a:defRPr sz="6000"/>
            </a:lvl2pPr>
            <a:lvl3pPr lvl="2" algn="ctr">
              <a:lnSpc>
                <a:spcPct val="100000"/>
              </a:lnSpc>
              <a:spcBef>
                <a:spcPts val="0"/>
              </a:spcBef>
              <a:spcAft>
                <a:spcPts val="0"/>
              </a:spcAft>
              <a:buSzPts val="4500"/>
              <a:buNone/>
              <a:defRPr sz="6000"/>
            </a:lvl3pPr>
            <a:lvl4pPr lvl="3" algn="ctr">
              <a:lnSpc>
                <a:spcPct val="100000"/>
              </a:lnSpc>
              <a:spcBef>
                <a:spcPts val="0"/>
              </a:spcBef>
              <a:spcAft>
                <a:spcPts val="0"/>
              </a:spcAft>
              <a:buSzPts val="4500"/>
              <a:buNone/>
              <a:defRPr sz="6000"/>
            </a:lvl4pPr>
            <a:lvl5pPr lvl="4" algn="ctr">
              <a:lnSpc>
                <a:spcPct val="100000"/>
              </a:lnSpc>
              <a:spcBef>
                <a:spcPts val="0"/>
              </a:spcBef>
              <a:spcAft>
                <a:spcPts val="0"/>
              </a:spcAft>
              <a:buSzPts val="4500"/>
              <a:buNone/>
              <a:defRPr sz="6000"/>
            </a:lvl5pPr>
            <a:lvl6pPr lvl="5" algn="ctr">
              <a:lnSpc>
                <a:spcPct val="100000"/>
              </a:lnSpc>
              <a:spcBef>
                <a:spcPts val="0"/>
              </a:spcBef>
              <a:spcAft>
                <a:spcPts val="0"/>
              </a:spcAft>
              <a:buSzPts val="4500"/>
              <a:buNone/>
              <a:defRPr sz="6000"/>
            </a:lvl6pPr>
            <a:lvl7pPr lvl="6" algn="ctr">
              <a:lnSpc>
                <a:spcPct val="100000"/>
              </a:lnSpc>
              <a:spcBef>
                <a:spcPts val="0"/>
              </a:spcBef>
              <a:spcAft>
                <a:spcPts val="0"/>
              </a:spcAft>
              <a:buSzPts val="4500"/>
              <a:buNone/>
              <a:defRPr sz="6000"/>
            </a:lvl7pPr>
            <a:lvl8pPr lvl="7" algn="ctr">
              <a:lnSpc>
                <a:spcPct val="100000"/>
              </a:lnSpc>
              <a:spcBef>
                <a:spcPts val="0"/>
              </a:spcBef>
              <a:spcAft>
                <a:spcPts val="0"/>
              </a:spcAft>
              <a:buSzPts val="4500"/>
              <a:buNone/>
              <a:defRPr sz="6000"/>
            </a:lvl8pPr>
            <a:lvl9pPr lvl="8" algn="ctr">
              <a:lnSpc>
                <a:spcPct val="100000"/>
              </a:lnSpc>
              <a:spcBef>
                <a:spcPts val="0"/>
              </a:spcBef>
              <a:spcAft>
                <a:spcPts val="0"/>
              </a:spcAft>
              <a:buSzPts val="4500"/>
              <a:buNone/>
              <a:defRPr sz="6000"/>
            </a:lvl9pPr>
          </a:lstStyle>
          <a:p/>
        </p:txBody>
      </p:sp>
      <p:sp>
        <p:nvSpPr>
          <p:cNvPr id="406" name="Google Shape;406;p53"/>
          <p:cNvSpPr txBox="1"/>
          <p:nvPr>
            <p:ph idx="3" type="subTitle"/>
          </p:nvPr>
        </p:nvSpPr>
        <p:spPr>
          <a:xfrm>
            <a:off x="4300500" y="2730050"/>
            <a:ext cx="4123500" cy="312900"/>
          </a:xfrm>
          <a:prstGeom prst="rect">
            <a:avLst/>
          </a:prstGeom>
          <a:noFill/>
          <a:ln>
            <a:noFill/>
          </a:ln>
        </p:spPr>
        <p:txBody>
          <a:bodyPr anchorCtr="0" anchor="t" bIns="68575" lIns="68575" spcFirstLastPara="1" rIns="68575" wrap="square" tIns="68575">
            <a:noAutofit/>
          </a:bodyPr>
          <a:lstStyle>
            <a:lvl1pPr lvl="0" algn="r">
              <a:lnSpc>
                <a:spcPct val="100000"/>
              </a:lnSpc>
              <a:spcBef>
                <a:spcPts val="0"/>
              </a:spcBef>
              <a:spcAft>
                <a:spcPts val="0"/>
              </a:spcAft>
              <a:buClr>
                <a:schemeClr val="dk1"/>
              </a:buClr>
              <a:buSzPts val="1800"/>
              <a:buFont typeface="PT Sans"/>
              <a:buNone/>
              <a:defRPr sz="1600"/>
            </a:lvl1pPr>
            <a:lvl2pPr lvl="1" algn="ctr">
              <a:lnSpc>
                <a:spcPct val="100000"/>
              </a:lnSpc>
              <a:spcBef>
                <a:spcPts val="0"/>
              </a:spcBef>
              <a:spcAft>
                <a:spcPts val="0"/>
              </a:spcAft>
              <a:buClr>
                <a:schemeClr val="dk1"/>
              </a:buClr>
              <a:buSzPts val="1600"/>
              <a:buNone/>
              <a:defRPr sz="2100">
                <a:solidFill>
                  <a:schemeClr val="dk1"/>
                </a:solidFill>
              </a:defRPr>
            </a:lvl2pPr>
            <a:lvl3pPr lvl="2" algn="ctr">
              <a:lnSpc>
                <a:spcPct val="100000"/>
              </a:lnSpc>
              <a:spcBef>
                <a:spcPts val="0"/>
              </a:spcBef>
              <a:spcAft>
                <a:spcPts val="0"/>
              </a:spcAft>
              <a:buClr>
                <a:schemeClr val="dk1"/>
              </a:buClr>
              <a:buSzPts val="1600"/>
              <a:buNone/>
              <a:defRPr sz="2100">
                <a:solidFill>
                  <a:schemeClr val="dk1"/>
                </a:solidFill>
              </a:defRPr>
            </a:lvl3pPr>
            <a:lvl4pPr lvl="3" algn="ctr">
              <a:lnSpc>
                <a:spcPct val="100000"/>
              </a:lnSpc>
              <a:spcBef>
                <a:spcPts val="0"/>
              </a:spcBef>
              <a:spcAft>
                <a:spcPts val="0"/>
              </a:spcAft>
              <a:buClr>
                <a:schemeClr val="dk1"/>
              </a:buClr>
              <a:buSzPts val="1600"/>
              <a:buFont typeface="PT Sans"/>
              <a:buNone/>
              <a:defRPr sz="2100">
                <a:solidFill>
                  <a:schemeClr val="dk1"/>
                </a:solidFill>
                <a:latin typeface="PT Sans"/>
                <a:ea typeface="PT Sans"/>
                <a:cs typeface="PT Sans"/>
                <a:sym typeface="PT Sans"/>
              </a:defRPr>
            </a:lvl4pPr>
            <a:lvl5pPr lvl="4" algn="ctr">
              <a:lnSpc>
                <a:spcPct val="100000"/>
              </a:lnSpc>
              <a:spcBef>
                <a:spcPts val="0"/>
              </a:spcBef>
              <a:spcAft>
                <a:spcPts val="0"/>
              </a:spcAft>
              <a:buClr>
                <a:schemeClr val="dk1"/>
              </a:buClr>
              <a:buSzPts val="1600"/>
              <a:buFont typeface="PT Sans"/>
              <a:buNone/>
              <a:defRPr sz="2100">
                <a:solidFill>
                  <a:schemeClr val="dk1"/>
                </a:solidFill>
                <a:latin typeface="PT Sans"/>
                <a:ea typeface="PT Sans"/>
                <a:cs typeface="PT Sans"/>
                <a:sym typeface="PT Sans"/>
              </a:defRPr>
            </a:lvl5pPr>
            <a:lvl6pPr lvl="5" algn="ctr">
              <a:lnSpc>
                <a:spcPct val="100000"/>
              </a:lnSpc>
              <a:spcBef>
                <a:spcPts val="0"/>
              </a:spcBef>
              <a:spcAft>
                <a:spcPts val="0"/>
              </a:spcAft>
              <a:buClr>
                <a:schemeClr val="dk1"/>
              </a:buClr>
              <a:buSzPts val="1600"/>
              <a:buFont typeface="PT Sans"/>
              <a:buNone/>
              <a:defRPr sz="2100">
                <a:solidFill>
                  <a:schemeClr val="dk1"/>
                </a:solidFill>
                <a:latin typeface="PT Sans"/>
                <a:ea typeface="PT Sans"/>
                <a:cs typeface="PT Sans"/>
                <a:sym typeface="PT Sans"/>
              </a:defRPr>
            </a:lvl6pPr>
            <a:lvl7pPr lvl="6" algn="ctr">
              <a:lnSpc>
                <a:spcPct val="100000"/>
              </a:lnSpc>
              <a:spcBef>
                <a:spcPts val="0"/>
              </a:spcBef>
              <a:spcAft>
                <a:spcPts val="0"/>
              </a:spcAft>
              <a:buClr>
                <a:schemeClr val="dk1"/>
              </a:buClr>
              <a:buSzPts val="1600"/>
              <a:buFont typeface="PT Sans"/>
              <a:buNone/>
              <a:defRPr sz="2100">
                <a:solidFill>
                  <a:schemeClr val="dk1"/>
                </a:solidFill>
                <a:latin typeface="PT Sans"/>
                <a:ea typeface="PT Sans"/>
                <a:cs typeface="PT Sans"/>
                <a:sym typeface="PT Sans"/>
              </a:defRPr>
            </a:lvl7pPr>
            <a:lvl8pPr lvl="7" algn="ctr">
              <a:lnSpc>
                <a:spcPct val="100000"/>
              </a:lnSpc>
              <a:spcBef>
                <a:spcPts val="0"/>
              </a:spcBef>
              <a:spcAft>
                <a:spcPts val="0"/>
              </a:spcAft>
              <a:buClr>
                <a:schemeClr val="dk1"/>
              </a:buClr>
              <a:buSzPts val="1600"/>
              <a:buFont typeface="PT Sans"/>
              <a:buNone/>
              <a:defRPr sz="2100">
                <a:solidFill>
                  <a:schemeClr val="dk1"/>
                </a:solidFill>
                <a:latin typeface="PT Sans"/>
                <a:ea typeface="PT Sans"/>
                <a:cs typeface="PT Sans"/>
                <a:sym typeface="PT Sans"/>
              </a:defRPr>
            </a:lvl8pPr>
            <a:lvl9pPr lvl="8" algn="ctr">
              <a:lnSpc>
                <a:spcPct val="100000"/>
              </a:lnSpc>
              <a:spcBef>
                <a:spcPts val="0"/>
              </a:spcBef>
              <a:spcAft>
                <a:spcPts val="0"/>
              </a:spcAft>
              <a:buClr>
                <a:schemeClr val="dk1"/>
              </a:buClr>
              <a:buSzPts val="1600"/>
              <a:buFont typeface="PT Sans"/>
              <a:buNone/>
              <a:defRPr sz="2100">
                <a:solidFill>
                  <a:schemeClr val="dk1"/>
                </a:solidFill>
                <a:latin typeface="PT Sans"/>
                <a:ea typeface="PT Sans"/>
                <a:cs typeface="PT Sans"/>
                <a:sym typeface="PT Sans"/>
              </a:defRPr>
            </a:lvl9pPr>
          </a:lstStyle>
          <a:p/>
        </p:txBody>
      </p:sp>
      <p:sp>
        <p:nvSpPr>
          <p:cNvPr id="407" name="Google Shape;407;p53"/>
          <p:cNvSpPr txBox="1"/>
          <p:nvPr>
            <p:ph idx="4" type="title"/>
          </p:nvPr>
        </p:nvSpPr>
        <p:spPr>
          <a:xfrm>
            <a:off x="4300511" y="3148127"/>
            <a:ext cx="4123500" cy="666900"/>
          </a:xfrm>
          <a:prstGeom prst="rect">
            <a:avLst/>
          </a:prstGeom>
          <a:noFill/>
          <a:ln>
            <a:noFill/>
          </a:ln>
        </p:spPr>
        <p:txBody>
          <a:bodyPr anchorCtr="0" anchor="t" bIns="68575" lIns="68575" spcFirstLastPara="1" rIns="68575" wrap="square" tIns="68575">
            <a:noAutofit/>
          </a:bodyPr>
          <a:lstStyle>
            <a:lvl1pPr lvl="0" algn="r">
              <a:lnSpc>
                <a:spcPct val="100000"/>
              </a:lnSpc>
              <a:spcBef>
                <a:spcPts val="0"/>
              </a:spcBef>
              <a:spcAft>
                <a:spcPts val="0"/>
              </a:spcAft>
              <a:buSzPts val="4500"/>
              <a:buNone/>
              <a:defRPr sz="4200"/>
            </a:lvl1pPr>
            <a:lvl2pPr lvl="1" algn="ctr">
              <a:lnSpc>
                <a:spcPct val="100000"/>
              </a:lnSpc>
              <a:spcBef>
                <a:spcPts val="0"/>
              </a:spcBef>
              <a:spcAft>
                <a:spcPts val="0"/>
              </a:spcAft>
              <a:buSzPts val="4500"/>
              <a:buNone/>
              <a:defRPr sz="6000"/>
            </a:lvl2pPr>
            <a:lvl3pPr lvl="2" algn="ctr">
              <a:lnSpc>
                <a:spcPct val="100000"/>
              </a:lnSpc>
              <a:spcBef>
                <a:spcPts val="0"/>
              </a:spcBef>
              <a:spcAft>
                <a:spcPts val="0"/>
              </a:spcAft>
              <a:buSzPts val="4500"/>
              <a:buNone/>
              <a:defRPr sz="6000"/>
            </a:lvl3pPr>
            <a:lvl4pPr lvl="3" algn="ctr">
              <a:lnSpc>
                <a:spcPct val="100000"/>
              </a:lnSpc>
              <a:spcBef>
                <a:spcPts val="0"/>
              </a:spcBef>
              <a:spcAft>
                <a:spcPts val="0"/>
              </a:spcAft>
              <a:buSzPts val="4500"/>
              <a:buNone/>
              <a:defRPr sz="6000"/>
            </a:lvl4pPr>
            <a:lvl5pPr lvl="4" algn="ctr">
              <a:lnSpc>
                <a:spcPct val="100000"/>
              </a:lnSpc>
              <a:spcBef>
                <a:spcPts val="0"/>
              </a:spcBef>
              <a:spcAft>
                <a:spcPts val="0"/>
              </a:spcAft>
              <a:buSzPts val="4500"/>
              <a:buNone/>
              <a:defRPr sz="6000"/>
            </a:lvl5pPr>
            <a:lvl6pPr lvl="5" algn="ctr">
              <a:lnSpc>
                <a:spcPct val="100000"/>
              </a:lnSpc>
              <a:spcBef>
                <a:spcPts val="0"/>
              </a:spcBef>
              <a:spcAft>
                <a:spcPts val="0"/>
              </a:spcAft>
              <a:buSzPts val="4500"/>
              <a:buNone/>
              <a:defRPr sz="6000"/>
            </a:lvl6pPr>
            <a:lvl7pPr lvl="6" algn="ctr">
              <a:lnSpc>
                <a:spcPct val="100000"/>
              </a:lnSpc>
              <a:spcBef>
                <a:spcPts val="0"/>
              </a:spcBef>
              <a:spcAft>
                <a:spcPts val="0"/>
              </a:spcAft>
              <a:buSzPts val="4500"/>
              <a:buNone/>
              <a:defRPr sz="6000"/>
            </a:lvl7pPr>
            <a:lvl8pPr lvl="7" algn="ctr">
              <a:lnSpc>
                <a:spcPct val="100000"/>
              </a:lnSpc>
              <a:spcBef>
                <a:spcPts val="0"/>
              </a:spcBef>
              <a:spcAft>
                <a:spcPts val="0"/>
              </a:spcAft>
              <a:buSzPts val="4500"/>
              <a:buNone/>
              <a:defRPr sz="6000"/>
            </a:lvl8pPr>
            <a:lvl9pPr lvl="8" algn="ctr">
              <a:lnSpc>
                <a:spcPct val="100000"/>
              </a:lnSpc>
              <a:spcBef>
                <a:spcPts val="0"/>
              </a:spcBef>
              <a:spcAft>
                <a:spcPts val="0"/>
              </a:spcAft>
              <a:buSzPts val="4500"/>
              <a:buNone/>
              <a:defRPr sz="6000"/>
            </a:lvl9pPr>
          </a:lstStyle>
          <a:p/>
        </p:txBody>
      </p:sp>
      <p:sp>
        <p:nvSpPr>
          <p:cNvPr id="408" name="Google Shape;408;p53"/>
          <p:cNvSpPr txBox="1"/>
          <p:nvPr>
            <p:ph idx="5" type="subTitle"/>
          </p:nvPr>
        </p:nvSpPr>
        <p:spPr>
          <a:xfrm>
            <a:off x="4300500" y="3920201"/>
            <a:ext cx="4123500" cy="312900"/>
          </a:xfrm>
          <a:prstGeom prst="rect">
            <a:avLst/>
          </a:prstGeom>
          <a:noFill/>
          <a:ln>
            <a:noFill/>
          </a:ln>
        </p:spPr>
        <p:txBody>
          <a:bodyPr anchorCtr="0" anchor="t" bIns="68575" lIns="68575" spcFirstLastPara="1" rIns="68575" wrap="square" tIns="68575">
            <a:noAutofit/>
          </a:bodyPr>
          <a:lstStyle>
            <a:lvl1pPr lvl="0" algn="r">
              <a:lnSpc>
                <a:spcPct val="100000"/>
              </a:lnSpc>
              <a:spcBef>
                <a:spcPts val="0"/>
              </a:spcBef>
              <a:spcAft>
                <a:spcPts val="0"/>
              </a:spcAft>
              <a:buClr>
                <a:schemeClr val="dk1"/>
              </a:buClr>
              <a:buSzPts val="1800"/>
              <a:buFont typeface="PT Sans"/>
              <a:buNone/>
              <a:defRPr sz="1600"/>
            </a:lvl1pPr>
            <a:lvl2pPr lvl="1" algn="ctr">
              <a:lnSpc>
                <a:spcPct val="100000"/>
              </a:lnSpc>
              <a:spcBef>
                <a:spcPts val="0"/>
              </a:spcBef>
              <a:spcAft>
                <a:spcPts val="0"/>
              </a:spcAft>
              <a:buClr>
                <a:schemeClr val="dk1"/>
              </a:buClr>
              <a:buSzPts val="1600"/>
              <a:buNone/>
              <a:defRPr sz="2100">
                <a:solidFill>
                  <a:schemeClr val="dk1"/>
                </a:solidFill>
              </a:defRPr>
            </a:lvl2pPr>
            <a:lvl3pPr lvl="2" algn="ctr">
              <a:lnSpc>
                <a:spcPct val="100000"/>
              </a:lnSpc>
              <a:spcBef>
                <a:spcPts val="0"/>
              </a:spcBef>
              <a:spcAft>
                <a:spcPts val="0"/>
              </a:spcAft>
              <a:buClr>
                <a:schemeClr val="dk1"/>
              </a:buClr>
              <a:buSzPts val="1600"/>
              <a:buNone/>
              <a:defRPr sz="2100">
                <a:solidFill>
                  <a:schemeClr val="dk1"/>
                </a:solidFill>
              </a:defRPr>
            </a:lvl3pPr>
            <a:lvl4pPr lvl="3" algn="ctr">
              <a:lnSpc>
                <a:spcPct val="100000"/>
              </a:lnSpc>
              <a:spcBef>
                <a:spcPts val="0"/>
              </a:spcBef>
              <a:spcAft>
                <a:spcPts val="0"/>
              </a:spcAft>
              <a:buClr>
                <a:schemeClr val="dk1"/>
              </a:buClr>
              <a:buSzPts val="1600"/>
              <a:buFont typeface="PT Sans"/>
              <a:buNone/>
              <a:defRPr sz="2100">
                <a:solidFill>
                  <a:schemeClr val="dk1"/>
                </a:solidFill>
                <a:latin typeface="PT Sans"/>
                <a:ea typeface="PT Sans"/>
                <a:cs typeface="PT Sans"/>
                <a:sym typeface="PT Sans"/>
              </a:defRPr>
            </a:lvl4pPr>
            <a:lvl5pPr lvl="4" algn="ctr">
              <a:lnSpc>
                <a:spcPct val="100000"/>
              </a:lnSpc>
              <a:spcBef>
                <a:spcPts val="0"/>
              </a:spcBef>
              <a:spcAft>
                <a:spcPts val="0"/>
              </a:spcAft>
              <a:buClr>
                <a:schemeClr val="dk1"/>
              </a:buClr>
              <a:buSzPts val="1600"/>
              <a:buFont typeface="PT Sans"/>
              <a:buNone/>
              <a:defRPr sz="2100">
                <a:solidFill>
                  <a:schemeClr val="dk1"/>
                </a:solidFill>
                <a:latin typeface="PT Sans"/>
                <a:ea typeface="PT Sans"/>
                <a:cs typeface="PT Sans"/>
                <a:sym typeface="PT Sans"/>
              </a:defRPr>
            </a:lvl5pPr>
            <a:lvl6pPr lvl="5" algn="ctr">
              <a:lnSpc>
                <a:spcPct val="100000"/>
              </a:lnSpc>
              <a:spcBef>
                <a:spcPts val="0"/>
              </a:spcBef>
              <a:spcAft>
                <a:spcPts val="0"/>
              </a:spcAft>
              <a:buClr>
                <a:schemeClr val="dk1"/>
              </a:buClr>
              <a:buSzPts val="1600"/>
              <a:buFont typeface="PT Sans"/>
              <a:buNone/>
              <a:defRPr sz="2100">
                <a:solidFill>
                  <a:schemeClr val="dk1"/>
                </a:solidFill>
                <a:latin typeface="PT Sans"/>
                <a:ea typeface="PT Sans"/>
                <a:cs typeface="PT Sans"/>
                <a:sym typeface="PT Sans"/>
              </a:defRPr>
            </a:lvl6pPr>
            <a:lvl7pPr lvl="6" algn="ctr">
              <a:lnSpc>
                <a:spcPct val="100000"/>
              </a:lnSpc>
              <a:spcBef>
                <a:spcPts val="0"/>
              </a:spcBef>
              <a:spcAft>
                <a:spcPts val="0"/>
              </a:spcAft>
              <a:buClr>
                <a:schemeClr val="dk1"/>
              </a:buClr>
              <a:buSzPts val="1600"/>
              <a:buFont typeface="PT Sans"/>
              <a:buNone/>
              <a:defRPr sz="2100">
                <a:solidFill>
                  <a:schemeClr val="dk1"/>
                </a:solidFill>
                <a:latin typeface="PT Sans"/>
                <a:ea typeface="PT Sans"/>
                <a:cs typeface="PT Sans"/>
                <a:sym typeface="PT Sans"/>
              </a:defRPr>
            </a:lvl7pPr>
            <a:lvl8pPr lvl="7" algn="ctr">
              <a:lnSpc>
                <a:spcPct val="100000"/>
              </a:lnSpc>
              <a:spcBef>
                <a:spcPts val="0"/>
              </a:spcBef>
              <a:spcAft>
                <a:spcPts val="0"/>
              </a:spcAft>
              <a:buClr>
                <a:schemeClr val="dk1"/>
              </a:buClr>
              <a:buSzPts val="1600"/>
              <a:buFont typeface="PT Sans"/>
              <a:buNone/>
              <a:defRPr sz="2100">
                <a:solidFill>
                  <a:schemeClr val="dk1"/>
                </a:solidFill>
                <a:latin typeface="PT Sans"/>
                <a:ea typeface="PT Sans"/>
                <a:cs typeface="PT Sans"/>
                <a:sym typeface="PT Sans"/>
              </a:defRPr>
            </a:lvl8pPr>
            <a:lvl9pPr lvl="8" algn="ctr">
              <a:lnSpc>
                <a:spcPct val="100000"/>
              </a:lnSpc>
              <a:spcBef>
                <a:spcPts val="0"/>
              </a:spcBef>
              <a:spcAft>
                <a:spcPts val="0"/>
              </a:spcAft>
              <a:buClr>
                <a:schemeClr val="dk1"/>
              </a:buClr>
              <a:buSzPts val="1600"/>
              <a:buFont typeface="PT Sans"/>
              <a:buNone/>
              <a:defRPr sz="2100">
                <a:solidFill>
                  <a:schemeClr val="dk1"/>
                </a:solidFill>
                <a:latin typeface="PT Sans"/>
                <a:ea typeface="PT Sans"/>
                <a:cs typeface="PT Sans"/>
                <a:sym typeface="PT Sans"/>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Title and four columns">
    <p:spTree>
      <p:nvGrpSpPr>
        <p:cNvPr id="409" name="Shape 409"/>
        <p:cNvGrpSpPr/>
        <p:nvPr/>
      </p:nvGrpSpPr>
      <p:grpSpPr>
        <a:xfrm>
          <a:off x="0" y="0"/>
          <a:ext cx="0" cy="0"/>
          <a:chOff x="0" y="0"/>
          <a:chExt cx="0" cy="0"/>
        </a:xfrm>
      </p:grpSpPr>
      <p:pic>
        <p:nvPicPr>
          <p:cNvPr id="410" name="Google Shape;410;p54"/>
          <p:cNvPicPr preferRelativeResize="0"/>
          <p:nvPr/>
        </p:nvPicPr>
        <p:blipFill rotWithShape="1">
          <a:blip r:embed="rId2">
            <a:alphaModFix/>
          </a:blip>
          <a:srcRect b="0" l="0" r="0" t="0"/>
          <a:stretch/>
        </p:blipFill>
        <p:spPr>
          <a:xfrm>
            <a:off x="0" y="1"/>
            <a:ext cx="9144000" cy="5143511"/>
          </a:xfrm>
          <a:prstGeom prst="rect">
            <a:avLst/>
          </a:prstGeom>
          <a:noFill/>
          <a:ln>
            <a:noFill/>
          </a:ln>
        </p:spPr>
      </p:pic>
      <p:grpSp>
        <p:nvGrpSpPr>
          <p:cNvPr id="411" name="Google Shape;411;p54"/>
          <p:cNvGrpSpPr/>
          <p:nvPr/>
        </p:nvGrpSpPr>
        <p:grpSpPr>
          <a:xfrm>
            <a:off x="-1" y="3546152"/>
            <a:ext cx="9143994" cy="1597348"/>
            <a:chOff x="-1" y="3546151"/>
            <a:chExt cx="9143994" cy="1597348"/>
          </a:xfrm>
        </p:grpSpPr>
        <p:pic>
          <p:nvPicPr>
            <p:cNvPr id="412" name="Google Shape;412;p54"/>
            <p:cNvPicPr preferRelativeResize="0"/>
            <p:nvPr/>
          </p:nvPicPr>
          <p:blipFill rotWithShape="1">
            <a:blip r:embed="rId3">
              <a:alphaModFix/>
            </a:blip>
            <a:srcRect b="0" l="0" r="0" t="0"/>
            <a:stretch/>
          </p:blipFill>
          <p:spPr>
            <a:xfrm rot="-5400000">
              <a:off x="7600467" y="3599967"/>
              <a:ext cx="1489704" cy="1597348"/>
            </a:xfrm>
            <a:prstGeom prst="rect">
              <a:avLst/>
            </a:prstGeom>
            <a:noFill/>
            <a:ln>
              <a:noFill/>
            </a:ln>
          </p:spPr>
        </p:pic>
        <p:pic>
          <p:nvPicPr>
            <p:cNvPr id="413" name="Google Shape;413;p54"/>
            <p:cNvPicPr preferRelativeResize="0"/>
            <p:nvPr/>
          </p:nvPicPr>
          <p:blipFill rotWithShape="1">
            <a:blip r:embed="rId3">
              <a:alphaModFix/>
            </a:blip>
            <a:srcRect b="0" l="0" r="0" t="0"/>
            <a:stretch/>
          </p:blipFill>
          <p:spPr>
            <a:xfrm>
              <a:off x="-1" y="3546151"/>
              <a:ext cx="1489700" cy="1597348"/>
            </a:xfrm>
            <a:prstGeom prst="rect">
              <a:avLst/>
            </a:prstGeom>
            <a:noFill/>
            <a:ln>
              <a:noFill/>
            </a:ln>
          </p:spPr>
        </p:pic>
      </p:grpSp>
      <p:sp>
        <p:nvSpPr>
          <p:cNvPr id="414" name="Google Shape;414;p54"/>
          <p:cNvSpPr txBox="1"/>
          <p:nvPr>
            <p:ph idx="1" type="subTitle"/>
          </p:nvPr>
        </p:nvSpPr>
        <p:spPr>
          <a:xfrm>
            <a:off x="2228238" y="1517225"/>
            <a:ext cx="2115300" cy="775500"/>
          </a:xfrm>
          <a:prstGeom prst="rect">
            <a:avLst/>
          </a:prstGeom>
          <a:noFill/>
          <a:ln>
            <a:noFill/>
          </a:ln>
        </p:spPr>
        <p:txBody>
          <a:bodyPr anchorCtr="0" anchor="b" bIns="68575" lIns="68575" spcFirstLastPara="1" rIns="68575" wrap="square" tIns="68575">
            <a:noAutofit/>
          </a:bodyPr>
          <a:lstStyle>
            <a:lvl1pPr lvl="0" algn="l">
              <a:lnSpc>
                <a:spcPct val="100000"/>
              </a:lnSpc>
              <a:spcBef>
                <a:spcPts val="0"/>
              </a:spcBef>
              <a:spcAft>
                <a:spcPts val="0"/>
              </a:spcAft>
              <a:buClr>
                <a:schemeClr val="lt2"/>
              </a:buClr>
              <a:buSzPts val="1700"/>
              <a:buFont typeface="Alata"/>
              <a:buNone/>
              <a:defRPr sz="2200">
                <a:solidFill>
                  <a:schemeClr val="dk1"/>
                </a:solidFill>
                <a:latin typeface="Calistoga"/>
                <a:ea typeface="Calistoga"/>
                <a:cs typeface="Calistoga"/>
                <a:sym typeface="Calistoga"/>
              </a:defRPr>
            </a:lvl1pPr>
            <a:lvl2pPr lvl="1" algn="l">
              <a:lnSpc>
                <a:spcPct val="100000"/>
              </a:lnSpc>
              <a:spcBef>
                <a:spcPts val="0"/>
              </a:spcBef>
              <a:spcAft>
                <a:spcPts val="0"/>
              </a:spcAft>
              <a:buClr>
                <a:schemeClr val="lt2"/>
              </a:buClr>
              <a:buSzPts val="1700"/>
              <a:buFont typeface="Alata"/>
              <a:buNone/>
              <a:defRPr b="1" sz="2200">
                <a:solidFill>
                  <a:schemeClr val="lt2"/>
                </a:solidFill>
                <a:latin typeface="Alata"/>
                <a:ea typeface="Alata"/>
                <a:cs typeface="Alata"/>
                <a:sym typeface="Alata"/>
              </a:defRPr>
            </a:lvl2pPr>
            <a:lvl3pPr lvl="2" algn="l">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3pPr>
            <a:lvl4pPr lvl="3" algn="l">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4pPr>
            <a:lvl5pPr lvl="4" algn="l">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5pPr>
            <a:lvl6pPr lvl="5" algn="l">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6pPr>
            <a:lvl7pPr lvl="6" algn="l">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7pPr>
            <a:lvl8pPr lvl="7" algn="l">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8pPr>
            <a:lvl9pPr lvl="8" algn="l">
              <a:lnSpc>
                <a:spcPct val="100000"/>
              </a:lnSpc>
              <a:spcBef>
                <a:spcPts val="1600"/>
              </a:spcBef>
              <a:spcAft>
                <a:spcPts val="1600"/>
              </a:spcAft>
              <a:buClr>
                <a:schemeClr val="lt2"/>
              </a:buClr>
              <a:buSzPts val="1700"/>
              <a:buFont typeface="Alata"/>
              <a:buNone/>
              <a:defRPr b="1" sz="2200">
                <a:solidFill>
                  <a:schemeClr val="lt2"/>
                </a:solidFill>
                <a:latin typeface="Alata"/>
                <a:ea typeface="Alata"/>
                <a:cs typeface="Alata"/>
                <a:sym typeface="Alata"/>
              </a:defRPr>
            </a:lvl9pPr>
          </a:lstStyle>
          <a:p/>
        </p:txBody>
      </p:sp>
      <p:sp>
        <p:nvSpPr>
          <p:cNvPr id="415" name="Google Shape;415;p54"/>
          <p:cNvSpPr txBox="1"/>
          <p:nvPr>
            <p:ph idx="2" type="subTitle"/>
          </p:nvPr>
        </p:nvSpPr>
        <p:spPr>
          <a:xfrm>
            <a:off x="2228238" y="3121046"/>
            <a:ext cx="2115300" cy="775500"/>
          </a:xfrm>
          <a:prstGeom prst="rect">
            <a:avLst/>
          </a:prstGeom>
          <a:noFill/>
          <a:ln>
            <a:noFill/>
          </a:ln>
        </p:spPr>
        <p:txBody>
          <a:bodyPr anchorCtr="0" anchor="b" bIns="68575" lIns="68575" spcFirstLastPara="1" rIns="68575" wrap="square" tIns="68575">
            <a:noAutofit/>
          </a:bodyPr>
          <a:lstStyle>
            <a:lvl1pPr lvl="0" algn="l">
              <a:lnSpc>
                <a:spcPct val="100000"/>
              </a:lnSpc>
              <a:spcBef>
                <a:spcPts val="0"/>
              </a:spcBef>
              <a:spcAft>
                <a:spcPts val="0"/>
              </a:spcAft>
              <a:buClr>
                <a:schemeClr val="lt2"/>
              </a:buClr>
              <a:buSzPts val="1700"/>
              <a:buFont typeface="Alata"/>
              <a:buNone/>
              <a:defRPr sz="2200">
                <a:solidFill>
                  <a:schemeClr val="dk1"/>
                </a:solidFill>
                <a:latin typeface="Calistoga"/>
                <a:ea typeface="Calistoga"/>
                <a:cs typeface="Calistoga"/>
                <a:sym typeface="Calistoga"/>
              </a:defRPr>
            </a:lvl1pPr>
            <a:lvl2pPr lvl="1" algn="l">
              <a:lnSpc>
                <a:spcPct val="100000"/>
              </a:lnSpc>
              <a:spcBef>
                <a:spcPts val="0"/>
              </a:spcBef>
              <a:spcAft>
                <a:spcPts val="0"/>
              </a:spcAft>
              <a:buClr>
                <a:schemeClr val="lt2"/>
              </a:buClr>
              <a:buSzPts val="1700"/>
              <a:buFont typeface="Alata"/>
              <a:buNone/>
              <a:defRPr b="1" sz="2200">
                <a:solidFill>
                  <a:schemeClr val="lt2"/>
                </a:solidFill>
                <a:latin typeface="Alata"/>
                <a:ea typeface="Alata"/>
                <a:cs typeface="Alata"/>
                <a:sym typeface="Alata"/>
              </a:defRPr>
            </a:lvl2pPr>
            <a:lvl3pPr lvl="2" algn="l">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3pPr>
            <a:lvl4pPr lvl="3" algn="l">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4pPr>
            <a:lvl5pPr lvl="4" algn="l">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5pPr>
            <a:lvl6pPr lvl="5" algn="l">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6pPr>
            <a:lvl7pPr lvl="6" algn="l">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7pPr>
            <a:lvl8pPr lvl="7" algn="l">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8pPr>
            <a:lvl9pPr lvl="8" algn="l">
              <a:lnSpc>
                <a:spcPct val="100000"/>
              </a:lnSpc>
              <a:spcBef>
                <a:spcPts val="1600"/>
              </a:spcBef>
              <a:spcAft>
                <a:spcPts val="1600"/>
              </a:spcAft>
              <a:buClr>
                <a:schemeClr val="lt2"/>
              </a:buClr>
              <a:buSzPts val="1700"/>
              <a:buFont typeface="Alata"/>
              <a:buNone/>
              <a:defRPr b="1" sz="2200">
                <a:solidFill>
                  <a:schemeClr val="lt2"/>
                </a:solidFill>
                <a:latin typeface="Alata"/>
                <a:ea typeface="Alata"/>
                <a:cs typeface="Alata"/>
                <a:sym typeface="Alata"/>
              </a:defRPr>
            </a:lvl9pPr>
          </a:lstStyle>
          <a:p/>
        </p:txBody>
      </p:sp>
      <p:sp>
        <p:nvSpPr>
          <p:cNvPr id="416" name="Google Shape;416;p54"/>
          <p:cNvSpPr txBox="1"/>
          <p:nvPr>
            <p:ph idx="3" type="subTitle"/>
          </p:nvPr>
        </p:nvSpPr>
        <p:spPr>
          <a:xfrm>
            <a:off x="4800588" y="1517225"/>
            <a:ext cx="2115300" cy="775500"/>
          </a:xfrm>
          <a:prstGeom prst="rect">
            <a:avLst/>
          </a:prstGeom>
          <a:noFill/>
          <a:ln>
            <a:noFill/>
          </a:ln>
        </p:spPr>
        <p:txBody>
          <a:bodyPr anchorCtr="0" anchor="b" bIns="68575" lIns="68575" spcFirstLastPara="1" rIns="68575" wrap="square" tIns="68575">
            <a:noAutofit/>
          </a:bodyPr>
          <a:lstStyle>
            <a:lvl1pPr lvl="0" algn="r">
              <a:lnSpc>
                <a:spcPct val="100000"/>
              </a:lnSpc>
              <a:spcBef>
                <a:spcPts val="0"/>
              </a:spcBef>
              <a:spcAft>
                <a:spcPts val="0"/>
              </a:spcAft>
              <a:buClr>
                <a:schemeClr val="lt2"/>
              </a:buClr>
              <a:buSzPts val="1700"/>
              <a:buFont typeface="Alata"/>
              <a:buNone/>
              <a:defRPr sz="2200">
                <a:solidFill>
                  <a:schemeClr val="dk1"/>
                </a:solidFill>
                <a:latin typeface="Calistoga"/>
                <a:ea typeface="Calistoga"/>
                <a:cs typeface="Calistoga"/>
                <a:sym typeface="Calistoga"/>
              </a:defRPr>
            </a:lvl1pPr>
            <a:lvl2pPr lvl="1" algn="r">
              <a:lnSpc>
                <a:spcPct val="100000"/>
              </a:lnSpc>
              <a:spcBef>
                <a:spcPts val="0"/>
              </a:spcBef>
              <a:spcAft>
                <a:spcPts val="0"/>
              </a:spcAft>
              <a:buClr>
                <a:schemeClr val="lt2"/>
              </a:buClr>
              <a:buSzPts val="1700"/>
              <a:buFont typeface="Alata"/>
              <a:buNone/>
              <a:defRPr b="1" sz="2200">
                <a:solidFill>
                  <a:schemeClr val="lt2"/>
                </a:solidFill>
                <a:latin typeface="Alata"/>
                <a:ea typeface="Alata"/>
                <a:cs typeface="Alata"/>
                <a:sym typeface="Alata"/>
              </a:defRPr>
            </a:lvl2pPr>
            <a:lvl3pPr lvl="2" algn="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3pPr>
            <a:lvl4pPr lvl="3" algn="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4pPr>
            <a:lvl5pPr lvl="4" algn="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5pPr>
            <a:lvl6pPr lvl="5" algn="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6pPr>
            <a:lvl7pPr lvl="6" algn="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7pPr>
            <a:lvl8pPr lvl="7" algn="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8pPr>
            <a:lvl9pPr lvl="8" algn="r">
              <a:lnSpc>
                <a:spcPct val="100000"/>
              </a:lnSpc>
              <a:spcBef>
                <a:spcPts val="1600"/>
              </a:spcBef>
              <a:spcAft>
                <a:spcPts val="1600"/>
              </a:spcAft>
              <a:buClr>
                <a:schemeClr val="lt2"/>
              </a:buClr>
              <a:buSzPts val="1700"/>
              <a:buFont typeface="Alata"/>
              <a:buNone/>
              <a:defRPr b="1" sz="2200">
                <a:solidFill>
                  <a:schemeClr val="lt2"/>
                </a:solidFill>
                <a:latin typeface="Alata"/>
                <a:ea typeface="Alata"/>
                <a:cs typeface="Alata"/>
                <a:sym typeface="Alata"/>
              </a:defRPr>
            </a:lvl9pPr>
          </a:lstStyle>
          <a:p/>
        </p:txBody>
      </p:sp>
      <p:sp>
        <p:nvSpPr>
          <p:cNvPr id="417" name="Google Shape;417;p54"/>
          <p:cNvSpPr txBox="1"/>
          <p:nvPr>
            <p:ph idx="4" type="subTitle"/>
          </p:nvPr>
        </p:nvSpPr>
        <p:spPr>
          <a:xfrm>
            <a:off x="4800588" y="3121046"/>
            <a:ext cx="2115300" cy="775500"/>
          </a:xfrm>
          <a:prstGeom prst="rect">
            <a:avLst/>
          </a:prstGeom>
          <a:noFill/>
          <a:ln>
            <a:noFill/>
          </a:ln>
        </p:spPr>
        <p:txBody>
          <a:bodyPr anchorCtr="0" anchor="b" bIns="68575" lIns="68575" spcFirstLastPara="1" rIns="68575" wrap="square" tIns="68575">
            <a:noAutofit/>
          </a:bodyPr>
          <a:lstStyle>
            <a:lvl1pPr lvl="0" algn="r">
              <a:lnSpc>
                <a:spcPct val="100000"/>
              </a:lnSpc>
              <a:spcBef>
                <a:spcPts val="0"/>
              </a:spcBef>
              <a:spcAft>
                <a:spcPts val="0"/>
              </a:spcAft>
              <a:buClr>
                <a:schemeClr val="lt2"/>
              </a:buClr>
              <a:buSzPts val="1700"/>
              <a:buFont typeface="Alata"/>
              <a:buNone/>
              <a:defRPr sz="2200">
                <a:solidFill>
                  <a:schemeClr val="dk1"/>
                </a:solidFill>
                <a:latin typeface="Calistoga"/>
                <a:ea typeface="Calistoga"/>
                <a:cs typeface="Calistoga"/>
                <a:sym typeface="Calistoga"/>
              </a:defRPr>
            </a:lvl1pPr>
            <a:lvl2pPr lvl="1" algn="r">
              <a:lnSpc>
                <a:spcPct val="100000"/>
              </a:lnSpc>
              <a:spcBef>
                <a:spcPts val="0"/>
              </a:spcBef>
              <a:spcAft>
                <a:spcPts val="0"/>
              </a:spcAft>
              <a:buClr>
                <a:schemeClr val="lt2"/>
              </a:buClr>
              <a:buSzPts val="1700"/>
              <a:buFont typeface="Alata"/>
              <a:buNone/>
              <a:defRPr b="1" sz="2200">
                <a:solidFill>
                  <a:schemeClr val="lt2"/>
                </a:solidFill>
                <a:latin typeface="Alata"/>
                <a:ea typeface="Alata"/>
                <a:cs typeface="Alata"/>
                <a:sym typeface="Alata"/>
              </a:defRPr>
            </a:lvl2pPr>
            <a:lvl3pPr lvl="2" algn="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3pPr>
            <a:lvl4pPr lvl="3" algn="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4pPr>
            <a:lvl5pPr lvl="4" algn="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5pPr>
            <a:lvl6pPr lvl="5" algn="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6pPr>
            <a:lvl7pPr lvl="6" algn="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7pPr>
            <a:lvl8pPr lvl="7" algn="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8pPr>
            <a:lvl9pPr lvl="8" algn="r">
              <a:lnSpc>
                <a:spcPct val="100000"/>
              </a:lnSpc>
              <a:spcBef>
                <a:spcPts val="1600"/>
              </a:spcBef>
              <a:spcAft>
                <a:spcPts val="1600"/>
              </a:spcAft>
              <a:buClr>
                <a:schemeClr val="lt2"/>
              </a:buClr>
              <a:buSzPts val="1700"/>
              <a:buFont typeface="Alata"/>
              <a:buNone/>
              <a:defRPr b="1" sz="2200">
                <a:solidFill>
                  <a:schemeClr val="lt2"/>
                </a:solidFill>
                <a:latin typeface="Alata"/>
                <a:ea typeface="Alata"/>
                <a:cs typeface="Alata"/>
                <a:sym typeface="Alata"/>
              </a:defRPr>
            </a:lvl9pPr>
          </a:lstStyle>
          <a:p/>
        </p:txBody>
      </p:sp>
      <p:sp>
        <p:nvSpPr>
          <p:cNvPr id="418" name="Google Shape;418;p54"/>
          <p:cNvSpPr txBox="1"/>
          <p:nvPr>
            <p:ph type="title"/>
          </p:nvPr>
        </p:nvSpPr>
        <p:spPr>
          <a:xfrm>
            <a:off x="720000" y="522810"/>
            <a:ext cx="7704000" cy="572700"/>
          </a:xfrm>
          <a:prstGeom prst="rect">
            <a:avLst/>
          </a:prstGeom>
          <a:noFill/>
          <a:ln>
            <a:noFill/>
          </a:ln>
        </p:spPr>
        <p:txBody>
          <a:bodyPr anchorCtr="0" anchor="t" bIns="68575" lIns="68575" spcFirstLastPara="1" rIns="68575" wrap="square" tIns="68575">
            <a:noAutofit/>
          </a:bodyPr>
          <a:lstStyle>
            <a:lvl1pPr lvl="0" algn="ctr">
              <a:lnSpc>
                <a:spcPct val="100000"/>
              </a:lnSpc>
              <a:spcBef>
                <a:spcPts val="0"/>
              </a:spcBef>
              <a:spcAft>
                <a:spcPts val="0"/>
              </a:spcAft>
              <a:buSzPts val="2600"/>
              <a:buNone/>
              <a:defRPr/>
            </a:lvl1pPr>
            <a:lvl2pPr lvl="1" algn="l">
              <a:lnSpc>
                <a:spcPct val="100000"/>
              </a:lnSpc>
              <a:spcBef>
                <a:spcPts val="0"/>
              </a:spcBef>
              <a:spcAft>
                <a:spcPts val="0"/>
              </a:spcAft>
              <a:buSzPts val="2600"/>
              <a:buNone/>
              <a:defRPr/>
            </a:lvl2pPr>
            <a:lvl3pPr lvl="2" algn="l">
              <a:lnSpc>
                <a:spcPct val="100000"/>
              </a:lnSpc>
              <a:spcBef>
                <a:spcPts val="0"/>
              </a:spcBef>
              <a:spcAft>
                <a:spcPts val="0"/>
              </a:spcAft>
              <a:buSzPts val="2600"/>
              <a:buNone/>
              <a:defRPr/>
            </a:lvl3pPr>
            <a:lvl4pPr lvl="3" algn="l">
              <a:lnSpc>
                <a:spcPct val="100000"/>
              </a:lnSpc>
              <a:spcBef>
                <a:spcPts val="0"/>
              </a:spcBef>
              <a:spcAft>
                <a:spcPts val="0"/>
              </a:spcAft>
              <a:buSzPts val="2600"/>
              <a:buNone/>
              <a:defRPr/>
            </a:lvl4pPr>
            <a:lvl5pPr lvl="4" algn="l">
              <a:lnSpc>
                <a:spcPct val="100000"/>
              </a:lnSpc>
              <a:spcBef>
                <a:spcPts val="0"/>
              </a:spcBef>
              <a:spcAft>
                <a:spcPts val="0"/>
              </a:spcAft>
              <a:buSzPts val="2600"/>
              <a:buNone/>
              <a:defRPr/>
            </a:lvl5pPr>
            <a:lvl6pPr lvl="5" algn="l">
              <a:lnSpc>
                <a:spcPct val="100000"/>
              </a:lnSpc>
              <a:spcBef>
                <a:spcPts val="0"/>
              </a:spcBef>
              <a:spcAft>
                <a:spcPts val="0"/>
              </a:spcAft>
              <a:buSzPts val="2600"/>
              <a:buNone/>
              <a:defRPr/>
            </a:lvl6pPr>
            <a:lvl7pPr lvl="6" algn="l">
              <a:lnSpc>
                <a:spcPct val="100000"/>
              </a:lnSpc>
              <a:spcBef>
                <a:spcPts val="0"/>
              </a:spcBef>
              <a:spcAft>
                <a:spcPts val="0"/>
              </a:spcAft>
              <a:buSzPts val="2600"/>
              <a:buNone/>
              <a:defRPr/>
            </a:lvl7pPr>
            <a:lvl8pPr lvl="7" algn="l">
              <a:lnSpc>
                <a:spcPct val="100000"/>
              </a:lnSpc>
              <a:spcBef>
                <a:spcPts val="0"/>
              </a:spcBef>
              <a:spcAft>
                <a:spcPts val="0"/>
              </a:spcAft>
              <a:buSzPts val="2600"/>
              <a:buNone/>
              <a:defRPr/>
            </a:lvl8pPr>
            <a:lvl9pPr lvl="8" algn="l">
              <a:lnSpc>
                <a:spcPct val="100000"/>
              </a:lnSpc>
              <a:spcBef>
                <a:spcPts val="0"/>
              </a:spcBef>
              <a:spcAft>
                <a:spcPts val="0"/>
              </a:spcAft>
              <a:buSzPts val="2600"/>
              <a:buNone/>
              <a:defRPr/>
            </a:lvl9pPr>
          </a:lstStyle>
          <a:p/>
        </p:txBody>
      </p:sp>
      <p:sp>
        <p:nvSpPr>
          <p:cNvPr id="419" name="Google Shape;419;p54"/>
          <p:cNvSpPr txBox="1"/>
          <p:nvPr>
            <p:ph idx="5" type="subTitle"/>
          </p:nvPr>
        </p:nvSpPr>
        <p:spPr>
          <a:xfrm>
            <a:off x="2228225" y="2259373"/>
            <a:ext cx="2115300" cy="535200"/>
          </a:xfrm>
          <a:prstGeom prst="rect">
            <a:avLst/>
          </a:prstGeom>
          <a:noFill/>
          <a:ln>
            <a:noFill/>
          </a:ln>
        </p:spPr>
        <p:txBody>
          <a:bodyPr anchorCtr="0" anchor="t" bIns="68575" lIns="68575" spcFirstLastPara="1" rIns="68575" wrap="square" tIns="68575">
            <a:noAutofit/>
          </a:bodyPr>
          <a:lstStyle>
            <a:lvl1pPr lvl="0" algn="l">
              <a:lnSpc>
                <a:spcPct val="100000"/>
              </a:lnSpc>
              <a:spcBef>
                <a:spcPts val="0"/>
              </a:spcBef>
              <a:spcAft>
                <a:spcPts val="0"/>
              </a:spcAft>
              <a:buSzPts val="1100"/>
              <a:buNone/>
              <a:defRPr sz="1400"/>
            </a:lvl1pPr>
            <a:lvl2pPr lvl="1" algn="ctr">
              <a:lnSpc>
                <a:spcPct val="100000"/>
              </a:lnSpc>
              <a:spcBef>
                <a:spcPts val="0"/>
              </a:spcBef>
              <a:spcAft>
                <a:spcPts val="0"/>
              </a:spcAft>
              <a:buSzPts val="1100"/>
              <a:buNone/>
              <a:defRPr/>
            </a:lvl2pPr>
            <a:lvl3pPr lvl="2" algn="ctr">
              <a:lnSpc>
                <a:spcPct val="100000"/>
              </a:lnSpc>
              <a:spcBef>
                <a:spcPts val="1600"/>
              </a:spcBef>
              <a:spcAft>
                <a:spcPts val="0"/>
              </a:spcAft>
              <a:buSzPts val="1100"/>
              <a:buNone/>
              <a:defRPr/>
            </a:lvl3pPr>
            <a:lvl4pPr lvl="3" algn="ctr">
              <a:lnSpc>
                <a:spcPct val="100000"/>
              </a:lnSpc>
              <a:spcBef>
                <a:spcPts val="1600"/>
              </a:spcBef>
              <a:spcAft>
                <a:spcPts val="0"/>
              </a:spcAft>
              <a:buSzPts val="1100"/>
              <a:buNone/>
              <a:defRPr/>
            </a:lvl4pPr>
            <a:lvl5pPr lvl="4" algn="ctr">
              <a:lnSpc>
                <a:spcPct val="100000"/>
              </a:lnSpc>
              <a:spcBef>
                <a:spcPts val="1600"/>
              </a:spcBef>
              <a:spcAft>
                <a:spcPts val="0"/>
              </a:spcAft>
              <a:buSzPts val="1100"/>
              <a:buNone/>
              <a:defRPr/>
            </a:lvl5pPr>
            <a:lvl6pPr lvl="5" algn="ctr">
              <a:lnSpc>
                <a:spcPct val="100000"/>
              </a:lnSpc>
              <a:spcBef>
                <a:spcPts val="1600"/>
              </a:spcBef>
              <a:spcAft>
                <a:spcPts val="0"/>
              </a:spcAft>
              <a:buSzPts val="1100"/>
              <a:buNone/>
              <a:defRPr/>
            </a:lvl6pPr>
            <a:lvl7pPr lvl="6" algn="ctr">
              <a:lnSpc>
                <a:spcPct val="100000"/>
              </a:lnSpc>
              <a:spcBef>
                <a:spcPts val="1600"/>
              </a:spcBef>
              <a:spcAft>
                <a:spcPts val="0"/>
              </a:spcAft>
              <a:buSzPts val="1100"/>
              <a:buNone/>
              <a:defRPr/>
            </a:lvl7pPr>
            <a:lvl8pPr lvl="7" algn="ctr">
              <a:lnSpc>
                <a:spcPct val="100000"/>
              </a:lnSpc>
              <a:spcBef>
                <a:spcPts val="1600"/>
              </a:spcBef>
              <a:spcAft>
                <a:spcPts val="0"/>
              </a:spcAft>
              <a:buSzPts val="1100"/>
              <a:buNone/>
              <a:defRPr/>
            </a:lvl8pPr>
            <a:lvl9pPr lvl="8" algn="ctr">
              <a:lnSpc>
                <a:spcPct val="100000"/>
              </a:lnSpc>
              <a:spcBef>
                <a:spcPts val="1600"/>
              </a:spcBef>
              <a:spcAft>
                <a:spcPts val="1600"/>
              </a:spcAft>
              <a:buSzPts val="1100"/>
              <a:buNone/>
              <a:defRPr/>
            </a:lvl9pPr>
          </a:lstStyle>
          <a:p/>
        </p:txBody>
      </p:sp>
      <p:sp>
        <p:nvSpPr>
          <p:cNvPr id="420" name="Google Shape;420;p54"/>
          <p:cNvSpPr txBox="1"/>
          <p:nvPr>
            <p:ph idx="6" type="subTitle"/>
          </p:nvPr>
        </p:nvSpPr>
        <p:spPr>
          <a:xfrm>
            <a:off x="4800575" y="2259373"/>
            <a:ext cx="2115300" cy="535200"/>
          </a:xfrm>
          <a:prstGeom prst="rect">
            <a:avLst/>
          </a:prstGeom>
          <a:noFill/>
          <a:ln>
            <a:noFill/>
          </a:ln>
        </p:spPr>
        <p:txBody>
          <a:bodyPr anchorCtr="0" anchor="t" bIns="68575" lIns="68575" spcFirstLastPara="1" rIns="68575" wrap="square" tIns="68575">
            <a:noAutofit/>
          </a:bodyPr>
          <a:lstStyle>
            <a:lvl1pPr lvl="0" algn="r">
              <a:lnSpc>
                <a:spcPct val="100000"/>
              </a:lnSpc>
              <a:spcBef>
                <a:spcPts val="0"/>
              </a:spcBef>
              <a:spcAft>
                <a:spcPts val="0"/>
              </a:spcAft>
              <a:buSzPts val="1100"/>
              <a:buNone/>
              <a:defRPr sz="1400"/>
            </a:lvl1pPr>
            <a:lvl2pPr lvl="1" algn="ctr">
              <a:lnSpc>
                <a:spcPct val="100000"/>
              </a:lnSpc>
              <a:spcBef>
                <a:spcPts val="0"/>
              </a:spcBef>
              <a:spcAft>
                <a:spcPts val="0"/>
              </a:spcAft>
              <a:buSzPts val="1100"/>
              <a:buNone/>
              <a:defRPr/>
            </a:lvl2pPr>
            <a:lvl3pPr lvl="2" algn="ctr">
              <a:lnSpc>
                <a:spcPct val="100000"/>
              </a:lnSpc>
              <a:spcBef>
                <a:spcPts val="1600"/>
              </a:spcBef>
              <a:spcAft>
                <a:spcPts val="0"/>
              </a:spcAft>
              <a:buSzPts val="1100"/>
              <a:buNone/>
              <a:defRPr/>
            </a:lvl3pPr>
            <a:lvl4pPr lvl="3" algn="ctr">
              <a:lnSpc>
                <a:spcPct val="100000"/>
              </a:lnSpc>
              <a:spcBef>
                <a:spcPts val="1600"/>
              </a:spcBef>
              <a:spcAft>
                <a:spcPts val="0"/>
              </a:spcAft>
              <a:buSzPts val="1100"/>
              <a:buNone/>
              <a:defRPr/>
            </a:lvl4pPr>
            <a:lvl5pPr lvl="4" algn="ctr">
              <a:lnSpc>
                <a:spcPct val="100000"/>
              </a:lnSpc>
              <a:spcBef>
                <a:spcPts val="1600"/>
              </a:spcBef>
              <a:spcAft>
                <a:spcPts val="0"/>
              </a:spcAft>
              <a:buSzPts val="1100"/>
              <a:buNone/>
              <a:defRPr/>
            </a:lvl5pPr>
            <a:lvl6pPr lvl="5" algn="ctr">
              <a:lnSpc>
                <a:spcPct val="100000"/>
              </a:lnSpc>
              <a:spcBef>
                <a:spcPts val="1600"/>
              </a:spcBef>
              <a:spcAft>
                <a:spcPts val="0"/>
              </a:spcAft>
              <a:buSzPts val="1100"/>
              <a:buNone/>
              <a:defRPr/>
            </a:lvl6pPr>
            <a:lvl7pPr lvl="6" algn="ctr">
              <a:lnSpc>
                <a:spcPct val="100000"/>
              </a:lnSpc>
              <a:spcBef>
                <a:spcPts val="1600"/>
              </a:spcBef>
              <a:spcAft>
                <a:spcPts val="0"/>
              </a:spcAft>
              <a:buSzPts val="1100"/>
              <a:buNone/>
              <a:defRPr/>
            </a:lvl7pPr>
            <a:lvl8pPr lvl="7" algn="ctr">
              <a:lnSpc>
                <a:spcPct val="100000"/>
              </a:lnSpc>
              <a:spcBef>
                <a:spcPts val="1600"/>
              </a:spcBef>
              <a:spcAft>
                <a:spcPts val="0"/>
              </a:spcAft>
              <a:buSzPts val="1100"/>
              <a:buNone/>
              <a:defRPr/>
            </a:lvl8pPr>
            <a:lvl9pPr lvl="8" algn="ctr">
              <a:lnSpc>
                <a:spcPct val="100000"/>
              </a:lnSpc>
              <a:spcBef>
                <a:spcPts val="1600"/>
              </a:spcBef>
              <a:spcAft>
                <a:spcPts val="1600"/>
              </a:spcAft>
              <a:buSzPts val="1100"/>
              <a:buNone/>
              <a:defRPr/>
            </a:lvl9pPr>
          </a:lstStyle>
          <a:p/>
        </p:txBody>
      </p:sp>
      <p:sp>
        <p:nvSpPr>
          <p:cNvPr id="421" name="Google Shape;421;p54"/>
          <p:cNvSpPr txBox="1"/>
          <p:nvPr>
            <p:ph idx="7" type="subTitle"/>
          </p:nvPr>
        </p:nvSpPr>
        <p:spPr>
          <a:xfrm>
            <a:off x="2228225" y="3863347"/>
            <a:ext cx="2115300" cy="535200"/>
          </a:xfrm>
          <a:prstGeom prst="rect">
            <a:avLst/>
          </a:prstGeom>
          <a:noFill/>
          <a:ln>
            <a:noFill/>
          </a:ln>
        </p:spPr>
        <p:txBody>
          <a:bodyPr anchorCtr="0" anchor="t" bIns="68575" lIns="68575" spcFirstLastPara="1" rIns="68575" wrap="square" tIns="68575">
            <a:noAutofit/>
          </a:bodyPr>
          <a:lstStyle>
            <a:lvl1pPr lvl="0" algn="l">
              <a:lnSpc>
                <a:spcPct val="100000"/>
              </a:lnSpc>
              <a:spcBef>
                <a:spcPts val="0"/>
              </a:spcBef>
              <a:spcAft>
                <a:spcPts val="0"/>
              </a:spcAft>
              <a:buSzPts val="1100"/>
              <a:buNone/>
              <a:defRPr sz="1400"/>
            </a:lvl1pPr>
            <a:lvl2pPr lvl="1" algn="ctr">
              <a:lnSpc>
                <a:spcPct val="100000"/>
              </a:lnSpc>
              <a:spcBef>
                <a:spcPts val="0"/>
              </a:spcBef>
              <a:spcAft>
                <a:spcPts val="0"/>
              </a:spcAft>
              <a:buSzPts val="1100"/>
              <a:buNone/>
              <a:defRPr/>
            </a:lvl2pPr>
            <a:lvl3pPr lvl="2" algn="ctr">
              <a:lnSpc>
                <a:spcPct val="100000"/>
              </a:lnSpc>
              <a:spcBef>
                <a:spcPts val="1600"/>
              </a:spcBef>
              <a:spcAft>
                <a:spcPts val="0"/>
              </a:spcAft>
              <a:buSzPts val="1100"/>
              <a:buNone/>
              <a:defRPr/>
            </a:lvl3pPr>
            <a:lvl4pPr lvl="3" algn="ctr">
              <a:lnSpc>
                <a:spcPct val="100000"/>
              </a:lnSpc>
              <a:spcBef>
                <a:spcPts val="1600"/>
              </a:spcBef>
              <a:spcAft>
                <a:spcPts val="0"/>
              </a:spcAft>
              <a:buSzPts val="1100"/>
              <a:buNone/>
              <a:defRPr/>
            </a:lvl4pPr>
            <a:lvl5pPr lvl="4" algn="ctr">
              <a:lnSpc>
                <a:spcPct val="100000"/>
              </a:lnSpc>
              <a:spcBef>
                <a:spcPts val="1600"/>
              </a:spcBef>
              <a:spcAft>
                <a:spcPts val="0"/>
              </a:spcAft>
              <a:buSzPts val="1100"/>
              <a:buNone/>
              <a:defRPr/>
            </a:lvl5pPr>
            <a:lvl6pPr lvl="5" algn="ctr">
              <a:lnSpc>
                <a:spcPct val="100000"/>
              </a:lnSpc>
              <a:spcBef>
                <a:spcPts val="1600"/>
              </a:spcBef>
              <a:spcAft>
                <a:spcPts val="0"/>
              </a:spcAft>
              <a:buSzPts val="1100"/>
              <a:buNone/>
              <a:defRPr/>
            </a:lvl6pPr>
            <a:lvl7pPr lvl="6" algn="ctr">
              <a:lnSpc>
                <a:spcPct val="100000"/>
              </a:lnSpc>
              <a:spcBef>
                <a:spcPts val="1600"/>
              </a:spcBef>
              <a:spcAft>
                <a:spcPts val="0"/>
              </a:spcAft>
              <a:buSzPts val="1100"/>
              <a:buNone/>
              <a:defRPr/>
            </a:lvl7pPr>
            <a:lvl8pPr lvl="7" algn="ctr">
              <a:lnSpc>
                <a:spcPct val="100000"/>
              </a:lnSpc>
              <a:spcBef>
                <a:spcPts val="1600"/>
              </a:spcBef>
              <a:spcAft>
                <a:spcPts val="0"/>
              </a:spcAft>
              <a:buSzPts val="1100"/>
              <a:buNone/>
              <a:defRPr/>
            </a:lvl8pPr>
            <a:lvl9pPr lvl="8" algn="ctr">
              <a:lnSpc>
                <a:spcPct val="100000"/>
              </a:lnSpc>
              <a:spcBef>
                <a:spcPts val="1600"/>
              </a:spcBef>
              <a:spcAft>
                <a:spcPts val="1600"/>
              </a:spcAft>
              <a:buSzPts val="1100"/>
              <a:buNone/>
              <a:defRPr/>
            </a:lvl9pPr>
          </a:lstStyle>
          <a:p/>
        </p:txBody>
      </p:sp>
      <p:sp>
        <p:nvSpPr>
          <p:cNvPr id="422" name="Google Shape;422;p54"/>
          <p:cNvSpPr txBox="1"/>
          <p:nvPr>
            <p:ph idx="8" type="subTitle"/>
          </p:nvPr>
        </p:nvSpPr>
        <p:spPr>
          <a:xfrm>
            <a:off x="4800575" y="3863347"/>
            <a:ext cx="2115300" cy="535200"/>
          </a:xfrm>
          <a:prstGeom prst="rect">
            <a:avLst/>
          </a:prstGeom>
          <a:noFill/>
          <a:ln>
            <a:noFill/>
          </a:ln>
        </p:spPr>
        <p:txBody>
          <a:bodyPr anchorCtr="0" anchor="t" bIns="68575" lIns="68575" spcFirstLastPara="1" rIns="68575" wrap="square" tIns="68575">
            <a:noAutofit/>
          </a:bodyPr>
          <a:lstStyle>
            <a:lvl1pPr lvl="0" algn="r">
              <a:lnSpc>
                <a:spcPct val="100000"/>
              </a:lnSpc>
              <a:spcBef>
                <a:spcPts val="0"/>
              </a:spcBef>
              <a:spcAft>
                <a:spcPts val="0"/>
              </a:spcAft>
              <a:buSzPts val="1100"/>
              <a:buNone/>
              <a:defRPr sz="1400"/>
            </a:lvl1pPr>
            <a:lvl2pPr lvl="1" algn="ctr">
              <a:lnSpc>
                <a:spcPct val="100000"/>
              </a:lnSpc>
              <a:spcBef>
                <a:spcPts val="0"/>
              </a:spcBef>
              <a:spcAft>
                <a:spcPts val="0"/>
              </a:spcAft>
              <a:buSzPts val="1100"/>
              <a:buNone/>
              <a:defRPr/>
            </a:lvl2pPr>
            <a:lvl3pPr lvl="2" algn="ctr">
              <a:lnSpc>
                <a:spcPct val="100000"/>
              </a:lnSpc>
              <a:spcBef>
                <a:spcPts val="1600"/>
              </a:spcBef>
              <a:spcAft>
                <a:spcPts val="0"/>
              </a:spcAft>
              <a:buSzPts val="1100"/>
              <a:buNone/>
              <a:defRPr/>
            </a:lvl3pPr>
            <a:lvl4pPr lvl="3" algn="ctr">
              <a:lnSpc>
                <a:spcPct val="100000"/>
              </a:lnSpc>
              <a:spcBef>
                <a:spcPts val="1600"/>
              </a:spcBef>
              <a:spcAft>
                <a:spcPts val="0"/>
              </a:spcAft>
              <a:buSzPts val="1100"/>
              <a:buNone/>
              <a:defRPr/>
            </a:lvl4pPr>
            <a:lvl5pPr lvl="4" algn="ctr">
              <a:lnSpc>
                <a:spcPct val="100000"/>
              </a:lnSpc>
              <a:spcBef>
                <a:spcPts val="1600"/>
              </a:spcBef>
              <a:spcAft>
                <a:spcPts val="0"/>
              </a:spcAft>
              <a:buSzPts val="1100"/>
              <a:buNone/>
              <a:defRPr/>
            </a:lvl5pPr>
            <a:lvl6pPr lvl="5" algn="ctr">
              <a:lnSpc>
                <a:spcPct val="100000"/>
              </a:lnSpc>
              <a:spcBef>
                <a:spcPts val="1600"/>
              </a:spcBef>
              <a:spcAft>
                <a:spcPts val="0"/>
              </a:spcAft>
              <a:buSzPts val="1100"/>
              <a:buNone/>
              <a:defRPr/>
            </a:lvl6pPr>
            <a:lvl7pPr lvl="6" algn="ctr">
              <a:lnSpc>
                <a:spcPct val="100000"/>
              </a:lnSpc>
              <a:spcBef>
                <a:spcPts val="1600"/>
              </a:spcBef>
              <a:spcAft>
                <a:spcPts val="0"/>
              </a:spcAft>
              <a:buSzPts val="1100"/>
              <a:buNone/>
              <a:defRPr/>
            </a:lvl7pPr>
            <a:lvl8pPr lvl="7" algn="ctr">
              <a:lnSpc>
                <a:spcPct val="100000"/>
              </a:lnSpc>
              <a:spcBef>
                <a:spcPts val="1600"/>
              </a:spcBef>
              <a:spcAft>
                <a:spcPts val="0"/>
              </a:spcAft>
              <a:buSzPts val="1100"/>
              <a:buNone/>
              <a:defRPr/>
            </a:lvl8pPr>
            <a:lvl9pPr lvl="8" algn="ctr">
              <a:lnSpc>
                <a:spcPct val="100000"/>
              </a:lnSpc>
              <a:spcBef>
                <a:spcPts val="1600"/>
              </a:spcBef>
              <a:spcAft>
                <a:spcPts val="1600"/>
              </a:spcAft>
              <a:buSzPts val="1100"/>
              <a:buNone/>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Title and six columns">
    <p:spTree>
      <p:nvGrpSpPr>
        <p:cNvPr id="423" name="Shape 423"/>
        <p:cNvGrpSpPr/>
        <p:nvPr/>
      </p:nvGrpSpPr>
      <p:grpSpPr>
        <a:xfrm>
          <a:off x="0" y="0"/>
          <a:ext cx="0" cy="0"/>
          <a:chOff x="0" y="0"/>
          <a:chExt cx="0" cy="0"/>
        </a:xfrm>
      </p:grpSpPr>
      <p:pic>
        <p:nvPicPr>
          <p:cNvPr id="424" name="Google Shape;424;p55"/>
          <p:cNvPicPr preferRelativeResize="0"/>
          <p:nvPr/>
        </p:nvPicPr>
        <p:blipFill rotWithShape="1">
          <a:blip r:embed="rId2">
            <a:alphaModFix/>
          </a:blip>
          <a:srcRect b="0" l="0" r="0" t="0"/>
          <a:stretch/>
        </p:blipFill>
        <p:spPr>
          <a:xfrm>
            <a:off x="0" y="1"/>
            <a:ext cx="9144000" cy="5143511"/>
          </a:xfrm>
          <a:prstGeom prst="rect">
            <a:avLst/>
          </a:prstGeom>
          <a:noFill/>
          <a:ln>
            <a:noFill/>
          </a:ln>
        </p:spPr>
      </p:pic>
      <p:pic>
        <p:nvPicPr>
          <p:cNvPr id="425" name="Google Shape;425;p55"/>
          <p:cNvPicPr preferRelativeResize="0"/>
          <p:nvPr/>
        </p:nvPicPr>
        <p:blipFill rotWithShape="1">
          <a:blip r:embed="rId3">
            <a:alphaModFix/>
          </a:blip>
          <a:srcRect b="0" l="0" r="0" t="0"/>
          <a:stretch/>
        </p:blipFill>
        <p:spPr>
          <a:xfrm>
            <a:off x="1" y="4090135"/>
            <a:ext cx="2568177" cy="1053366"/>
          </a:xfrm>
          <a:prstGeom prst="rect">
            <a:avLst/>
          </a:prstGeom>
          <a:noFill/>
          <a:ln>
            <a:noFill/>
          </a:ln>
        </p:spPr>
      </p:pic>
      <p:pic>
        <p:nvPicPr>
          <p:cNvPr id="426" name="Google Shape;426;p55"/>
          <p:cNvPicPr preferRelativeResize="0"/>
          <p:nvPr/>
        </p:nvPicPr>
        <p:blipFill rotWithShape="1">
          <a:blip r:embed="rId3">
            <a:alphaModFix/>
          </a:blip>
          <a:srcRect b="0" l="0" r="0" t="0"/>
          <a:stretch/>
        </p:blipFill>
        <p:spPr>
          <a:xfrm flipH="1">
            <a:off x="6575824" y="4090125"/>
            <a:ext cx="2568177" cy="1053366"/>
          </a:xfrm>
          <a:prstGeom prst="rect">
            <a:avLst/>
          </a:prstGeom>
          <a:noFill/>
          <a:ln>
            <a:noFill/>
          </a:ln>
        </p:spPr>
      </p:pic>
      <p:sp>
        <p:nvSpPr>
          <p:cNvPr id="427" name="Google Shape;427;p55"/>
          <p:cNvSpPr txBox="1"/>
          <p:nvPr>
            <p:ph type="title"/>
          </p:nvPr>
        </p:nvSpPr>
        <p:spPr>
          <a:xfrm>
            <a:off x="720000" y="522810"/>
            <a:ext cx="7704000" cy="572700"/>
          </a:xfrm>
          <a:prstGeom prst="rect">
            <a:avLst/>
          </a:prstGeom>
          <a:noFill/>
          <a:ln>
            <a:noFill/>
          </a:ln>
        </p:spPr>
        <p:txBody>
          <a:bodyPr anchorCtr="0" anchor="t" bIns="68575" lIns="68575" spcFirstLastPara="1" rIns="68575" wrap="square" tIns="68575">
            <a:noAutofit/>
          </a:bodyPr>
          <a:lstStyle>
            <a:lvl1pPr lvl="0" algn="ctr">
              <a:lnSpc>
                <a:spcPct val="100000"/>
              </a:lnSpc>
              <a:spcBef>
                <a:spcPts val="0"/>
              </a:spcBef>
              <a:spcAft>
                <a:spcPts val="0"/>
              </a:spcAft>
              <a:buSzPts val="2600"/>
              <a:buNone/>
              <a:defRPr/>
            </a:lvl1pPr>
            <a:lvl2pPr lvl="1" algn="l">
              <a:lnSpc>
                <a:spcPct val="100000"/>
              </a:lnSpc>
              <a:spcBef>
                <a:spcPts val="0"/>
              </a:spcBef>
              <a:spcAft>
                <a:spcPts val="0"/>
              </a:spcAft>
              <a:buSzPts val="2600"/>
              <a:buNone/>
              <a:defRPr/>
            </a:lvl2pPr>
            <a:lvl3pPr lvl="2" algn="l">
              <a:lnSpc>
                <a:spcPct val="100000"/>
              </a:lnSpc>
              <a:spcBef>
                <a:spcPts val="0"/>
              </a:spcBef>
              <a:spcAft>
                <a:spcPts val="0"/>
              </a:spcAft>
              <a:buSzPts val="2600"/>
              <a:buNone/>
              <a:defRPr/>
            </a:lvl3pPr>
            <a:lvl4pPr lvl="3" algn="l">
              <a:lnSpc>
                <a:spcPct val="100000"/>
              </a:lnSpc>
              <a:spcBef>
                <a:spcPts val="0"/>
              </a:spcBef>
              <a:spcAft>
                <a:spcPts val="0"/>
              </a:spcAft>
              <a:buSzPts val="2600"/>
              <a:buNone/>
              <a:defRPr/>
            </a:lvl4pPr>
            <a:lvl5pPr lvl="4" algn="l">
              <a:lnSpc>
                <a:spcPct val="100000"/>
              </a:lnSpc>
              <a:spcBef>
                <a:spcPts val="0"/>
              </a:spcBef>
              <a:spcAft>
                <a:spcPts val="0"/>
              </a:spcAft>
              <a:buSzPts val="2600"/>
              <a:buNone/>
              <a:defRPr/>
            </a:lvl5pPr>
            <a:lvl6pPr lvl="5" algn="l">
              <a:lnSpc>
                <a:spcPct val="100000"/>
              </a:lnSpc>
              <a:spcBef>
                <a:spcPts val="0"/>
              </a:spcBef>
              <a:spcAft>
                <a:spcPts val="0"/>
              </a:spcAft>
              <a:buSzPts val="2600"/>
              <a:buNone/>
              <a:defRPr/>
            </a:lvl6pPr>
            <a:lvl7pPr lvl="6" algn="l">
              <a:lnSpc>
                <a:spcPct val="100000"/>
              </a:lnSpc>
              <a:spcBef>
                <a:spcPts val="0"/>
              </a:spcBef>
              <a:spcAft>
                <a:spcPts val="0"/>
              </a:spcAft>
              <a:buSzPts val="2600"/>
              <a:buNone/>
              <a:defRPr/>
            </a:lvl7pPr>
            <a:lvl8pPr lvl="7" algn="l">
              <a:lnSpc>
                <a:spcPct val="100000"/>
              </a:lnSpc>
              <a:spcBef>
                <a:spcPts val="0"/>
              </a:spcBef>
              <a:spcAft>
                <a:spcPts val="0"/>
              </a:spcAft>
              <a:buSzPts val="2600"/>
              <a:buNone/>
              <a:defRPr/>
            </a:lvl8pPr>
            <a:lvl9pPr lvl="8" algn="l">
              <a:lnSpc>
                <a:spcPct val="100000"/>
              </a:lnSpc>
              <a:spcBef>
                <a:spcPts val="0"/>
              </a:spcBef>
              <a:spcAft>
                <a:spcPts val="0"/>
              </a:spcAft>
              <a:buSzPts val="2600"/>
              <a:buNone/>
              <a:defRPr/>
            </a:lvl9pPr>
          </a:lstStyle>
          <a:p/>
        </p:txBody>
      </p:sp>
      <p:sp>
        <p:nvSpPr>
          <p:cNvPr id="428" name="Google Shape;428;p55"/>
          <p:cNvSpPr txBox="1"/>
          <p:nvPr>
            <p:ph idx="1" type="subTitle"/>
          </p:nvPr>
        </p:nvSpPr>
        <p:spPr>
          <a:xfrm>
            <a:off x="1246625" y="2254441"/>
            <a:ext cx="2011800" cy="484800"/>
          </a:xfrm>
          <a:prstGeom prst="rect">
            <a:avLst/>
          </a:prstGeom>
          <a:noFill/>
          <a:ln>
            <a:noFill/>
          </a:ln>
        </p:spPr>
        <p:txBody>
          <a:bodyPr anchorCtr="0" anchor="t" bIns="68575" lIns="68575" spcFirstLastPara="1" rIns="68575" wrap="square" tIns="68575">
            <a:noAutofit/>
          </a:bodyPr>
          <a:lstStyle>
            <a:lvl1pPr lvl="0" algn="ctr">
              <a:lnSpc>
                <a:spcPct val="100000"/>
              </a:lnSpc>
              <a:spcBef>
                <a:spcPts val="0"/>
              </a:spcBef>
              <a:spcAft>
                <a:spcPts val="0"/>
              </a:spcAft>
              <a:buSzPts val="1100"/>
              <a:buNone/>
              <a:defRPr sz="1400"/>
            </a:lvl1pPr>
            <a:lvl2pPr lvl="1" algn="ctr">
              <a:lnSpc>
                <a:spcPct val="100000"/>
              </a:lnSpc>
              <a:spcBef>
                <a:spcPts val="0"/>
              </a:spcBef>
              <a:spcAft>
                <a:spcPts val="0"/>
              </a:spcAft>
              <a:buSzPts val="1100"/>
              <a:buNone/>
              <a:defRPr/>
            </a:lvl2pPr>
            <a:lvl3pPr lvl="2" algn="ctr">
              <a:lnSpc>
                <a:spcPct val="100000"/>
              </a:lnSpc>
              <a:spcBef>
                <a:spcPts val="1600"/>
              </a:spcBef>
              <a:spcAft>
                <a:spcPts val="0"/>
              </a:spcAft>
              <a:buSzPts val="1100"/>
              <a:buNone/>
              <a:defRPr/>
            </a:lvl3pPr>
            <a:lvl4pPr lvl="3" algn="ctr">
              <a:lnSpc>
                <a:spcPct val="100000"/>
              </a:lnSpc>
              <a:spcBef>
                <a:spcPts val="1600"/>
              </a:spcBef>
              <a:spcAft>
                <a:spcPts val="0"/>
              </a:spcAft>
              <a:buSzPts val="1100"/>
              <a:buNone/>
              <a:defRPr/>
            </a:lvl4pPr>
            <a:lvl5pPr lvl="4" algn="ctr">
              <a:lnSpc>
                <a:spcPct val="100000"/>
              </a:lnSpc>
              <a:spcBef>
                <a:spcPts val="1600"/>
              </a:spcBef>
              <a:spcAft>
                <a:spcPts val="0"/>
              </a:spcAft>
              <a:buSzPts val="1100"/>
              <a:buNone/>
              <a:defRPr/>
            </a:lvl5pPr>
            <a:lvl6pPr lvl="5" algn="ctr">
              <a:lnSpc>
                <a:spcPct val="100000"/>
              </a:lnSpc>
              <a:spcBef>
                <a:spcPts val="1600"/>
              </a:spcBef>
              <a:spcAft>
                <a:spcPts val="0"/>
              </a:spcAft>
              <a:buSzPts val="1100"/>
              <a:buNone/>
              <a:defRPr/>
            </a:lvl6pPr>
            <a:lvl7pPr lvl="6" algn="ctr">
              <a:lnSpc>
                <a:spcPct val="100000"/>
              </a:lnSpc>
              <a:spcBef>
                <a:spcPts val="1600"/>
              </a:spcBef>
              <a:spcAft>
                <a:spcPts val="0"/>
              </a:spcAft>
              <a:buSzPts val="1100"/>
              <a:buNone/>
              <a:defRPr/>
            </a:lvl7pPr>
            <a:lvl8pPr lvl="7" algn="ctr">
              <a:lnSpc>
                <a:spcPct val="100000"/>
              </a:lnSpc>
              <a:spcBef>
                <a:spcPts val="1600"/>
              </a:spcBef>
              <a:spcAft>
                <a:spcPts val="0"/>
              </a:spcAft>
              <a:buSzPts val="1100"/>
              <a:buNone/>
              <a:defRPr/>
            </a:lvl8pPr>
            <a:lvl9pPr lvl="8" algn="ctr">
              <a:lnSpc>
                <a:spcPct val="100000"/>
              </a:lnSpc>
              <a:spcBef>
                <a:spcPts val="1600"/>
              </a:spcBef>
              <a:spcAft>
                <a:spcPts val="1600"/>
              </a:spcAft>
              <a:buSzPts val="1100"/>
              <a:buNone/>
              <a:defRPr/>
            </a:lvl9pPr>
          </a:lstStyle>
          <a:p/>
        </p:txBody>
      </p:sp>
      <p:sp>
        <p:nvSpPr>
          <p:cNvPr id="429" name="Google Shape;429;p55"/>
          <p:cNvSpPr txBox="1"/>
          <p:nvPr>
            <p:ph idx="2" type="subTitle"/>
          </p:nvPr>
        </p:nvSpPr>
        <p:spPr>
          <a:xfrm>
            <a:off x="3566184" y="2254441"/>
            <a:ext cx="2011800" cy="484800"/>
          </a:xfrm>
          <a:prstGeom prst="rect">
            <a:avLst/>
          </a:prstGeom>
          <a:noFill/>
          <a:ln>
            <a:noFill/>
          </a:ln>
        </p:spPr>
        <p:txBody>
          <a:bodyPr anchorCtr="0" anchor="t" bIns="68575" lIns="68575" spcFirstLastPara="1" rIns="68575" wrap="square" tIns="68575">
            <a:noAutofit/>
          </a:bodyPr>
          <a:lstStyle>
            <a:lvl1pPr lvl="0" algn="ctr">
              <a:lnSpc>
                <a:spcPct val="100000"/>
              </a:lnSpc>
              <a:spcBef>
                <a:spcPts val="0"/>
              </a:spcBef>
              <a:spcAft>
                <a:spcPts val="0"/>
              </a:spcAft>
              <a:buSzPts val="1100"/>
              <a:buNone/>
              <a:defRPr sz="1400"/>
            </a:lvl1pPr>
            <a:lvl2pPr lvl="1" algn="ctr">
              <a:lnSpc>
                <a:spcPct val="100000"/>
              </a:lnSpc>
              <a:spcBef>
                <a:spcPts val="0"/>
              </a:spcBef>
              <a:spcAft>
                <a:spcPts val="0"/>
              </a:spcAft>
              <a:buSzPts val="1100"/>
              <a:buNone/>
              <a:defRPr/>
            </a:lvl2pPr>
            <a:lvl3pPr lvl="2" algn="ctr">
              <a:lnSpc>
                <a:spcPct val="100000"/>
              </a:lnSpc>
              <a:spcBef>
                <a:spcPts val="1600"/>
              </a:spcBef>
              <a:spcAft>
                <a:spcPts val="0"/>
              </a:spcAft>
              <a:buSzPts val="1100"/>
              <a:buNone/>
              <a:defRPr/>
            </a:lvl3pPr>
            <a:lvl4pPr lvl="3" algn="ctr">
              <a:lnSpc>
                <a:spcPct val="100000"/>
              </a:lnSpc>
              <a:spcBef>
                <a:spcPts val="1600"/>
              </a:spcBef>
              <a:spcAft>
                <a:spcPts val="0"/>
              </a:spcAft>
              <a:buSzPts val="1100"/>
              <a:buNone/>
              <a:defRPr/>
            </a:lvl4pPr>
            <a:lvl5pPr lvl="4" algn="ctr">
              <a:lnSpc>
                <a:spcPct val="100000"/>
              </a:lnSpc>
              <a:spcBef>
                <a:spcPts val="1600"/>
              </a:spcBef>
              <a:spcAft>
                <a:spcPts val="0"/>
              </a:spcAft>
              <a:buSzPts val="1100"/>
              <a:buNone/>
              <a:defRPr/>
            </a:lvl5pPr>
            <a:lvl6pPr lvl="5" algn="ctr">
              <a:lnSpc>
                <a:spcPct val="100000"/>
              </a:lnSpc>
              <a:spcBef>
                <a:spcPts val="1600"/>
              </a:spcBef>
              <a:spcAft>
                <a:spcPts val="0"/>
              </a:spcAft>
              <a:buSzPts val="1100"/>
              <a:buNone/>
              <a:defRPr/>
            </a:lvl6pPr>
            <a:lvl7pPr lvl="6" algn="ctr">
              <a:lnSpc>
                <a:spcPct val="100000"/>
              </a:lnSpc>
              <a:spcBef>
                <a:spcPts val="1600"/>
              </a:spcBef>
              <a:spcAft>
                <a:spcPts val="0"/>
              </a:spcAft>
              <a:buSzPts val="1100"/>
              <a:buNone/>
              <a:defRPr/>
            </a:lvl7pPr>
            <a:lvl8pPr lvl="7" algn="ctr">
              <a:lnSpc>
                <a:spcPct val="100000"/>
              </a:lnSpc>
              <a:spcBef>
                <a:spcPts val="1600"/>
              </a:spcBef>
              <a:spcAft>
                <a:spcPts val="0"/>
              </a:spcAft>
              <a:buSzPts val="1100"/>
              <a:buNone/>
              <a:defRPr/>
            </a:lvl8pPr>
            <a:lvl9pPr lvl="8" algn="ctr">
              <a:lnSpc>
                <a:spcPct val="100000"/>
              </a:lnSpc>
              <a:spcBef>
                <a:spcPts val="1600"/>
              </a:spcBef>
              <a:spcAft>
                <a:spcPts val="1600"/>
              </a:spcAft>
              <a:buSzPts val="1100"/>
              <a:buNone/>
              <a:defRPr/>
            </a:lvl9pPr>
          </a:lstStyle>
          <a:p/>
        </p:txBody>
      </p:sp>
      <p:sp>
        <p:nvSpPr>
          <p:cNvPr id="430" name="Google Shape;430;p55"/>
          <p:cNvSpPr txBox="1"/>
          <p:nvPr>
            <p:ph idx="3" type="subTitle"/>
          </p:nvPr>
        </p:nvSpPr>
        <p:spPr>
          <a:xfrm>
            <a:off x="1246625" y="3867966"/>
            <a:ext cx="2011800" cy="484800"/>
          </a:xfrm>
          <a:prstGeom prst="rect">
            <a:avLst/>
          </a:prstGeom>
          <a:noFill/>
          <a:ln>
            <a:noFill/>
          </a:ln>
        </p:spPr>
        <p:txBody>
          <a:bodyPr anchorCtr="0" anchor="t" bIns="68575" lIns="68575" spcFirstLastPara="1" rIns="68575" wrap="square" tIns="68575">
            <a:noAutofit/>
          </a:bodyPr>
          <a:lstStyle>
            <a:lvl1pPr lvl="0" algn="ctr">
              <a:lnSpc>
                <a:spcPct val="100000"/>
              </a:lnSpc>
              <a:spcBef>
                <a:spcPts val="0"/>
              </a:spcBef>
              <a:spcAft>
                <a:spcPts val="0"/>
              </a:spcAft>
              <a:buSzPts val="1100"/>
              <a:buNone/>
              <a:defRPr sz="1400"/>
            </a:lvl1pPr>
            <a:lvl2pPr lvl="1" algn="ctr">
              <a:lnSpc>
                <a:spcPct val="100000"/>
              </a:lnSpc>
              <a:spcBef>
                <a:spcPts val="0"/>
              </a:spcBef>
              <a:spcAft>
                <a:spcPts val="0"/>
              </a:spcAft>
              <a:buSzPts val="1100"/>
              <a:buNone/>
              <a:defRPr/>
            </a:lvl2pPr>
            <a:lvl3pPr lvl="2" algn="ctr">
              <a:lnSpc>
                <a:spcPct val="100000"/>
              </a:lnSpc>
              <a:spcBef>
                <a:spcPts val="1600"/>
              </a:spcBef>
              <a:spcAft>
                <a:spcPts val="0"/>
              </a:spcAft>
              <a:buSzPts val="1100"/>
              <a:buNone/>
              <a:defRPr/>
            </a:lvl3pPr>
            <a:lvl4pPr lvl="3" algn="ctr">
              <a:lnSpc>
                <a:spcPct val="100000"/>
              </a:lnSpc>
              <a:spcBef>
                <a:spcPts val="1600"/>
              </a:spcBef>
              <a:spcAft>
                <a:spcPts val="0"/>
              </a:spcAft>
              <a:buSzPts val="1100"/>
              <a:buNone/>
              <a:defRPr/>
            </a:lvl4pPr>
            <a:lvl5pPr lvl="4" algn="ctr">
              <a:lnSpc>
                <a:spcPct val="100000"/>
              </a:lnSpc>
              <a:spcBef>
                <a:spcPts val="1600"/>
              </a:spcBef>
              <a:spcAft>
                <a:spcPts val="0"/>
              </a:spcAft>
              <a:buSzPts val="1100"/>
              <a:buNone/>
              <a:defRPr/>
            </a:lvl5pPr>
            <a:lvl6pPr lvl="5" algn="ctr">
              <a:lnSpc>
                <a:spcPct val="100000"/>
              </a:lnSpc>
              <a:spcBef>
                <a:spcPts val="1600"/>
              </a:spcBef>
              <a:spcAft>
                <a:spcPts val="0"/>
              </a:spcAft>
              <a:buSzPts val="1100"/>
              <a:buNone/>
              <a:defRPr/>
            </a:lvl6pPr>
            <a:lvl7pPr lvl="6" algn="ctr">
              <a:lnSpc>
                <a:spcPct val="100000"/>
              </a:lnSpc>
              <a:spcBef>
                <a:spcPts val="1600"/>
              </a:spcBef>
              <a:spcAft>
                <a:spcPts val="0"/>
              </a:spcAft>
              <a:buSzPts val="1100"/>
              <a:buNone/>
              <a:defRPr/>
            </a:lvl7pPr>
            <a:lvl8pPr lvl="7" algn="ctr">
              <a:lnSpc>
                <a:spcPct val="100000"/>
              </a:lnSpc>
              <a:spcBef>
                <a:spcPts val="1600"/>
              </a:spcBef>
              <a:spcAft>
                <a:spcPts val="0"/>
              </a:spcAft>
              <a:buSzPts val="1100"/>
              <a:buNone/>
              <a:defRPr/>
            </a:lvl8pPr>
            <a:lvl9pPr lvl="8" algn="ctr">
              <a:lnSpc>
                <a:spcPct val="100000"/>
              </a:lnSpc>
              <a:spcBef>
                <a:spcPts val="1600"/>
              </a:spcBef>
              <a:spcAft>
                <a:spcPts val="1600"/>
              </a:spcAft>
              <a:buSzPts val="1100"/>
              <a:buNone/>
              <a:defRPr/>
            </a:lvl9pPr>
          </a:lstStyle>
          <a:p/>
        </p:txBody>
      </p:sp>
      <p:sp>
        <p:nvSpPr>
          <p:cNvPr id="431" name="Google Shape;431;p55"/>
          <p:cNvSpPr txBox="1"/>
          <p:nvPr>
            <p:ph idx="4" type="subTitle"/>
          </p:nvPr>
        </p:nvSpPr>
        <p:spPr>
          <a:xfrm>
            <a:off x="3566184" y="3867966"/>
            <a:ext cx="2011800" cy="484800"/>
          </a:xfrm>
          <a:prstGeom prst="rect">
            <a:avLst/>
          </a:prstGeom>
          <a:noFill/>
          <a:ln>
            <a:noFill/>
          </a:ln>
        </p:spPr>
        <p:txBody>
          <a:bodyPr anchorCtr="0" anchor="t" bIns="68575" lIns="68575" spcFirstLastPara="1" rIns="68575" wrap="square" tIns="68575">
            <a:noAutofit/>
          </a:bodyPr>
          <a:lstStyle>
            <a:lvl1pPr lvl="0" algn="ctr">
              <a:lnSpc>
                <a:spcPct val="100000"/>
              </a:lnSpc>
              <a:spcBef>
                <a:spcPts val="0"/>
              </a:spcBef>
              <a:spcAft>
                <a:spcPts val="0"/>
              </a:spcAft>
              <a:buSzPts val="1100"/>
              <a:buNone/>
              <a:defRPr sz="1400"/>
            </a:lvl1pPr>
            <a:lvl2pPr lvl="1" algn="ctr">
              <a:lnSpc>
                <a:spcPct val="100000"/>
              </a:lnSpc>
              <a:spcBef>
                <a:spcPts val="0"/>
              </a:spcBef>
              <a:spcAft>
                <a:spcPts val="0"/>
              </a:spcAft>
              <a:buSzPts val="1100"/>
              <a:buNone/>
              <a:defRPr/>
            </a:lvl2pPr>
            <a:lvl3pPr lvl="2" algn="ctr">
              <a:lnSpc>
                <a:spcPct val="100000"/>
              </a:lnSpc>
              <a:spcBef>
                <a:spcPts val="1600"/>
              </a:spcBef>
              <a:spcAft>
                <a:spcPts val="0"/>
              </a:spcAft>
              <a:buSzPts val="1100"/>
              <a:buNone/>
              <a:defRPr/>
            </a:lvl3pPr>
            <a:lvl4pPr lvl="3" algn="ctr">
              <a:lnSpc>
                <a:spcPct val="100000"/>
              </a:lnSpc>
              <a:spcBef>
                <a:spcPts val="1600"/>
              </a:spcBef>
              <a:spcAft>
                <a:spcPts val="0"/>
              </a:spcAft>
              <a:buSzPts val="1100"/>
              <a:buNone/>
              <a:defRPr/>
            </a:lvl4pPr>
            <a:lvl5pPr lvl="4" algn="ctr">
              <a:lnSpc>
                <a:spcPct val="100000"/>
              </a:lnSpc>
              <a:spcBef>
                <a:spcPts val="1600"/>
              </a:spcBef>
              <a:spcAft>
                <a:spcPts val="0"/>
              </a:spcAft>
              <a:buSzPts val="1100"/>
              <a:buNone/>
              <a:defRPr/>
            </a:lvl5pPr>
            <a:lvl6pPr lvl="5" algn="ctr">
              <a:lnSpc>
                <a:spcPct val="100000"/>
              </a:lnSpc>
              <a:spcBef>
                <a:spcPts val="1600"/>
              </a:spcBef>
              <a:spcAft>
                <a:spcPts val="0"/>
              </a:spcAft>
              <a:buSzPts val="1100"/>
              <a:buNone/>
              <a:defRPr/>
            </a:lvl6pPr>
            <a:lvl7pPr lvl="6" algn="ctr">
              <a:lnSpc>
                <a:spcPct val="100000"/>
              </a:lnSpc>
              <a:spcBef>
                <a:spcPts val="1600"/>
              </a:spcBef>
              <a:spcAft>
                <a:spcPts val="0"/>
              </a:spcAft>
              <a:buSzPts val="1100"/>
              <a:buNone/>
              <a:defRPr/>
            </a:lvl7pPr>
            <a:lvl8pPr lvl="7" algn="ctr">
              <a:lnSpc>
                <a:spcPct val="100000"/>
              </a:lnSpc>
              <a:spcBef>
                <a:spcPts val="1600"/>
              </a:spcBef>
              <a:spcAft>
                <a:spcPts val="0"/>
              </a:spcAft>
              <a:buSzPts val="1100"/>
              <a:buNone/>
              <a:defRPr/>
            </a:lvl8pPr>
            <a:lvl9pPr lvl="8" algn="ctr">
              <a:lnSpc>
                <a:spcPct val="100000"/>
              </a:lnSpc>
              <a:spcBef>
                <a:spcPts val="1600"/>
              </a:spcBef>
              <a:spcAft>
                <a:spcPts val="1600"/>
              </a:spcAft>
              <a:buSzPts val="1100"/>
              <a:buNone/>
              <a:defRPr/>
            </a:lvl9pPr>
          </a:lstStyle>
          <a:p/>
        </p:txBody>
      </p:sp>
      <p:sp>
        <p:nvSpPr>
          <p:cNvPr id="432" name="Google Shape;432;p55"/>
          <p:cNvSpPr txBox="1"/>
          <p:nvPr>
            <p:ph idx="5" type="subTitle"/>
          </p:nvPr>
        </p:nvSpPr>
        <p:spPr>
          <a:xfrm>
            <a:off x="5885716" y="2254441"/>
            <a:ext cx="2011800" cy="484800"/>
          </a:xfrm>
          <a:prstGeom prst="rect">
            <a:avLst/>
          </a:prstGeom>
          <a:noFill/>
          <a:ln>
            <a:noFill/>
          </a:ln>
        </p:spPr>
        <p:txBody>
          <a:bodyPr anchorCtr="0" anchor="t" bIns="68575" lIns="68575" spcFirstLastPara="1" rIns="68575" wrap="square" tIns="68575">
            <a:noAutofit/>
          </a:bodyPr>
          <a:lstStyle>
            <a:lvl1pPr lvl="0" algn="ctr">
              <a:lnSpc>
                <a:spcPct val="100000"/>
              </a:lnSpc>
              <a:spcBef>
                <a:spcPts val="0"/>
              </a:spcBef>
              <a:spcAft>
                <a:spcPts val="0"/>
              </a:spcAft>
              <a:buSzPts val="1100"/>
              <a:buNone/>
              <a:defRPr sz="1400"/>
            </a:lvl1pPr>
            <a:lvl2pPr lvl="1" algn="ctr">
              <a:lnSpc>
                <a:spcPct val="100000"/>
              </a:lnSpc>
              <a:spcBef>
                <a:spcPts val="0"/>
              </a:spcBef>
              <a:spcAft>
                <a:spcPts val="0"/>
              </a:spcAft>
              <a:buSzPts val="1100"/>
              <a:buNone/>
              <a:defRPr/>
            </a:lvl2pPr>
            <a:lvl3pPr lvl="2" algn="ctr">
              <a:lnSpc>
                <a:spcPct val="100000"/>
              </a:lnSpc>
              <a:spcBef>
                <a:spcPts val="1600"/>
              </a:spcBef>
              <a:spcAft>
                <a:spcPts val="0"/>
              </a:spcAft>
              <a:buSzPts val="1100"/>
              <a:buNone/>
              <a:defRPr/>
            </a:lvl3pPr>
            <a:lvl4pPr lvl="3" algn="ctr">
              <a:lnSpc>
                <a:spcPct val="100000"/>
              </a:lnSpc>
              <a:spcBef>
                <a:spcPts val="1600"/>
              </a:spcBef>
              <a:spcAft>
                <a:spcPts val="0"/>
              </a:spcAft>
              <a:buSzPts val="1100"/>
              <a:buNone/>
              <a:defRPr/>
            </a:lvl4pPr>
            <a:lvl5pPr lvl="4" algn="ctr">
              <a:lnSpc>
                <a:spcPct val="100000"/>
              </a:lnSpc>
              <a:spcBef>
                <a:spcPts val="1600"/>
              </a:spcBef>
              <a:spcAft>
                <a:spcPts val="0"/>
              </a:spcAft>
              <a:buSzPts val="1100"/>
              <a:buNone/>
              <a:defRPr/>
            </a:lvl5pPr>
            <a:lvl6pPr lvl="5" algn="ctr">
              <a:lnSpc>
                <a:spcPct val="100000"/>
              </a:lnSpc>
              <a:spcBef>
                <a:spcPts val="1600"/>
              </a:spcBef>
              <a:spcAft>
                <a:spcPts val="0"/>
              </a:spcAft>
              <a:buSzPts val="1100"/>
              <a:buNone/>
              <a:defRPr/>
            </a:lvl6pPr>
            <a:lvl7pPr lvl="6" algn="ctr">
              <a:lnSpc>
                <a:spcPct val="100000"/>
              </a:lnSpc>
              <a:spcBef>
                <a:spcPts val="1600"/>
              </a:spcBef>
              <a:spcAft>
                <a:spcPts val="0"/>
              </a:spcAft>
              <a:buSzPts val="1100"/>
              <a:buNone/>
              <a:defRPr/>
            </a:lvl7pPr>
            <a:lvl8pPr lvl="7" algn="ctr">
              <a:lnSpc>
                <a:spcPct val="100000"/>
              </a:lnSpc>
              <a:spcBef>
                <a:spcPts val="1600"/>
              </a:spcBef>
              <a:spcAft>
                <a:spcPts val="0"/>
              </a:spcAft>
              <a:buSzPts val="1100"/>
              <a:buNone/>
              <a:defRPr/>
            </a:lvl8pPr>
            <a:lvl9pPr lvl="8" algn="ctr">
              <a:lnSpc>
                <a:spcPct val="100000"/>
              </a:lnSpc>
              <a:spcBef>
                <a:spcPts val="1600"/>
              </a:spcBef>
              <a:spcAft>
                <a:spcPts val="1600"/>
              </a:spcAft>
              <a:buSzPts val="1100"/>
              <a:buNone/>
              <a:defRPr/>
            </a:lvl9pPr>
          </a:lstStyle>
          <a:p/>
        </p:txBody>
      </p:sp>
      <p:sp>
        <p:nvSpPr>
          <p:cNvPr id="433" name="Google Shape;433;p55"/>
          <p:cNvSpPr txBox="1"/>
          <p:nvPr>
            <p:ph idx="6" type="subTitle"/>
          </p:nvPr>
        </p:nvSpPr>
        <p:spPr>
          <a:xfrm>
            <a:off x="5885716" y="3867966"/>
            <a:ext cx="2011800" cy="484800"/>
          </a:xfrm>
          <a:prstGeom prst="rect">
            <a:avLst/>
          </a:prstGeom>
          <a:noFill/>
          <a:ln>
            <a:noFill/>
          </a:ln>
        </p:spPr>
        <p:txBody>
          <a:bodyPr anchorCtr="0" anchor="t" bIns="68575" lIns="68575" spcFirstLastPara="1" rIns="68575" wrap="square" tIns="68575">
            <a:noAutofit/>
          </a:bodyPr>
          <a:lstStyle>
            <a:lvl1pPr lvl="0" algn="ctr">
              <a:lnSpc>
                <a:spcPct val="100000"/>
              </a:lnSpc>
              <a:spcBef>
                <a:spcPts val="0"/>
              </a:spcBef>
              <a:spcAft>
                <a:spcPts val="0"/>
              </a:spcAft>
              <a:buSzPts val="1100"/>
              <a:buNone/>
              <a:defRPr sz="1400"/>
            </a:lvl1pPr>
            <a:lvl2pPr lvl="1" algn="ctr">
              <a:lnSpc>
                <a:spcPct val="100000"/>
              </a:lnSpc>
              <a:spcBef>
                <a:spcPts val="0"/>
              </a:spcBef>
              <a:spcAft>
                <a:spcPts val="0"/>
              </a:spcAft>
              <a:buSzPts val="1100"/>
              <a:buNone/>
              <a:defRPr/>
            </a:lvl2pPr>
            <a:lvl3pPr lvl="2" algn="ctr">
              <a:lnSpc>
                <a:spcPct val="100000"/>
              </a:lnSpc>
              <a:spcBef>
                <a:spcPts val="1600"/>
              </a:spcBef>
              <a:spcAft>
                <a:spcPts val="0"/>
              </a:spcAft>
              <a:buSzPts val="1100"/>
              <a:buNone/>
              <a:defRPr/>
            </a:lvl3pPr>
            <a:lvl4pPr lvl="3" algn="ctr">
              <a:lnSpc>
                <a:spcPct val="100000"/>
              </a:lnSpc>
              <a:spcBef>
                <a:spcPts val="1600"/>
              </a:spcBef>
              <a:spcAft>
                <a:spcPts val="0"/>
              </a:spcAft>
              <a:buSzPts val="1100"/>
              <a:buNone/>
              <a:defRPr/>
            </a:lvl4pPr>
            <a:lvl5pPr lvl="4" algn="ctr">
              <a:lnSpc>
                <a:spcPct val="100000"/>
              </a:lnSpc>
              <a:spcBef>
                <a:spcPts val="1600"/>
              </a:spcBef>
              <a:spcAft>
                <a:spcPts val="0"/>
              </a:spcAft>
              <a:buSzPts val="1100"/>
              <a:buNone/>
              <a:defRPr/>
            </a:lvl5pPr>
            <a:lvl6pPr lvl="5" algn="ctr">
              <a:lnSpc>
                <a:spcPct val="100000"/>
              </a:lnSpc>
              <a:spcBef>
                <a:spcPts val="1600"/>
              </a:spcBef>
              <a:spcAft>
                <a:spcPts val="0"/>
              </a:spcAft>
              <a:buSzPts val="1100"/>
              <a:buNone/>
              <a:defRPr/>
            </a:lvl6pPr>
            <a:lvl7pPr lvl="6" algn="ctr">
              <a:lnSpc>
                <a:spcPct val="100000"/>
              </a:lnSpc>
              <a:spcBef>
                <a:spcPts val="1600"/>
              </a:spcBef>
              <a:spcAft>
                <a:spcPts val="0"/>
              </a:spcAft>
              <a:buSzPts val="1100"/>
              <a:buNone/>
              <a:defRPr/>
            </a:lvl7pPr>
            <a:lvl8pPr lvl="7" algn="ctr">
              <a:lnSpc>
                <a:spcPct val="100000"/>
              </a:lnSpc>
              <a:spcBef>
                <a:spcPts val="1600"/>
              </a:spcBef>
              <a:spcAft>
                <a:spcPts val="0"/>
              </a:spcAft>
              <a:buSzPts val="1100"/>
              <a:buNone/>
              <a:defRPr/>
            </a:lvl8pPr>
            <a:lvl9pPr lvl="8" algn="ctr">
              <a:lnSpc>
                <a:spcPct val="100000"/>
              </a:lnSpc>
              <a:spcBef>
                <a:spcPts val="1600"/>
              </a:spcBef>
              <a:spcAft>
                <a:spcPts val="1600"/>
              </a:spcAft>
              <a:buSzPts val="1100"/>
              <a:buNone/>
              <a:defRPr/>
            </a:lvl9pPr>
          </a:lstStyle>
          <a:p/>
        </p:txBody>
      </p:sp>
      <p:sp>
        <p:nvSpPr>
          <p:cNvPr id="434" name="Google Shape;434;p55"/>
          <p:cNvSpPr txBox="1"/>
          <p:nvPr>
            <p:ph idx="7" type="subTitle"/>
          </p:nvPr>
        </p:nvSpPr>
        <p:spPr>
          <a:xfrm>
            <a:off x="1246625" y="1947216"/>
            <a:ext cx="2011800" cy="400800"/>
          </a:xfrm>
          <a:prstGeom prst="rect">
            <a:avLst/>
          </a:prstGeom>
          <a:noFill/>
          <a:ln>
            <a:noFill/>
          </a:ln>
        </p:spPr>
        <p:txBody>
          <a:bodyPr anchorCtr="0" anchor="b" bIns="68575" lIns="68575" spcFirstLastPara="1" rIns="68575" wrap="square" tIns="68575">
            <a:noAutofit/>
          </a:bodyPr>
          <a:lstStyle>
            <a:lvl1pPr lvl="0" algn="ctr">
              <a:lnSpc>
                <a:spcPct val="100000"/>
              </a:lnSpc>
              <a:spcBef>
                <a:spcPts val="0"/>
              </a:spcBef>
              <a:spcAft>
                <a:spcPts val="0"/>
              </a:spcAft>
              <a:buClr>
                <a:schemeClr val="lt2"/>
              </a:buClr>
              <a:buSzPts val="1700"/>
              <a:buFont typeface="Alata"/>
              <a:buNone/>
              <a:defRPr sz="2200">
                <a:solidFill>
                  <a:schemeClr val="dk1"/>
                </a:solidFill>
                <a:latin typeface="Calistoga"/>
                <a:ea typeface="Calistoga"/>
                <a:cs typeface="Calistoga"/>
                <a:sym typeface="Calistoga"/>
              </a:defRPr>
            </a:lvl1pPr>
            <a:lvl2pPr lvl="1" algn="ctr">
              <a:lnSpc>
                <a:spcPct val="100000"/>
              </a:lnSpc>
              <a:spcBef>
                <a:spcPts val="0"/>
              </a:spcBef>
              <a:spcAft>
                <a:spcPts val="0"/>
              </a:spcAft>
              <a:buClr>
                <a:schemeClr val="lt2"/>
              </a:buClr>
              <a:buSzPts val="1700"/>
              <a:buFont typeface="Alata"/>
              <a:buNone/>
              <a:defRPr b="1" sz="2200">
                <a:solidFill>
                  <a:schemeClr val="lt2"/>
                </a:solidFill>
                <a:latin typeface="Alata"/>
                <a:ea typeface="Alata"/>
                <a:cs typeface="Alata"/>
                <a:sym typeface="Alata"/>
              </a:defRPr>
            </a:lvl2pPr>
            <a:lvl3pPr lvl="2"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3pPr>
            <a:lvl4pPr lvl="3"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4pPr>
            <a:lvl5pPr lvl="4"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5pPr>
            <a:lvl6pPr lvl="5"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6pPr>
            <a:lvl7pPr lvl="6"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7pPr>
            <a:lvl8pPr lvl="7"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8pPr>
            <a:lvl9pPr lvl="8" algn="ctr">
              <a:lnSpc>
                <a:spcPct val="100000"/>
              </a:lnSpc>
              <a:spcBef>
                <a:spcPts val="1600"/>
              </a:spcBef>
              <a:spcAft>
                <a:spcPts val="1600"/>
              </a:spcAft>
              <a:buClr>
                <a:schemeClr val="lt2"/>
              </a:buClr>
              <a:buSzPts val="1700"/>
              <a:buFont typeface="Alata"/>
              <a:buNone/>
              <a:defRPr b="1" sz="2200">
                <a:solidFill>
                  <a:schemeClr val="lt2"/>
                </a:solidFill>
                <a:latin typeface="Alata"/>
                <a:ea typeface="Alata"/>
                <a:cs typeface="Alata"/>
                <a:sym typeface="Alata"/>
              </a:defRPr>
            </a:lvl9pPr>
          </a:lstStyle>
          <a:p/>
        </p:txBody>
      </p:sp>
      <p:sp>
        <p:nvSpPr>
          <p:cNvPr id="435" name="Google Shape;435;p55"/>
          <p:cNvSpPr txBox="1"/>
          <p:nvPr>
            <p:ph idx="8" type="subTitle"/>
          </p:nvPr>
        </p:nvSpPr>
        <p:spPr>
          <a:xfrm>
            <a:off x="3566184" y="1947216"/>
            <a:ext cx="2011800" cy="400800"/>
          </a:xfrm>
          <a:prstGeom prst="rect">
            <a:avLst/>
          </a:prstGeom>
          <a:noFill/>
          <a:ln>
            <a:noFill/>
          </a:ln>
        </p:spPr>
        <p:txBody>
          <a:bodyPr anchorCtr="0" anchor="b" bIns="68575" lIns="68575" spcFirstLastPara="1" rIns="68575" wrap="square" tIns="68575">
            <a:noAutofit/>
          </a:bodyPr>
          <a:lstStyle>
            <a:lvl1pPr lvl="0" algn="ctr">
              <a:lnSpc>
                <a:spcPct val="100000"/>
              </a:lnSpc>
              <a:spcBef>
                <a:spcPts val="0"/>
              </a:spcBef>
              <a:spcAft>
                <a:spcPts val="0"/>
              </a:spcAft>
              <a:buClr>
                <a:schemeClr val="lt2"/>
              </a:buClr>
              <a:buSzPts val="1700"/>
              <a:buFont typeface="Alata"/>
              <a:buNone/>
              <a:defRPr sz="2200">
                <a:solidFill>
                  <a:schemeClr val="dk1"/>
                </a:solidFill>
                <a:latin typeface="Calistoga"/>
                <a:ea typeface="Calistoga"/>
                <a:cs typeface="Calistoga"/>
                <a:sym typeface="Calistoga"/>
              </a:defRPr>
            </a:lvl1pPr>
            <a:lvl2pPr lvl="1" algn="ctr">
              <a:lnSpc>
                <a:spcPct val="100000"/>
              </a:lnSpc>
              <a:spcBef>
                <a:spcPts val="0"/>
              </a:spcBef>
              <a:spcAft>
                <a:spcPts val="0"/>
              </a:spcAft>
              <a:buClr>
                <a:schemeClr val="lt2"/>
              </a:buClr>
              <a:buSzPts val="1700"/>
              <a:buFont typeface="Alata"/>
              <a:buNone/>
              <a:defRPr b="1" sz="2200">
                <a:solidFill>
                  <a:schemeClr val="lt2"/>
                </a:solidFill>
                <a:latin typeface="Alata"/>
                <a:ea typeface="Alata"/>
                <a:cs typeface="Alata"/>
                <a:sym typeface="Alata"/>
              </a:defRPr>
            </a:lvl2pPr>
            <a:lvl3pPr lvl="2"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3pPr>
            <a:lvl4pPr lvl="3"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4pPr>
            <a:lvl5pPr lvl="4"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5pPr>
            <a:lvl6pPr lvl="5"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6pPr>
            <a:lvl7pPr lvl="6"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7pPr>
            <a:lvl8pPr lvl="7"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8pPr>
            <a:lvl9pPr lvl="8" algn="ctr">
              <a:lnSpc>
                <a:spcPct val="100000"/>
              </a:lnSpc>
              <a:spcBef>
                <a:spcPts val="1600"/>
              </a:spcBef>
              <a:spcAft>
                <a:spcPts val="1600"/>
              </a:spcAft>
              <a:buClr>
                <a:schemeClr val="lt2"/>
              </a:buClr>
              <a:buSzPts val="1700"/>
              <a:buFont typeface="Alata"/>
              <a:buNone/>
              <a:defRPr b="1" sz="2200">
                <a:solidFill>
                  <a:schemeClr val="lt2"/>
                </a:solidFill>
                <a:latin typeface="Alata"/>
                <a:ea typeface="Alata"/>
                <a:cs typeface="Alata"/>
                <a:sym typeface="Alata"/>
              </a:defRPr>
            </a:lvl9pPr>
          </a:lstStyle>
          <a:p/>
        </p:txBody>
      </p:sp>
      <p:sp>
        <p:nvSpPr>
          <p:cNvPr id="436" name="Google Shape;436;p55"/>
          <p:cNvSpPr txBox="1"/>
          <p:nvPr>
            <p:ph idx="9" type="subTitle"/>
          </p:nvPr>
        </p:nvSpPr>
        <p:spPr>
          <a:xfrm>
            <a:off x="5885742" y="1947216"/>
            <a:ext cx="2011800" cy="400800"/>
          </a:xfrm>
          <a:prstGeom prst="rect">
            <a:avLst/>
          </a:prstGeom>
          <a:noFill/>
          <a:ln>
            <a:noFill/>
          </a:ln>
        </p:spPr>
        <p:txBody>
          <a:bodyPr anchorCtr="0" anchor="b" bIns="68575" lIns="68575" spcFirstLastPara="1" rIns="68575" wrap="square" tIns="68575">
            <a:noAutofit/>
          </a:bodyPr>
          <a:lstStyle>
            <a:lvl1pPr lvl="0" algn="ctr">
              <a:lnSpc>
                <a:spcPct val="100000"/>
              </a:lnSpc>
              <a:spcBef>
                <a:spcPts val="0"/>
              </a:spcBef>
              <a:spcAft>
                <a:spcPts val="0"/>
              </a:spcAft>
              <a:buClr>
                <a:schemeClr val="lt2"/>
              </a:buClr>
              <a:buSzPts val="1700"/>
              <a:buFont typeface="Alata"/>
              <a:buNone/>
              <a:defRPr sz="2200">
                <a:solidFill>
                  <a:schemeClr val="dk1"/>
                </a:solidFill>
                <a:latin typeface="Calistoga"/>
                <a:ea typeface="Calistoga"/>
                <a:cs typeface="Calistoga"/>
                <a:sym typeface="Calistoga"/>
              </a:defRPr>
            </a:lvl1pPr>
            <a:lvl2pPr lvl="1" algn="ctr">
              <a:lnSpc>
                <a:spcPct val="100000"/>
              </a:lnSpc>
              <a:spcBef>
                <a:spcPts val="0"/>
              </a:spcBef>
              <a:spcAft>
                <a:spcPts val="0"/>
              </a:spcAft>
              <a:buClr>
                <a:schemeClr val="lt2"/>
              </a:buClr>
              <a:buSzPts val="1700"/>
              <a:buFont typeface="Alata"/>
              <a:buNone/>
              <a:defRPr b="1" sz="2200">
                <a:solidFill>
                  <a:schemeClr val="lt2"/>
                </a:solidFill>
                <a:latin typeface="Alata"/>
                <a:ea typeface="Alata"/>
                <a:cs typeface="Alata"/>
                <a:sym typeface="Alata"/>
              </a:defRPr>
            </a:lvl2pPr>
            <a:lvl3pPr lvl="2"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3pPr>
            <a:lvl4pPr lvl="3"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4pPr>
            <a:lvl5pPr lvl="4"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5pPr>
            <a:lvl6pPr lvl="5"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6pPr>
            <a:lvl7pPr lvl="6"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7pPr>
            <a:lvl8pPr lvl="7"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8pPr>
            <a:lvl9pPr lvl="8" algn="ctr">
              <a:lnSpc>
                <a:spcPct val="100000"/>
              </a:lnSpc>
              <a:spcBef>
                <a:spcPts val="1600"/>
              </a:spcBef>
              <a:spcAft>
                <a:spcPts val="1600"/>
              </a:spcAft>
              <a:buClr>
                <a:schemeClr val="lt2"/>
              </a:buClr>
              <a:buSzPts val="1700"/>
              <a:buFont typeface="Alata"/>
              <a:buNone/>
              <a:defRPr b="1" sz="2200">
                <a:solidFill>
                  <a:schemeClr val="lt2"/>
                </a:solidFill>
                <a:latin typeface="Alata"/>
                <a:ea typeface="Alata"/>
                <a:cs typeface="Alata"/>
                <a:sym typeface="Alata"/>
              </a:defRPr>
            </a:lvl9pPr>
          </a:lstStyle>
          <a:p/>
        </p:txBody>
      </p:sp>
      <p:sp>
        <p:nvSpPr>
          <p:cNvPr id="437" name="Google Shape;437;p55"/>
          <p:cNvSpPr txBox="1"/>
          <p:nvPr>
            <p:ph idx="13" type="subTitle"/>
          </p:nvPr>
        </p:nvSpPr>
        <p:spPr>
          <a:xfrm>
            <a:off x="1246625" y="3560741"/>
            <a:ext cx="2011800" cy="400800"/>
          </a:xfrm>
          <a:prstGeom prst="rect">
            <a:avLst/>
          </a:prstGeom>
          <a:noFill/>
          <a:ln>
            <a:noFill/>
          </a:ln>
        </p:spPr>
        <p:txBody>
          <a:bodyPr anchorCtr="0" anchor="b" bIns="68575" lIns="68575" spcFirstLastPara="1" rIns="68575" wrap="square" tIns="68575">
            <a:noAutofit/>
          </a:bodyPr>
          <a:lstStyle>
            <a:lvl1pPr lvl="0" algn="ctr">
              <a:lnSpc>
                <a:spcPct val="100000"/>
              </a:lnSpc>
              <a:spcBef>
                <a:spcPts val="0"/>
              </a:spcBef>
              <a:spcAft>
                <a:spcPts val="0"/>
              </a:spcAft>
              <a:buClr>
                <a:schemeClr val="lt2"/>
              </a:buClr>
              <a:buSzPts val="1700"/>
              <a:buFont typeface="Alata"/>
              <a:buNone/>
              <a:defRPr sz="2200">
                <a:solidFill>
                  <a:schemeClr val="dk1"/>
                </a:solidFill>
                <a:latin typeface="Calistoga"/>
                <a:ea typeface="Calistoga"/>
                <a:cs typeface="Calistoga"/>
                <a:sym typeface="Calistoga"/>
              </a:defRPr>
            </a:lvl1pPr>
            <a:lvl2pPr lvl="1" algn="ctr">
              <a:lnSpc>
                <a:spcPct val="100000"/>
              </a:lnSpc>
              <a:spcBef>
                <a:spcPts val="0"/>
              </a:spcBef>
              <a:spcAft>
                <a:spcPts val="0"/>
              </a:spcAft>
              <a:buClr>
                <a:schemeClr val="lt2"/>
              </a:buClr>
              <a:buSzPts val="1700"/>
              <a:buFont typeface="Alata"/>
              <a:buNone/>
              <a:defRPr b="1" sz="2200">
                <a:solidFill>
                  <a:schemeClr val="lt2"/>
                </a:solidFill>
                <a:latin typeface="Alata"/>
                <a:ea typeface="Alata"/>
                <a:cs typeface="Alata"/>
                <a:sym typeface="Alata"/>
              </a:defRPr>
            </a:lvl2pPr>
            <a:lvl3pPr lvl="2"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3pPr>
            <a:lvl4pPr lvl="3"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4pPr>
            <a:lvl5pPr lvl="4"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5pPr>
            <a:lvl6pPr lvl="5"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6pPr>
            <a:lvl7pPr lvl="6"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7pPr>
            <a:lvl8pPr lvl="7"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8pPr>
            <a:lvl9pPr lvl="8" algn="ctr">
              <a:lnSpc>
                <a:spcPct val="100000"/>
              </a:lnSpc>
              <a:spcBef>
                <a:spcPts val="1600"/>
              </a:spcBef>
              <a:spcAft>
                <a:spcPts val="1600"/>
              </a:spcAft>
              <a:buClr>
                <a:schemeClr val="lt2"/>
              </a:buClr>
              <a:buSzPts val="1700"/>
              <a:buFont typeface="Alata"/>
              <a:buNone/>
              <a:defRPr b="1" sz="2200">
                <a:solidFill>
                  <a:schemeClr val="lt2"/>
                </a:solidFill>
                <a:latin typeface="Alata"/>
                <a:ea typeface="Alata"/>
                <a:cs typeface="Alata"/>
                <a:sym typeface="Alata"/>
              </a:defRPr>
            </a:lvl9pPr>
          </a:lstStyle>
          <a:p/>
        </p:txBody>
      </p:sp>
      <p:sp>
        <p:nvSpPr>
          <p:cNvPr id="438" name="Google Shape;438;p55"/>
          <p:cNvSpPr txBox="1"/>
          <p:nvPr>
            <p:ph idx="14" type="subTitle"/>
          </p:nvPr>
        </p:nvSpPr>
        <p:spPr>
          <a:xfrm>
            <a:off x="3566184" y="3560741"/>
            <a:ext cx="2011800" cy="400800"/>
          </a:xfrm>
          <a:prstGeom prst="rect">
            <a:avLst/>
          </a:prstGeom>
          <a:noFill/>
          <a:ln>
            <a:noFill/>
          </a:ln>
        </p:spPr>
        <p:txBody>
          <a:bodyPr anchorCtr="0" anchor="b" bIns="68575" lIns="68575" spcFirstLastPara="1" rIns="68575" wrap="square" tIns="68575">
            <a:noAutofit/>
          </a:bodyPr>
          <a:lstStyle>
            <a:lvl1pPr lvl="0" algn="ctr">
              <a:lnSpc>
                <a:spcPct val="100000"/>
              </a:lnSpc>
              <a:spcBef>
                <a:spcPts val="0"/>
              </a:spcBef>
              <a:spcAft>
                <a:spcPts val="0"/>
              </a:spcAft>
              <a:buClr>
                <a:schemeClr val="lt2"/>
              </a:buClr>
              <a:buSzPts val="1700"/>
              <a:buFont typeface="Alata"/>
              <a:buNone/>
              <a:defRPr sz="2200">
                <a:solidFill>
                  <a:schemeClr val="dk1"/>
                </a:solidFill>
                <a:latin typeface="Calistoga"/>
                <a:ea typeface="Calistoga"/>
                <a:cs typeface="Calistoga"/>
                <a:sym typeface="Calistoga"/>
              </a:defRPr>
            </a:lvl1pPr>
            <a:lvl2pPr lvl="1" algn="ctr">
              <a:lnSpc>
                <a:spcPct val="100000"/>
              </a:lnSpc>
              <a:spcBef>
                <a:spcPts val="0"/>
              </a:spcBef>
              <a:spcAft>
                <a:spcPts val="0"/>
              </a:spcAft>
              <a:buClr>
                <a:schemeClr val="lt2"/>
              </a:buClr>
              <a:buSzPts val="1700"/>
              <a:buFont typeface="Alata"/>
              <a:buNone/>
              <a:defRPr b="1" sz="2200">
                <a:solidFill>
                  <a:schemeClr val="lt2"/>
                </a:solidFill>
                <a:latin typeface="Alata"/>
                <a:ea typeface="Alata"/>
                <a:cs typeface="Alata"/>
                <a:sym typeface="Alata"/>
              </a:defRPr>
            </a:lvl2pPr>
            <a:lvl3pPr lvl="2"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3pPr>
            <a:lvl4pPr lvl="3"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4pPr>
            <a:lvl5pPr lvl="4"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5pPr>
            <a:lvl6pPr lvl="5"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6pPr>
            <a:lvl7pPr lvl="6"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7pPr>
            <a:lvl8pPr lvl="7"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8pPr>
            <a:lvl9pPr lvl="8" algn="ctr">
              <a:lnSpc>
                <a:spcPct val="100000"/>
              </a:lnSpc>
              <a:spcBef>
                <a:spcPts val="1600"/>
              </a:spcBef>
              <a:spcAft>
                <a:spcPts val="1600"/>
              </a:spcAft>
              <a:buClr>
                <a:schemeClr val="lt2"/>
              </a:buClr>
              <a:buSzPts val="1700"/>
              <a:buFont typeface="Alata"/>
              <a:buNone/>
              <a:defRPr b="1" sz="2200">
                <a:solidFill>
                  <a:schemeClr val="lt2"/>
                </a:solidFill>
                <a:latin typeface="Alata"/>
                <a:ea typeface="Alata"/>
                <a:cs typeface="Alata"/>
                <a:sym typeface="Alata"/>
              </a:defRPr>
            </a:lvl9pPr>
          </a:lstStyle>
          <a:p/>
        </p:txBody>
      </p:sp>
      <p:sp>
        <p:nvSpPr>
          <p:cNvPr id="439" name="Google Shape;439;p55"/>
          <p:cNvSpPr txBox="1"/>
          <p:nvPr>
            <p:ph idx="15" type="subTitle"/>
          </p:nvPr>
        </p:nvSpPr>
        <p:spPr>
          <a:xfrm>
            <a:off x="5885742" y="3560741"/>
            <a:ext cx="2011800" cy="400800"/>
          </a:xfrm>
          <a:prstGeom prst="rect">
            <a:avLst/>
          </a:prstGeom>
          <a:noFill/>
          <a:ln>
            <a:noFill/>
          </a:ln>
        </p:spPr>
        <p:txBody>
          <a:bodyPr anchorCtr="0" anchor="b" bIns="68575" lIns="68575" spcFirstLastPara="1" rIns="68575" wrap="square" tIns="68575">
            <a:noAutofit/>
          </a:bodyPr>
          <a:lstStyle>
            <a:lvl1pPr lvl="0" algn="ctr">
              <a:lnSpc>
                <a:spcPct val="100000"/>
              </a:lnSpc>
              <a:spcBef>
                <a:spcPts val="0"/>
              </a:spcBef>
              <a:spcAft>
                <a:spcPts val="0"/>
              </a:spcAft>
              <a:buClr>
                <a:schemeClr val="lt2"/>
              </a:buClr>
              <a:buSzPts val="1700"/>
              <a:buFont typeface="Alata"/>
              <a:buNone/>
              <a:defRPr sz="2200">
                <a:solidFill>
                  <a:schemeClr val="dk1"/>
                </a:solidFill>
                <a:latin typeface="Calistoga"/>
                <a:ea typeface="Calistoga"/>
                <a:cs typeface="Calistoga"/>
                <a:sym typeface="Calistoga"/>
              </a:defRPr>
            </a:lvl1pPr>
            <a:lvl2pPr lvl="1" algn="ctr">
              <a:lnSpc>
                <a:spcPct val="100000"/>
              </a:lnSpc>
              <a:spcBef>
                <a:spcPts val="0"/>
              </a:spcBef>
              <a:spcAft>
                <a:spcPts val="0"/>
              </a:spcAft>
              <a:buClr>
                <a:schemeClr val="lt2"/>
              </a:buClr>
              <a:buSzPts val="1700"/>
              <a:buFont typeface="Alata"/>
              <a:buNone/>
              <a:defRPr b="1" sz="2200">
                <a:solidFill>
                  <a:schemeClr val="lt2"/>
                </a:solidFill>
                <a:latin typeface="Alata"/>
                <a:ea typeface="Alata"/>
                <a:cs typeface="Alata"/>
                <a:sym typeface="Alata"/>
              </a:defRPr>
            </a:lvl2pPr>
            <a:lvl3pPr lvl="2"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3pPr>
            <a:lvl4pPr lvl="3"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4pPr>
            <a:lvl5pPr lvl="4"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5pPr>
            <a:lvl6pPr lvl="5"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6pPr>
            <a:lvl7pPr lvl="6"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7pPr>
            <a:lvl8pPr lvl="7" algn="ctr">
              <a:lnSpc>
                <a:spcPct val="100000"/>
              </a:lnSpc>
              <a:spcBef>
                <a:spcPts val="1600"/>
              </a:spcBef>
              <a:spcAft>
                <a:spcPts val="0"/>
              </a:spcAft>
              <a:buClr>
                <a:schemeClr val="lt2"/>
              </a:buClr>
              <a:buSzPts val="1700"/>
              <a:buFont typeface="Alata"/>
              <a:buNone/>
              <a:defRPr b="1" sz="2200">
                <a:solidFill>
                  <a:schemeClr val="lt2"/>
                </a:solidFill>
                <a:latin typeface="Alata"/>
                <a:ea typeface="Alata"/>
                <a:cs typeface="Alata"/>
                <a:sym typeface="Alata"/>
              </a:defRPr>
            </a:lvl8pPr>
            <a:lvl9pPr lvl="8" algn="ctr">
              <a:lnSpc>
                <a:spcPct val="100000"/>
              </a:lnSpc>
              <a:spcBef>
                <a:spcPts val="1600"/>
              </a:spcBef>
              <a:spcAft>
                <a:spcPts val="1600"/>
              </a:spcAft>
              <a:buClr>
                <a:schemeClr val="lt2"/>
              </a:buClr>
              <a:buSzPts val="1700"/>
              <a:buFont typeface="Alata"/>
              <a:buNone/>
              <a:defRPr b="1" sz="2200">
                <a:solidFill>
                  <a:schemeClr val="lt2"/>
                </a:solidFill>
                <a:latin typeface="Alata"/>
                <a:ea typeface="Alata"/>
                <a:cs typeface="Alata"/>
                <a:sym typeface="Alata"/>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 only 1">
    <p:spTree>
      <p:nvGrpSpPr>
        <p:cNvPr id="440" name="Shape 440"/>
        <p:cNvGrpSpPr/>
        <p:nvPr/>
      </p:nvGrpSpPr>
      <p:grpSpPr>
        <a:xfrm>
          <a:off x="0" y="0"/>
          <a:ext cx="0" cy="0"/>
          <a:chOff x="0" y="0"/>
          <a:chExt cx="0" cy="0"/>
        </a:xfrm>
      </p:grpSpPr>
      <p:pic>
        <p:nvPicPr>
          <p:cNvPr id="441" name="Google Shape;441;p56"/>
          <p:cNvPicPr preferRelativeResize="0"/>
          <p:nvPr/>
        </p:nvPicPr>
        <p:blipFill rotWithShape="1">
          <a:blip r:embed="rId2">
            <a:alphaModFix/>
          </a:blip>
          <a:srcRect b="0" l="0" r="0" t="0"/>
          <a:stretch/>
        </p:blipFill>
        <p:spPr>
          <a:xfrm>
            <a:off x="0" y="1"/>
            <a:ext cx="9144000" cy="5143511"/>
          </a:xfrm>
          <a:prstGeom prst="rect">
            <a:avLst/>
          </a:prstGeom>
          <a:noFill/>
          <a:ln>
            <a:noFill/>
          </a:ln>
        </p:spPr>
      </p:pic>
      <p:pic>
        <p:nvPicPr>
          <p:cNvPr id="442" name="Google Shape;442;p56"/>
          <p:cNvPicPr preferRelativeResize="0"/>
          <p:nvPr/>
        </p:nvPicPr>
        <p:blipFill rotWithShape="1">
          <a:blip r:embed="rId3">
            <a:alphaModFix/>
          </a:blip>
          <a:srcRect b="30500" l="0" r="0" t="-3435"/>
          <a:stretch/>
        </p:blipFill>
        <p:spPr>
          <a:xfrm rot="5400000">
            <a:off x="-183683" y="183689"/>
            <a:ext cx="1685675" cy="1318298"/>
          </a:xfrm>
          <a:prstGeom prst="rect">
            <a:avLst/>
          </a:prstGeom>
          <a:noFill/>
          <a:ln>
            <a:noFill/>
          </a:ln>
        </p:spPr>
      </p:pic>
      <p:pic>
        <p:nvPicPr>
          <p:cNvPr id="443" name="Google Shape;443;p56"/>
          <p:cNvPicPr preferRelativeResize="0"/>
          <p:nvPr/>
        </p:nvPicPr>
        <p:blipFill rotWithShape="1">
          <a:blip r:embed="rId4">
            <a:alphaModFix/>
          </a:blip>
          <a:srcRect b="7990" l="30711" r="3523" t="-7990"/>
          <a:stretch/>
        </p:blipFill>
        <p:spPr>
          <a:xfrm flipH="1">
            <a:off x="6943725" y="3761126"/>
            <a:ext cx="2200274" cy="1372325"/>
          </a:xfrm>
          <a:prstGeom prst="rect">
            <a:avLst/>
          </a:prstGeom>
          <a:noFill/>
          <a:ln>
            <a:noFill/>
          </a:ln>
        </p:spPr>
      </p:pic>
      <p:pic>
        <p:nvPicPr>
          <p:cNvPr id="444" name="Google Shape;444;p56"/>
          <p:cNvPicPr preferRelativeResize="0"/>
          <p:nvPr/>
        </p:nvPicPr>
        <p:blipFill rotWithShape="1">
          <a:blip r:embed="rId4">
            <a:alphaModFix/>
          </a:blip>
          <a:srcRect b="7990" l="0" r="3520" t="-7990"/>
          <a:stretch/>
        </p:blipFill>
        <p:spPr>
          <a:xfrm>
            <a:off x="1" y="4035825"/>
            <a:ext cx="2581699" cy="1097626"/>
          </a:xfrm>
          <a:prstGeom prst="rect">
            <a:avLst/>
          </a:prstGeom>
          <a:noFill/>
          <a:ln>
            <a:noFill/>
          </a:ln>
        </p:spPr>
      </p:pic>
      <p:pic>
        <p:nvPicPr>
          <p:cNvPr id="445" name="Google Shape;445;p56"/>
          <p:cNvPicPr preferRelativeResize="0"/>
          <p:nvPr/>
        </p:nvPicPr>
        <p:blipFill rotWithShape="1">
          <a:blip r:embed="rId3">
            <a:alphaModFix/>
          </a:blip>
          <a:srcRect b="30500" l="0" r="0" t="-3435"/>
          <a:stretch/>
        </p:blipFill>
        <p:spPr>
          <a:xfrm flipH="1" rot="-5400000">
            <a:off x="7642018" y="183689"/>
            <a:ext cx="1685675" cy="1318298"/>
          </a:xfrm>
          <a:prstGeom prst="rect">
            <a:avLst/>
          </a:prstGeom>
          <a:noFill/>
          <a:ln>
            <a:noFill/>
          </a:ln>
        </p:spPr>
      </p:pic>
      <p:sp>
        <p:nvSpPr>
          <p:cNvPr id="446" name="Google Shape;446;p56"/>
          <p:cNvSpPr txBox="1"/>
          <p:nvPr>
            <p:ph type="title"/>
          </p:nvPr>
        </p:nvSpPr>
        <p:spPr>
          <a:xfrm>
            <a:off x="720000" y="521225"/>
            <a:ext cx="7704000" cy="572700"/>
          </a:xfrm>
          <a:prstGeom prst="rect">
            <a:avLst/>
          </a:prstGeom>
          <a:noFill/>
          <a:ln>
            <a:noFill/>
          </a:ln>
        </p:spPr>
        <p:txBody>
          <a:bodyPr anchorCtr="0" anchor="t" bIns="68575" lIns="68575" spcFirstLastPara="1" rIns="68575" wrap="square" tIns="68575">
            <a:noAutofit/>
          </a:bodyPr>
          <a:lstStyle>
            <a:lvl1pPr lvl="0" algn="ctr">
              <a:lnSpc>
                <a:spcPct val="100000"/>
              </a:lnSpc>
              <a:spcBef>
                <a:spcPts val="0"/>
              </a:spcBef>
              <a:spcAft>
                <a:spcPts val="0"/>
              </a:spcAft>
              <a:buSzPts val="2600"/>
              <a:buNone/>
              <a:defRPr/>
            </a:lvl1pPr>
            <a:lvl2pPr lvl="1" algn="l">
              <a:lnSpc>
                <a:spcPct val="100000"/>
              </a:lnSpc>
              <a:spcBef>
                <a:spcPts val="0"/>
              </a:spcBef>
              <a:spcAft>
                <a:spcPts val="0"/>
              </a:spcAft>
              <a:buSzPts val="2600"/>
              <a:buNone/>
              <a:defRPr/>
            </a:lvl2pPr>
            <a:lvl3pPr lvl="2" algn="l">
              <a:lnSpc>
                <a:spcPct val="100000"/>
              </a:lnSpc>
              <a:spcBef>
                <a:spcPts val="0"/>
              </a:spcBef>
              <a:spcAft>
                <a:spcPts val="0"/>
              </a:spcAft>
              <a:buSzPts val="2600"/>
              <a:buNone/>
              <a:defRPr/>
            </a:lvl3pPr>
            <a:lvl4pPr lvl="3" algn="l">
              <a:lnSpc>
                <a:spcPct val="100000"/>
              </a:lnSpc>
              <a:spcBef>
                <a:spcPts val="0"/>
              </a:spcBef>
              <a:spcAft>
                <a:spcPts val="0"/>
              </a:spcAft>
              <a:buSzPts val="2600"/>
              <a:buNone/>
              <a:defRPr/>
            </a:lvl4pPr>
            <a:lvl5pPr lvl="4" algn="l">
              <a:lnSpc>
                <a:spcPct val="100000"/>
              </a:lnSpc>
              <a:spcBef>
                <a:spcPts val="0"/>
              </a:spcBef>
              <a:spcAft>
                <a:spcPts val="0"/>
              </a:spcAft>
              <a:buSzPts val="2600"/>
              <a:buNone/>
              <a:defRPr/>
            </a:lvl5pPr>
            <a:lvl6pPr lvl="5" algn="l">
              <a:lnSpc>
                <a:spcPct val="100000"/>
              </a:lnSpc>
              <a:spcBef>
                <a:spcPts val="0"/>
              </a:spcBef>
              <a:spcAft>
                <a:spcPts val="0"/>
              </a:spcAft>
              <a:buSzPts val="2600"/>
              <a:buNone/>
              <a:defRPr/>
            </a:lvl6pPr>
            <a:lvl7pPr lvl="6" algn="l">
              <a:lnSpc>
                <a:spcPct val="100000"/>
              </a:lnSpc>
              <a:spcBef>
                <a:spcPts val="0"/>
              </a:spcBef>
              <a:spcAft>
                <a:spcPts val="0"/>
              </a:spcAft>
              <a:buSzPts val="2600"/>
              <a:buNone/>
              <a:defRPr/>
            </a:lvl7pPr>
            <a:lvl8pPr lvl="7" algn="l">
              <a:lnSpc>
                <a:spcPct val="100000"/>
              </a:lnSpc>
              <a:spcBef>
                <a:spcPts val="0"/>
              </a:spcBef>
              <a:spcAft>
                <a:spcPts val="0"/>
              </a:spcAft>
              <a:buSzPts val="2600"/>
              <a:buNone/>
              <a:defRPr/>
            </a:lvl8pPr>
            <a:lvl9pPr lvl="8" algn="l">
              <a:lnSpc>
                <a:spcPct val="100000"/>
              </a:lnSpc>
              <a:spcBef>
                <a:spcPts val="0"/>
              </a:spcBef>
              <a:spcAft>
                <a:spcPts val="0"/>
              </a:spcAft>
              <a:buSzPts val="2600"/>
              <a:buNone/>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 only 2">
    <p:spTree>
      <p:nvGrpSpPr>
        <p:cNvPr id="447" name="Shape 447"/>
        <p:cNvGrpSpPr/>
        <p:nvPr/>
      </p:nvGrpSpPr>
      <p:grpSpPr>
        <a:xfrm>
          <a:off x="0" y="0"/>
          <a:ext cx="0" cy="0"/>
          <a:chOff x="0" y="0"/>
          <a:chExt cx="0" cy="0"/>
        </a:xfrm>
      </p:grpSpPr>
      <p:pic>
        <p:nvPicPr>
          <p:cNvPr id="448" name="Google Shape;448;p57"/>
          <p:cNvPicPr preferRelativeResize="0"/>
          <p:nvPr/>
        </p:nvPicPr>
        <p:blipFill rotWithShape="1">
          <a:blip r:embed="rId2">
            <a:alphaModFix/>
          </a:blip>
          <a:srcRect b="0" l="0" r="0" t="0"/>
          <a:stretch/>
        </p:blipFill>
        <p:spPr>
          <a:xfrm>
            <a:off x="0" y="1"/>
            <a:ext cx="9144000" cy="5143511"/>
          </a:xfrm>
          <a:prstGeom prst="rect">
            <a:avLst/>
          </a:prstGeom>
          <a:noFill/>
          <a:ln>
            <a:noFill/>
          </a:ln>
        </p:spPr>
      </p:pic>
      <p:grpSp>
        <p:nvGrpSpPr>
          <p:cNvPr id="449" name="Google Shape;449;p57"/>
          <p:cNvGrpSpPr/>
          <p:nvPr/>
        </p:nvGrpSpPr>
        <p:grpSpPr>
          <a:xfrm>
            <a:off x="7" y="0"/>
            <a:ext cx="9143994" cy="5133451"/>
            <a:chOff x="6" y="0"/>
            <a:chExt cx="9143994" cy="5133451"/>
          </a:xfrm>
        </p:grpSpPr>
        <p:pic>
          <p:nvPicPr>
            <p:cNvPr id="450" name="Google Shape;450;p57"/>
            <p:cNvPicPr preferRelativeResize="0"/>
            <p:nvPr/>
          </p:nvPicPr>
          <p:blipFill rotWithShape="1">
            <a:blip r:embed="rId3">
              <a:alphaModFix/>
            </a:blip>
            <a:srcRect b="30500" l="0" r="0" t="-3435"/>
            <a:stretch/>
          </p:blipFill>
          <p:spPr>
            <a:xfrm rot="-5400000">
              <a:off x="7642013" y="3631464"/>
              <a:ext cx="1685675" cy="1318298"/>
            </a:xfrm>
            <a:prstGeom prst="rect">
              <a:avLst/>
            </a:prstGeom>
            <a:noFill/>
            <a:ln>
              <a:noFill/>
            </a:ln>
          </p:spPr>
        </p:pic>
        <p:pic>
          <p:nvPicPr>
            <p:cNvPr id="451" name="Google Shape;451;p57"/>
            <p:cNvPicPr preferRelativeResize="0"/>
            <p:nvPr/>
          </p:nvPicPr>
          <p:blipFill rotWithShape="1">
            <a:blip r:embed="rId4">
              <a:alphaModFix/>
            </a:blip>
            <a:srcRect b="7990" l="30711" r="3523" t="-7990"/>
            <a:stretch/>
          </p:blipFill>
          <p:spPr>
            <a:xfrm flipH="1" rot="10800000">
              <a:off x="6" y="0"/>
              <a:ext cx="2200274" cy="1372325"/>
            </a:xfrm>
            <a:prstGeom prst="rect">
              <a:avLst/>
            </a:prstGeom>
            <a:noFill/>
            <a:ln>
              <a:noFill/>
            </a:ln>
          </p:spPr>
        </p:pic>
      </p:grpSp>
      <p:sp>
        <p:nvSpPr>
          <p:cNvPr id="452" name="Google Shape;452;p57"/>
          <p:cNvSpPr txBox="1"/>
          <p:nvPr>
            <p:ph type="title"/>
          </p:nvPr>
        </p:nvSpPr>
        <p:spPr>
          <a:xfrm>
            <a:off x="720000" y="521225"/>
            <a:ext cx="7704000" cy="572700"/>
          </a:xfrm>
          <a:prstGeom prst="rect">
            <a:avLst/>
          </a:prstGeom>
          <a:noFill/>
          <a:ln>
            <a:noFill/>
          </a:ln>
        </p:spPr>
        <p:txBody>
          <a:bodyPr anchorCtr="0" anchor="t" bIns="68575" lIns="68575" spcFirstLastPara="1" rIns="68575" wrap="square" tIns="68575">
            <a:noAutofit/>
          </a:bodyPr>
          <a:lstStyle>
            <a:lvl1pPr lvl="0" algn="ctr">
              <a:lnSpc>
                <a:spcPct val="100000"/>
              </a:lnSpc>
              <a:spcBef>
                <a:spcPts val="0"/>
              </a:spcBef>
              <a:spcAft>
                <a:spcPts val="0"/>
              </a:spcAft>
              <a:buSzPts val="2600"/>
              <a:buNone/>
              <a:defRPr/>
            </a:lvl1pPr>
            <a:lvl2pPr lvl="1" algn="l">
              <a:lnSpc>
                <a:spcPct val="100000"/>
              </a:lnSpc>
              <a:spcBef>
                <a:spcPts val="0"/>
              </a:spcBef>
              <a:spcAft>
                <a:spcPts val="0"/>
              </a:spcAft>
              <a:buSzPts val="2600"/>
              <a:buNone/>
              <a:defRPr/>
            </a:lvl2pPr>
            <a:lvl3pPr lvl="2" algn="l">
              <a:lnSpc>
                <a:spcPct val="100000"/>
              </a:lnSpc>
              <a:spcBef>
                <a:spcPts val="0"/>
              </a:spcBef>
              <a:spcAft>
                <a:spcPts val="0"/>
              </a:spcAft>
              <a:buSzPts val="2600"/>
              <a:buNone/>
              <a:defRPr/>
            </a:lvl3pPr>
            <a:lvl4pPr lvl="3" algn="l">
              <a:lnSpc>
                <a:spcPct val="100000"/>
              </a:lnSpc>
              <a:spcBef>
                <a:spcPts val="0"/>
              </a:spcBef>
              <a:spcAft>
                <a:spcPts val="0"/>
              </a:spcAft>
              <a:buSzPts val="2600"/>
              <a:buNone/>
              <a:defRPr/>
            </a:lvl4pPr>
            <a:lvl5pPr lvl="4" algn="l">
              <a:lnSpc>
                <a:spcPct val="100000"/>
              </a:lnSpc>
              <a:spcBef>
                <a:spcPts val="0"/>
              </a:spcBef>
              <a:spcAft>
                <a:spcPts val="0"/>
              </a:spcAft>
              <a:buSzPts val="2600"/>
              <a:buNone/>
              <a:defRPr/>
            </a:lvl5pPr>
            <a:lvl6pPr lvl="5" algn="l">
              <a:lnSpc>
                <a:spcPct val="100000"/>
              </a:lnSpc>
              <a:spcBef>
                <a:spcPts val="0"/>
              </a:spcBef>
              <a:spcAft>
                <a:spcPts val="0"/>
              </a:spcAft>
              <a:buSzPts val="2600"/>
              <a:buNone/>
              <a:defRPr/>
            </a:lvl6pPr>
            <a:lvl7pPr lvl="6" algn="l">
              <a:lnSpc>
                <a:spcPct val="100000"/>
              </a:lnSpc>
              <a:spcBef>
                <a:spcPts val="0"/>
              </a:spcBef>
              <a:spcAft>
                <a:spcPts val="0"/>
              </a:spcAft>
              <a:buSzPts val="2600"/>
              <a:buNone/>
              <a:defRPr/>
            </a:lvl7pPr>
            <a:lvl8pPr lvl="7" algn="l">
              <a:lnSpc>
                <a:spcPct val="100000"/>
              </a:lnSpc>
              <a:spcBef>
                <a:spcPts val="0"/>
              </a:spcBef>
              <a:spcAft>
                <a:spcPts val="0"/>
              </a:spcAft>
              <a:buSzPts val="2600"/>
              <a:buNone/>
              <a:defRPr/>
            </a:lvl8pPr>
            <a:lvl9pPr lvl="8" algn="l">
              <a:lnSpc>
                <a:spcPct val="100000"/>
              </a:lnSpc>
              <a:spcBef>
                <a:spcPts val="0"/>
              </a:spcBef>
              <a:spcAft>
                <a:spcPts val="0"/>
              </a:spcAft>
              <a:buSzPts val="2600"/>
              <a:buNone/>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Thanks">
    <p:spTree>
      <p:nvGrpSpPr>
        <p:cNvPr id="453" name="Shape 453"/>
        <p:cNvGrpSpPr/>
        <p:nvPr/>
      </p:nvGrpSpPr>
      <p:grpSpPr>
        <a:xfrm>
          <a:off x="0" y="0"/>
          <a:ext cx="0" cy="0"/>
          <a:chOff x="0" y="0"/>
          <a:chExt cx="0" cy="0"/>
        </a:xfrm>
      </p:grpSpPr>
      <p:pic>
        <p:nvPicPr>
          <p:cNvPr id="454" name="Google Shape;454;p58"/>
          <p:cNvPicPr preferRelativeResize="0"/>
          <p:nvPr/>
        </p:nvPicPr>
        <p:blipFill rotWithShape="1">
          <a:blip r:embed="rId2">
            <a:alphaModFix/>
          </a:blip>
          <a:srcRect b="0" l="0" r="0" t="0"/>
          <a:stretch/>
        </p:blipFill>
        <p:spPr>
          <a:xfrm>
            <a:off x="0" y="1"/>
            <a:ext cx="9144000" cy="5143511"/>
          </a:xfrm>
          <a:prstGeom prst="rect">
            <a:avLst/>
          </a:prstGeom>
          <a:noFill/>
          <a:ln>
            <a:noFill/>
          </a:ln>
        </p:spPr>
      </p:pic>
      <p:grpSp>
        <p:nvGrpSpPr>
          <p:cNvPr id="455" name="Google Shape;455;p58"/>
          <p:cNvGrpSpPr/>
          <p:nvPr/>
        </p:nvGrpSpPr>
        <p:grpSpPr>
          <a:xfrm>
            <a:off x="-1" y="-1"/>
            <a:ext cx="9144004" cy="5143502"/>
            <a:chOff x="-1" y="-2"/>
            <a:chExt cx="9144004" cy="5143502"/>
          </a:xfrm>
        </p:grpSpPr>
        <p:pic>
          <p:nvPicPr>
            <p:cNvPr id="456" name="Google Shape;456;p58"/>
            <p:cNvPicPr preferRelativeResize="0"/>
            <p:nvPr/>
          </p:nvPicPr>
          <p:blipFill rotWithShape="1">
            <a:blip r:embed="rId3">
              <a:alphaModFix/>
            </a:blip>
            <a:srcRect b="0" l="20025" r="0" t="0"/>
            <a:stretch/>
          </p:blipFill>
          <p:spPr>
            <a:xfrm>
              <a:off x="1" y="3771175"/>
              <a:ext cx="2675876" cy="1372325"/>
            </a:xfrm>
            <a:prstGeom prst="rect">
              <a:avLst/>
            </a:prstGeom>
            <a:noFill/>
            <a:ln>
              <a:noFill/>
            </a:ln>
          </p:spPr>
        </p:pic>
        <p:pic>
          <p:nvPicPr>
            <p:cNvPr id="457" name="Google Shape;457;p58"/>
            <p:cNvPicPr preferRelativeResize="0"/>
            <p:nvPr/>
          </p:nvPicPr>
          <p:blipFill rotWithShape="1">
            <a:blip r:embed="rId4">
              <a:alphaModFix/>
            </a:blip>
            <a:srcRect b="0" l="0" r="0" t="0"/>
            <a:stretch/>
          </p:blipFill>
          <p:spPr>
            <a:xfrm rot="-5400000">
              <a:off x="6427115" y="2426601"/>
              <a:ext cx="2622148" cy="2811628"/>
            </a:xfrm>
            <a:prstGeom prst="rect">
              <a:avLst/>
            </a:prstGeom>
            <a:noFill/>
            <a:ln>
              <a:noFill/>
            </a:ln>
          </p:spPr>
        </p:pic>
        <p:pic>
          <p:nvPicPr>
            <p:cNvPr id="458" name="Google Shape;458;p58"/>
            <p:cNvPicPr preferRelativeResize="0"/>
            <p:nvPr/>
          </p:nvPicPr>
          <p:blipFill rotWithShape="1">
            <a:blip r:embed="rId4">
              <a:alphaModFix/>
            </a:blip>
            <a:srcRect b="0" l="0" r="0" t="0"/>
            <a:stretch/>
          </p:blipFill>
          <p:spPr>
            <a:xfrm flipH="1" rot="10800000">
              <a:off x="-1" y="-2"/>
              <a:ext cx="1259650" cy="1350702"/>
            </a:xfrm>
            <a:prstGeom prst="rect">
              <a:avLst/>
            </a:prstGeom>
            <a:noFill/>
            <a:ln>
              <a:noFill/>
            </a:ln>
          </p:spPr>
        </p:pic>
      </p:grpSp>
      <p:sp>
        <p:nvSpPr>
          <p:cNvPr id="459" name="Google Shape;459;p58"/>
          <p:cNvSpPr txBox="1"/>
          <p:nvPr>
            <p:ph type="title"/>
          </p:nvPr>
        </p:nvSpPr>
        <p:spPr>
          <a:xfrm>
            <a:off x="720000" y="635375"/>
            <a:ext cx="4213200" cy="872700"/>
          </a:xfrm>
          <a:prstGeom prst="rect">
            <a:avLst/>
          </a:prstGeom>
          <a:noFill/>
          <a:ln>
            <a:noFill/>
          </a:ln>
        </p:spPr>
        <p:txBody>
          <a:bodyPr anchorCtr="0" anchor="t" bIns="68575" lIns="68575" spcFirstLastPara="1" rIns="68575" wrap="square" tIns="68575">
            <a:noAutofit/>
          </a:bodyPr>
          <a:lstStyle>
            <a:lvl1pPr lvl="0" algn="l">
              <a:lnSpc>
                <a:spcPct val="100000"/>
              </a:lnSpc>
              <a:spcBef>
                <a:spcPts val="0"/>
              </a:spcBef>
              <a:spcAft>
                <a:spcPts val="0"/>
              </a:spcAft>
              <a:buClr>
                <a:schemeClr val="dk2"/>
              </a:buClr>
              <a:buSzPts val="2600"/>
              <a:buNone/>
              <a:defRPr sz="6000"/>
            </a:lvl1pPr>
            <a:lvl2pPr lvl="1" algn="ctr">
              <a:lnSpc>
                <a:spcPct val="100000"/>
              </a:lnSpc>
              <a:spcBef>
                <a:spcPts val="0"/>
              </a:spcBef>
              <a:spcAft>
                <a:spcPts val="0"/>
              </a:spcAft>
              <a:buClr>
                <a:schemeClr val="dk2"/>
              </a:buClr>
              <a:buSzPts val="2600"/>
              <a:buNone/>
              <a:defRPr>
                <a:solidFill>
                  <a:schemeClr val="dk2"/>
                </a:solidFill>
              </a:defRPr>
            </a:lvl2pPr>
            <a:lvl3pPr lvl="2" algn="ctr">
              <a:lnSpc>
                <a:spcPct val="100000"/>
              </a:lnSpc>
              <a:spcBef>
                <a:spcPts val="0"/>
              </a:spcBef>
              <a:spcAft>
                <a:spcPts val="0"/>
              </a:spcAft>
              <a:buClr>
                <a:schemeClr val="dk2"/>
              </a:buClr>
              <a:buSzPts val="2600"/>
              <a:buNone/>
              <a:defRPr>
                <a:solidFill>
                  <a:schemeClr val="dk2"/>
                </a:solidFill>
              </a:defRPr>
            </a:lvl3pPr>
            <a:lvl4pPr lvl="3" algn="ctr">
              <a:lnSpc>
                <a:spcPct val="100000"/>
              </a:lnSpc>
              <a:spcBef>
                <a:spcPts val="0"/>
              </a:spcBef>
              <a:spcAft>
                <a:spcPts val="0"/>
              </a:spcAft>
              <a:buClr>
                <a:schemeClr val="dk2"/>
              </a:buClr>
              <a:buSzPts val="2600"/>
              <a:buNone/>
              <a:defRPr>
                <a:solidFill>
                  <a:schemeClr val="dk2"/>
                </a:solidFill>
              </a:defRPr>
            </a:lvl4pPr>
            <a:lvl5pPr lvl="4" algn="ctr">
              <a:lnSpc>
                <a:spcPct val="100000"/>
              </a:lnSpc>
              <a:spcBef>
                <a:spcPts val="0"/>
              </a:spcBef>
              <a:spcAft>
                <a:spcPts val="0"/>
              </a:spcAft>
              <a:buClr>
                <a:schemeClr val="dk2"/>
              </a:buClr>
              <a:buSzPts val="2600"/>
              <a:buNone/>
              <a:defRPr>
                <a:solidFill>
                  <a:schemeClr val="dk2"/>
                </a:solidFill>
              </a:defRPr>
            </a:lvl5pPr>
            <a:lvl6pPr lvl="5" algn="ctr">
              <a:lnSpc>
                <a:spcPct val="100000"/>
              </a:lnSpc>
              <a:spcBef>
                <a:spcPts val="0"/>
              </a:spcBef>
              <a:spcAft>
                <a:spcPts val="0"/>
              </a:spcAft>
              <a:buClr>
                <a:schemeClr val="dk2"/>
              </a:buClr>
              <a:buSzPts val="2600"/>
              <a:buNone/>
              <a:defRPr>
                <a:solidFill>
                  <a:schemeClr val="dk2"/>
                </a:solidFill>
              </a:defRPr>
            </a:lvl6pPr>
            <a:lvl7pPr lvl="6" algn="ctr">
              <a:lnSpc>
                <a:spcPct val="100000"/>
              </a:lnSpc>
              <a:spcBef>
                <a:spcPts val="0"/>
              </a:spcBef>
              <a:spcAft>
                <a:spcPts val="0"/>
              </a:spcAft>
              <a:buClr>
                <a:schemeClr val="dk2"/>
              </a:buClr>
              <a:buSzPts val="2600"/>
              <a:buNone/>
              <a:defRPr>
                <a:solidFill>
                  <a:schemeClr val="dk2"/>
                </a:solidFill>
              </a:defRPr>
            </a:lvl7pPr>
            <a:lvl8pPr lvl="7" algn="ctr">
              <a:lnSpc>
                <a:spcPct val="100000"/>
              </a:lnSpc>
              <a:spcBef>
                <a:spcPts val="0"/>
              </a:spcBef>
              <a:spcAft>
                <a:spcPts val="0"/>
              </a:spcAft>
              <a:buClr>
                <a:schemeClr val="dk2"/>
              </a:buClr>
              <a:buSzPts val="2600"/>
              <a:buNone/>
              <a:defRPr>
                <a:solidFill>
                  <a:schemeClr val="dk2"/>
                </a:solidFill>
              </a:defRPr>
            </a:lvl8pPr>
            <a:lvl9pPr lvl="8" algn="ctr">
              <a:lnSpc>
                <a:spcPct val="100000"/>
              </a:lnSpc>
              <a:spcBef>
                <a:spcPts val="0"/>
              </a:spcBef>
              <a:spcAft>
                <a:spcPts val="0"/>
              </a:spcAft>
              <a:buClr>
                <a:schemeClr val="dk2"/>
              </a:buClr>
              <a:buSzPts val="2600"/>
              <a:buNone/>
              <a:defRPr>
                <a:solidFill>
                  <a:schemeClr val="dk2"/>
                </a:solidFill>
              </a:defRPr>
            </a:lvl9pPr>
          </a:lstStyle>
          <a:p/>
        </p:txBody>
      </p:sp>
      <p:sp>
        <p:nvSpPr>
          <p:cNvPr id="460" name="Google Shape;460;p58"/>
          <p:cNvSpPr txBox="1"/>
          <p:nvPr>
            <p:ph idx="1" type="subTitle"/>
          </p:nvPr>
        </p:nvSpPr>
        <p:spPr>
          <a:xfrm>
            <a:off x="720000" y="1588050"/>
            <a:ext cx="4213200" cy="872700"/>
          </a:xfrm>
          <a:prstGeom prst="rect">
            <a:avLst/>
          </a:prstGeom>
          <a:noFill/>
          <a:ln>
            <a:noFill/>
          </a:ln>
        </p:spPr>
        <p:txBody>
          <a:bodyPr anchorCtr="0" anchor="t" bIns="68575" lIns="68575" spcFirstLastPara="1" rIns="68575" wrap="square" tIns="68575">
            <a:noAutofit/>
          </a:bodyPr>
          <a:lstStyle>
            <a:lvl1pPr lvl="0" algn="l">
              <a:lnSpc>
                <a:spcPct val="100000"/>
              </a:lnSpc>
              <a:spcBef>
                <a:spcPts val="0"/>
              </a:spcBef>
              <a:spcAft>
                <a:spcPts val="0"/>
              </a:spcAft>
              <a:buSzPts val="1100"/>
              <a:buNone/>
              <a:defRPr/>
            </a:lvl1pPr>
            <a:lvl2pPr lvl="1" algn="ctr">
              <a:lnSpc>
                <a:spcPct val="100000"/>
              </a:lnSpc>
              <a:spcBef>
                <a:spcPts val="0"/>
              </a:spcBef>
              <a:spcAft>
                <a:spcPts val="0"/>
              </a:spcAft>
              <a:buSzPts val="1100"/>
              <a:buNone/>
              <a:defRPr/>
            </a:lvl2pPr>
            <a:lvl3pPr lvl="2" algn="ctr">
              <a:lnSpc>
                <a:spcPct val="100000"/>
              </a:lnSpc>
              <a:spcBef>
                <a:spcPts val="1600"/>
              </a:spcBef>
              <a:spcAft>
                <a:spcPts val="0"/>
              </a:spcAft>
              <a:buSzPts val="1100"/>
              <a:buNone/>
              <a:defRPr/>
            </a:lvl3pPr>
            <a:lvl4pPr lvl="3" algn="ctr">
              <a:lnSpc>
                <a:spcPct val="100000"/>
              </a:lnSpc>
              <a:spcBef>
                <a:spcPts val="1600"/>
              </a:spcBef>
              <a:spcAft>
                <a:spcPts val="0"/>
              </a:spcAft>
              <a:buSzPts val="1100"/>
              <a:buNone/>
              <a:defRPr/>
            </a:lvl4pPr>
            <a:lvl5pPr lvl="4" algn="ctr">
              <a:lnSpc>
                <a:spcPct val="100000"/>
              </a:lnSpc>
              <a:spcBef>
                <a:spcPts val="1600"/>
              </a:spcBef>
              <a:spcAft>
                <a:spcPts val="0"/>
              </a:spcAft>
              <a:buSzPts val="1100"/>
              <a:buNone/>
              <a:defRPr/>
            </a:lvl5pPr>
            <a:lvl6pPr lvl="5" algn="ctr">
              <a:lnSpc>
                <a:spcPct val="100000"/>
              </a:lnSpc>
              <a:spcBef>
                <a:spcPts val="1600"/>
              </a:spcBef>
              <a:spcAft>
                <a:spcPts val="0"/>
              </a:spcAft>
              <a:buSzPts val="1100"/>
              <a:buNone/>
              <a:defRPr/>
            </a:lvl6pPr>
            <a:lvl7pPr lvl="6" algn="ctr">
              <a:lnSpc>
                <a:spcPct val="100000"/>
              </a:lnSpc>
              <a:spcBef>
                <a:spcPts val="1600"/>
              </a:spcBef>
              <a:spcAft>
                <a:spcPts val="0"/>
              </a:spcAft>
              <a:buSzPts val="1100"/>
              <a:buNone/>
              <a:defRPr/>
            </a:lvl7pPr>
            <a:lvl8pPr lvl="7" algn="ctr">
              <a:lnSpc>
                <a:spcPct val="100000"/>
              </a:lnSpc>
              <a:spcBef>
                <a:spcPts val="1600"/>
              </a:spcBef>
              <a:spcAft>
                <a:spcPts val="0"/>
              </a:spcAft>
              <a:buSzPts val="1100"/>
              <a:buNone/>
              <a:defRPr/>
            </a:lvl8pPr>
            <a:lvl9pPr lvl="8" algn="ctr">
              <a:lnSpc>
                <a:spcPct val="100000"/>
              </a:lnSpc>
              <a:spcBef>
                <a:spcPts val="1600"/>
              </a:spcBef>
              <a:spcAft>
                <a:spcPts val="1600"/>
              </a:spcAft>
              <a:buSzPts val="1100"/>
              <a:buNone/>
              <a:defRPr/>
            </a:lvl9pPr>
          </a:lstStyle>
          <a:p/>
        </p:txBody>
      </p:sp>
      <p:sp>
        <p:nvSpPr>
          <p:cNvPr id="461" name="Google Shape;461;p58"/>
          <p:cNvSpPr txBox="1"/>
          <p:nvPr/>
        </p:nvSpPr>
        <p:spPr>
          <a:xfrm>
            <a:off x="720000" y="3243000"/>
            <a:ext cx="3267600" cy="7191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200"/>
              <a:buFont typeface="Cabin"/>
              <a:buNone/>
            </a:pPr>
            <a:r>
              <a:rPr lang="en" sz="1200">
                <a:solidFill>
                  <a:schemeClr val="dk1"/>
                </a:solidFill>
                <a:latin typeface="Cabin"/>
                <a:ea typeface="Cabin"/>
                <a:cs typeface="Cabin"/>
                <a:sym typeface="Cabin"/>
              </a:rPr>
              <a:t>CREDITS: This presentation template was created by </a:t>
            </a:r>
            <a:r>
              <a:rPr b="1" lang="en" sz="1200">
                <a:solidFill>
                  <a:schemeClr val="hlink"/>
                </a:solidFill>
                <a:uFill>
                  <a:noFill/>
                </a:uFill>
                <a:latin typeface="Cabin"/>
                <a:ea typeface="Cabin"/>
                <a:cs typeface="Cabin"/>
                <a:sym typeface="Cabin"/>
                <a:hlinkClick r:id="rId5"/>
              </a:rPr>
              <a:t>Slidesgo</a:t>
            </a:r>
            <a:r>
              <a:rPr lang="en" sz="1200">
                <a:solidFill>
                  <a:schemeClr val="dk1"/>
                </a:solidFill>
                <a:latin typeface="Cabin"/>
                <a:ea typeface="Cabin"/>
                <a:cs typeface="Cabin"/>
                <a:sym typeface="Cabin"/>
              </a:rPr>
              <a:t>, and includes icons by </a:t>
            </a:r>
            <a:r>
              <a:rPr b="1" lang="en" sz="1200">
                <a:solidFill>
                  <a:schemeClr val="hlink"/>
                </a:solidFill>
                <a:uFill>
                  <a:noFill/>
                </a:uFill>
                <a:latin typeface="Cabin"/>
                <a:ea typeface="Cabin"/>
                <a:cs typeface="Cabin"/>
                <a:sym typeface="Cabin"/>
                <a:hlinkClick r:id="rId6"/>
              </a:rPr>
              <a:t>Flaticon</a:t>
            </a:r>
            <a:r>
              <a:rPr lang="en" sz="1200">
                <a:solidFill>
                  <a:schemeClr val="dk1"/>
                </a:solidFill>
                <a:latin typeface="Cabin"/>
                <a:ea typeface="Cabin"/>
                <a:cs typeface="Cabin"/>
                <a:sym typeface="Cabin"/>
              </a:rPr>
              <a:t>, and infographics &amp; images by </a:t>
            </a:r>
            <a:r>
              <a:rPr b="1" lang="en" sz="1200">
                <a:solidFill>
                  <a:schemeClr val="hlink"/>
                </a:solidFill>
                <a:uFill>
                  <a:noFill/>
                </a:uFill>
                <a:latin typeface="Cabin"/>
                <a:ea typeface="Cabin"/>
                <a:cs typeface="Cabin"/>
                <a:sym typeface="Cabin"/>
                <a:hlinkClick r:id="rId7"/>
              </a:rPr>
              <a:t>Freepik</a:t>
            </a:r>
            <a:r>
              <a:rPr lang="en" sz="1200">
                <a:solidFill>
                  <a:schemeClr val="hlink"/>
                </a:solidFill>
                <a:uFill>
                  <a:noFill/>
                </a:uFill>
                <a:latin typeface="Cabin"/>
                <a:ea typeface="Cabin"/>
                <a:cs typeface="Cabin"/>
                <a:sym typeface="Cabin"/>
                <a:hlinkClick r:id="rId8"/>
              </a:rPr>
              <a:t> </a:t>
            </a:r>
            <a:endParaRPr sz="1200">
              <a:solidFill>
                <a:schemeClr val="dk1"/>
              </a:solidFill>
              <a:latin typeface="Cabin"/>
              <a:ea typeface="Cabin"/>
              <a:cs typeface="Cabin"/>
              <a:sym typeface="Cabin"/>
            </a:endParaRPr>
          </a:p>
        </p:txBody>
      </p:sp>
      <p:pic>
        <p:nvPicPr>
          <p:cNvPr id="462" name="Google Shape;462;p58"/>
          <p:cNvPicPr preferRelativeResize="0"/>
          <p:nvPr/>
        </p:nvPicPr>
        <p:blipFill rotWithShape="1">
          <a:blip r:embed="rId9">
            <a:alphaModFix/>
          </a:blip>
          <a:srcRect b="9056" l="1210" r="34402" t="0"/>
          <a:stretch/>
        </p:blipFill>
        <p:spPr>
          <a:xfrm>
            <a:off x="3510251" y="0"/>
            <a:ext cx="5633751" cy="4425550"/>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ackground">
    <p:spTree>
      <p:nvGrpSpPr>
        <p:cNvPr id="463" name="Shape 463"/>
        <p:cNvGrpSpPr/>
        <p:nvPr/>
      </p:nvGrpSpPr>
      <p:grpSpPr>
        <a:xfrm>
          <a:off x="0" y="0"/>
          <a:ext cx="0" cy="0"/>
          <a:chOff x="0" y="0"/>
          <a:chExt cx="0" cy="0"/>
        </a:xfrm>
      </p:grpSpPr>
      <p:pic>
        <p:nvPicPr>
          <p:cNvPr id="464" name="Google Shape;464;p59"/>
          <p:cNvPicPr preferRelativeResize="0"/>
          <p:nvPr/>
        </p:nvPicPr>
        <p:blipFill rotWithShape="1">
          <a:blip r:embed="rId2">
            <a:alphaModFix/>
          </a:blip>
          <a:srcRect b="0" l="0" r="0" t="0"/>
          <a:stretch/>
        </p:blipFill>
        <p:spPr>
          <a:xfrm>
            <a:off x="0" y="1"/>
            <a:ext cx="9144000" cy="5143511"/>
          </a:xfrm>
          <a:prstGeom prst="rect">
            <a:avLst/>
          </a:prstGeom>
          <a:noFill/>
          <a:ln>
            <a:noFill/>
          </a:ln>
        </p:spPr>
      </p:pic>
      <p:pic>
        <p:nvPicPr>
          <p:cNvPr id="465" name="Google Shape;465;p59"/>
          <p:cNvPicPr preferRelativeResize="0"/>
          <p:nvPr/>
        </p:nvPicPr>
        <p:blipFill rotWithShape="1">
          <a:blip r:embed="rId3">
            <a:alphaModFix/>
          </a:blip>
          <a:srcRect b="30500" l="0" r="0" t="-3435"/>
          <a:stretch/>
        </p:blipFill>
        <p:spPr>
          <a:xfrm rot="5400000">
            <a:off x="-183683" y="183689"/>
            <a:ext cx="1685675" cy="1318298"/>
          </a:xfrm>
          <a:prstGeom prst="rect">
            <a:avLst/>
          </a:prstGeom>
          <a:noFill/>
          <a:ln>
            <a:noFill/>
          </a:ln>
        </p:spPr>
      </p:pic>
      <p:pic>
        <p:nvPicPr>
          <p:cNvPr id="466" name="Google Shape;466;p59"/>
          <p:cNvPicPr preferRelativeResize="0"/>
          <p:nvPr/>
        </p:nvPicPr>
        <p:blipFill rotWithShape="1">
          <a:blip r:embed="rId4">
            <a:alphaModFix/>
          </a:blip>
          <a:srcRect b="7990" l="30711" r="3523" t="-7990"/>
          <a:stretch/>
        </p:blipFill>
        <p:spPr>
          <a:xfrm flipH="1">
            <a:off x="6943725" y="3761126"/>
            <a:ext cx="2200274" cy="1372325"/>
          </a:xfrm>
          <a:prstGeom prst="rect">
            <a:avLst/>
          </a:prstGeom>
          <a:noFill/>
          <a:ln>
            <a:noFill/>
          </a:ln>
        </p:spPr>
      </p:pic>
      <p:pic>
        <p:nvPicPr>
          <p:cNvPr id="467" name="Google Shape;467;p59"/>
          <p:cNvPicPr preferRelativeResize="0"/>
          <p:nvPr/>
        </p:nvPicPr>
        <p:blipFill rotWithShape="1">
          <a:blip r:embed="rId4">
            <a:alphaModFix/>
          </a:blip>
          <a:srcRect b="7990" l="0" r="3520" t="-7990"/>
          <a:stretch/>
        </p:blipFill>
        <p:spPr>
          <a:xfrm>
            <a:off x="1" y="4035825"/>
            <a:ext cx="2581699" cy="1097626"/>
          </a:xfrm>
          <a:prstGeom prst="rect">
            <a:avLst/>
          </a:prstGeom>
          <a:noFill/>
          <a:ln>
            <a:noFill/>
          </a:ln>
        </p:spPr>
      </p:pic>
      <p:pic>
        <p:nvPicPr>
          <p:cNvPr id="468" name="Google Shape;468;p59"/>
          <p:cNvPicPr preferRelativeResize="0"/>
          <p:nvPr/>
        </p:nvPicPr>
        <p:blipFill rotWithShape="1">
          <a:blip r:embed="rId3">
            <a:alphaModFix/>
          </a:blip>
          <a:srcRect b="30500" l="0" r="0" t="-3435"/>
          <a:stretch/>
        </p:blipFill>
        <p:spPr>
          <a:xfrm flipH="1" rot="-5400000">
            <a:off x="7642018" y="183689"/>
            <a:ext cx="1685675" cy="1318298"/>
          </a:xfrm>
          <a:prstGeom prst="rect">
            <a:avLst/>
          </a:prstGeom>
          <a:noFill/>
          <a:ln>
            <a:noFill/>
          </a:ln>
        </p:spPr>
      </p:pic>
      <p:pic>
        <p:nvPicPr>
          <p:cNvPr id="469" name="Google Shape;469;p59"/>
          <p:cNvPicPr preferRelativeResize="0"/>
          <p:nvPr/>
        </p:nvPicPr>
        <p:blipFill rotWithShape="1">
          <a:blip r:embed="rId5">
            <a:alphaModFix/>
          </a:blip>
          <a:srcRect b="0" l="0" r="0" t="0"/>
          <a:stretch/>
        </p:blipFill>
        <p:spPr>
          <a:xfrm>
            <a:off x="4934338" y="4187750"/>
            <a:ext cx="1425325" cy="1298601"/>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ackground 1">
    <p:spTree>
      <p:nvGrpSpPr>
        <p:cNvPr id="470" name="Shape 470"/>
        <p:cNvGrpSpPr/>
        <p:nvPr/>
      </p:nvGrpSpPr>
      <p:grpSpPr>
        <a:xfrm>
          <a:off x="0" y="0"/>
          <a:ext cx="0" cy="0"/>
          <a:chOff x="0" y="0"/>
          <a:chExt cx="0" cy="0"/>
        </a:xfrm>
      </p:grpSpPr>
      <p:pic>
        <p:nvPicPr>
          <p:cNvPr id="471" name="Google Shape;471;p60"/>
          <p:cNvPicPr preferRelativeResize="0"/>
          <p:nvPr/>
        </p:nvPicPr>
        <p:blipFill rotWithShape="1">
          <a:blip r:embed="rId2">
            <a:alphaModFix/>
          </a:blip>
          <a:srcRect b="0" l="0" r="0" t="0"/>
          <a:stretch/>
        </p:blipFill>
        <p:spPr>
          <a:xfrm>
            <a:off x="0" y="1"/>
            <a:ext cx="9144000" cy="5143511"/>
          </a:xfrm>
          <a:prstGeom prst="rect">
            <a:avLst/>
          </a:prstGeom>
          <a:noFill/>
          <a:ln>
            <a:noFill/>
          </a:ln>
        </p:spPr>
      </p:pic>
      <p:grpSp>
        <p:nvGrpSpPr>
          <p:cNvPr id="472" name="Google Shape;472;p60"/>
          <p:cNvGrpSpPr/>
          <p:nvPr/>
        </p:nvGrpSpPr>
        <p:grpSpPr>
          <a:xfrm>
            <a:off x="7" y="0"/>
            <a:ext cx="9143994" cy="5133451"/>
            <a:chOff x="6" y="0"/>
            <a:chExt cx="9143994" cy="5133451"/>
          </a:xfrm>
        </p:grpSpPr>
        <p:pic>
          <p:nvPicPr>
            <p:cNvPr id="473" name="Google Shape;473;p60"/>
            <p:cNvPicPr preferRelativeResize="0"/>
            <p:nvPr/>
          </p:nvPicPr>
          <p:blipFill rotWithShape="1">
            <a:blip r:embed="rId3">
              <a:alphaModFix/>
            </a:blip>
            <a:srcRect b="30500" l="0" r="0" t="-3435"/>
            <a:stretch/>
          </p:blipFill>
          <p:spPr>
            <a:xfrm rot="-5400000">
              <a:off x="7642013" y="3631464"/>
              <a:ext cx="1685675" cy="1318298"/>
            </a:xfrm>
            <a:prstGeom prst="rect">
              <a:avLst/>
            </a:prstGeom>
            <a:noFill/>
            <a:ln>
              <a:noFill/>
            </a:ln>
          </p:spPr>
        </p:pic>
        <p:pic>
          <p:nvPicPr>
            <p:cNvPr id="474" name="Google Shape;474;p60"/>
            <p:cNvPicPr preferRelativeResize="0"/>
            <p:nvPr/>
          </p:nvPicPr>
          <p:blipFill rotWithShape="1">
            <a:blip r:embed="rId4">
              <a:alphaModFix/>
            </a:blip>
            <a:srcRect b="7990" l="30711" r="3523" t="-7990"/>
            <a:stretch/>
          </p:blipFill>
          <p:spPr>
            <a:xfrm flipH="1" rot="10800000">
              <a:off x="6" y="0"/>
              <a:ext cx="2200274" cy="1372325"/>
            </a:xfrm>
            <a:prstGeom prst="rect">
              <a:avLst/>
            </a:prstGeom>
            <a:noFill/>
            <a:ln>
              <a:noFill/>
            </a:ln>
          </p:spPr>
        </p:pic>
      </p:grpSp>
      <p:pic>
        <p:nvPicPr>
          <p:cNvPr id="475" name="Google Shape;475;p60"/>
          <p:cNvPicPr preferRelativeResize="0"/>
          <p:nvPr/>
        </p:nvPicPr>
        <p:blipFill rotWithShape="1">
          <a:blip r:embed="rId5">
            <a:alphaModFix/>
          </a:blip>
          <a:srcRect b="0" l="0" r="0" t="0"/>
          <a:stretch/>
        </p:blipFill>
        <p:spPr>
          <a:xfrm>
            <a:off x="7553530" y="134195"/>
            <a:ext cx="1265150" cy="1189320"/>
          </a:xfrm>
          <a:prstGeom prst="rect">
            <a:avLst/>
          </a:prstGeom>
          <a:noFill/>
          <a:ln>
            <a:noFill/>
          </a:ln>
        </p:spPr>
      </p:pic>
      <p:pic>
        <p:nvPicPr>
          <p:cNvPr id="476" name="Google Shape;476;p60"/>
          <p:cNvPicPr preferRelativeResize="0"/>
          <p:nvPr/>
        </p:nvPicPr>
        <p:blipFill rotWithShape="1">
          <a:blip r:embed="rId6">
            <a:alphaModFix/>
          </a:blip>
          <a:srcRect b="0" l="0" r="0" t="0"/>
          <a:stretch/>
        </p:blipFill>
        <p:spPr>
          <a:xfrm flipH="1">
            <a:off x="-5" y="3743645"/>
            <a:ext cx="1285876" cy="118932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1.xml"/><Relationship Id="rId11" Type="http://schemas.openxmlformats.org/officeDocument/2006/relationships/slideLayout" Target="../slideLayouts/slideLayout22.xml"/><Relationship Id="rId22" Type="http://schemas.openxmlformats.org/officeDocument/2006/relationships/slideLayout" Target="../slideLayouts/slideLayout33.xml"/><Relationship Id="rId10" Type="http://schemas.openxmlformats.org/officeDocument/2006/relationships/slideLayout" Target="../slideLayouts/slideLayout21.xml"/><Relationship Id="rId21" Type="http://schemas.openxmlformats.org/officeDocument/2006/relationships/slideLayout" Target="../slideLayouts/slideLayout32.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23" Type="http://schemas.openxmlformats.org/officeDocument/2006/relationships/theme" Target="../theme/theme4.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5" Type="http://schemas.openxmlformats.org/officeDocument/2006/relationships/slideLayout" Target="../slideLayouts/slideLayout16.xml"/><Relationship Id="rId19" Type="http://schemas.openxmlformats.org/officeDocument/2006/relationships/slideLayout" Target="../slideLayouts/slideLayout30.xml"/><Relationship Id="rId6" Type="http://schemas.openxmlformats.org/officeDocument/2006/relationships/slideLayout" Target="../slideLayouts/slideLayout17.xml"/><Relationship Id="rId18" Type="http://schemas.openxmlformats.org/officeDocument/2006/relationships/slideLayout" Target="../slideLayouts/slideLayout29.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53.xml"/><Relationship Id="rId22" Type="http://schemas.openxmlformats.org/officeDocument/2006/relationships/slideLayout" Target="../slideLayouts/slideLayout55.xml"/><Relationship Id="rId21" Type="http://schemas.openxmlformats.org/officeDocument/2006/relationships/slideLayout" Target="../slideLayouts/slideLayout54.xml"/><Relationship Id="rId24" Type="http://schemas.openxmlformats.org/officeDocument/2006/relationships/slideLayout" Target="../slideLayouts/slideLayout57.xml"/><Relationship Id="rId23" Type="http://schemas.openxmlformats.org/officeDocument/2006/relationships/slideLayout" Target="../slideLayouts/slideLayout56.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9" Type="http://schemas.openxmlformats.org/officeDocument/2006/relationships/slideLayout" Target="../slideLayouts/slideLayout42.xml"/><Relationship Id="rId25" Type="http://schemas.openxmlformats.org/officeDocument/2006/relationships/theme" Target="../theme/theme2.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3" Type="http://schemas.openxmlformats.org/officeDocument/2006/relationships/slideLayout" Target="../slideLayouts/slideLayout46.xml"/><Relationship Id="rId12" Type="http://schemas.openxmlformats.org/officeDocument/2006/relationships/slideLayout" Target="../slideLayouts/slideLayout45.xml"/><Relationship Id="rId15" Type="http://schemas.openxmlformats.org/officeDocument/2006/relationships/slideLayout" Target="../slideLayouts/slideLayout48.xml"/><Relationship Id="rId14" Type="http://schemas.openxmlformats.org/officeDocument/2006/relationships/slideLayout" Target="../slideLayouts/slideLayout47.xml"/><Relationship Id="rId17" Type="http://schemas.openxmlformats.org/officeDocument/2006/relationships/slideLayout" Target="../slideLayouts/slideLayout50.xml"/><Relationship Id="rId16" Type="http://schemas.openxmlformats.org/officeDocument/2006/relationships/slideLayout" Target="../slideLayouts/slideLayout49.xml"/><Relationship Id="rId19" Type="http://schemas.openxmlformats.org/officeDocument/2006/relationships/slideLayout" Target="../slideLayouts/slideLayout52.xml"/><Relationship Id="rId18"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720000" y="521225"/>
            <a:ext cx="7704000" cy="564900"/>
          </a:xfrm>
          <a:prstGeom prst="rect">
            <a:avLst/>
          </a:prstGeom>
          <a:noFill/>
          <a:ln>
            <a:noFill/>
          </a:ln>
        </p:spPr>
        <p:txBody>
          <a:bodyPr anchorCtr="0" anchor="t" bIns="68575" lIns="68575" spcFirstLastPara="1" rIns="68575" wrap="square" tIns="68575">
            <a:noAutofit/>
          </a:bodyPr>
          <a:lstStyle>
            <a:lvl1pPr lvl="0" marR="0" rtl="0" algn="l">
              <a:lnSpc>
                <a:spcPct val="100000"/>
              </a:lnSpc>
              <a:spcBef>
                <a:spcPts val="0"/>
              </a:spcBef>
              <a:spcAft>
                <a:spcPts val="0"/>
              </a:spcAft>
              <a:buClr>
                <a:schemeClr val="dk1"/>
              </a:buClr>
              <a:buSzPts val="2600"/>
              <a:buFont typeface="Calistoga"/>
              <a:buNone/>
              <a:defRPr b="0" i="0" sz="2600" u="none" cap="none" strike="noStrike">
                <a:solidFill>
                  <a:schemeClr val="dk1"/>
                </a:solidFill>
                <a:latin typeface="Calistoga"/>
                <a:ea typeface="Calistoga"/>
                <a:cs typeface="Calistoga"/>
                <a:sym typeface="Calistoga"/>
              </a:defRPr>
            </a:lvl1pPr>
            <a:lvl2pPr lvl="1" marR="0" rtl="0" algn="l">
              <a:lnSpc>
                <a:spcPct val="100000"/>
              </a:lnSpc>
              <a:spcBef>
                <a:spcPts val="0"/>
              </a:spcBef>
              <a:spcAft>
                <a:spcPts val="0"/>
              </a:spcAft>
              <a:buClr>
                <a:schemeClr val="dk1"/>
              </a:buClr>
              <a:buSzPts val="2600"/>
              <a:buFont typeface="Calistoga"/>
              <a:buNone/>
              <a:defRPr b="0" i="0" sz="2600" u="none" cap="none" strike="noStrike">
                <a:solidFill>
                  <a:schemeClr val="dk1"/>
                </a:solidFill>
                <a:latin typeface="Calistoga"/>
                <a:ea typeface="Calistoga"/>
                <a:cs typeface="Calistoga"/>
                <a:sym typeface="Calistoga"/>
              </a:defRPr>
            </a:lvl2pPr>
            <a:lvl3pPr lvl="2" marR="0" rtl="0" algn="l">
              <a:lnSpc>
                <a:spcPct val="100000"/>
              </a:lnSpc>
              <a:spcBef>
                <a:spcPts val="0"/>
              </a:spcBef>
              <a:spcAft>
                <a:spcPts val="0"/>
              </a:spcAft>
              <a:buClr>
                <a:schemeClr val="dk1"/>
              </a:buClr>
              <a:buSzPts val="2600"/>
              <a:buFont typeface="Calistoga"/>
              <a:buNone/>
              <a:defRPr b="0" i="0" sz="2600" u="none" cap="none" strike="noStrike">
                <a:solidFill>
                  <a:schemeClr val="dk1"/>
                </a:solidFill>
                <a:latin typeface="Calistoga"/>
                <a:ea typeface="Calistoga"/>
                <a:cs typeface="Calistoga"/>
                <a:sym typeface="Calistoga"/>
              </a:defRPr>
            </a:lvl3pPr>
            <a:lvl4pPr lvl="3" marR="0" rtl="0" algn="l">
              <a:lnSpc>
                <a:spcPct val="100000"/>
              </a:lnSpc>
              <a:spcBef>
                <a:spcPts val="0"/>
              </a:spcBef>
              <a:spcAft>
                <a:spcPts val="0"/>
              </a:spcAft>
              <a:buClr>
                <a:schemeClr val="dk1"/>
              </a:buClr>
              <a:buSzPts val="2600"/>
              <a:buFont typeface="Calistoga"/>
              <a:buNone/>
              <a:defRPr b="0" i="0" sz="2600" u="none" cap="none" strike="noStrike">
                <a:solidFill>
                  <a:schemeClr val="dk1"/>
                </a:solidFill>
                <a:latin typeface="Calistoga"/>
                <a:ea typeface="Calistoga"/>
                <a:cs typeface="Calistoga"/>
                <a:sym typeface="Calistoga"/>
              </a:defRPr>
            </a:lvl4pPr>
            <a:lvl5pPr lvl="4" marR="0" rtl="0" algn="l">
              <a:lnSpc>
                <a:spcPct val="100000"/>
              </a:lnSpc>
              <a:spcBef>
                <a:spcPts val="0"/>
              </a:spcBef>
              <a:spcAft>
                <a:spcPts val="0"/>
              </a:spcAft>
              <a:buClr>
                <a:schemeClr val="dk1"/>
              </a:buClr>
              <a:buSzPts val="2600"/>
              <a:buFont typeface="Calistoga"/>
              <a:buNone/>
              <a:defRPr b="0" i="0" sz="2600" u="none" cap="none" strike="noStrike">
                <a:solidFill>
                  <a:schemeClr val="dk1"/>
                </a:solidFill>
                <a:latin typeface="Calistoga"/>
                <a:ea typeface="Calistoga"/>
                <a:cs typeface="Calistoga"/>
                <a:sym typeface="Calistoga"/>
              </a:defRPr>
            </a:lvl5pPr>
            <a:lvl6pPr lvl="5" marR="0" rtl="0" algn="l">
              <a:lnSpc>
                <a:spcPct val="100000"/>
              </a:lnSpc>
              <a:spcBef>
                <a:spcPts val="0"/>
              </a:spcBef>
              <a:spcAft>
                <a:spcPts val="0"/>
              </a:spcAft>
              <a:buClr>
                <a:schemeClr val="dk1"/>
              </a:buClr>
              <a:buSzPts val="2600"/>
              <a:buFont typeface="Calistoga"/>
              <a:buNone/>
              <a:defRPr b="0" i="0" sz="2600" u="none" cap="none" strike="noStrike">
                <a:solidFill>
                  <a:schemeClr val="dk1"/>
                </a:solidFill>
                <a:latin typeface="Calistoga"/>
                <a:ea typeface="Calistoga"/>
                <a:cs typeface="Calistoga"/>
                <a:sym typeface="Calistoga"/>
              </a:defRPr>
            </a:lvl6pPr>
            <a:lvl7pPr lvl="6" marR="0" rtl="0" algn="l">
              <a:lnSpc>
                <a:spcPct val="100000"/>
              </a:lnSpc>
              <a:spcBef>
                <a:spcPts val="0"/>
              </a:spcBef>
              <a:spcAft>
                <a:spcPts val="0"/>
              </a:spcAft>
              <a:buClr>
                <a:schemeClr val="dk1"/>
              </a:buClr>
              <a:buSzPts val="2600"/>
              <a:buFont typeface="Calistoga"/>
              <a:buNone/>
              <a:defRPr b="0" i="0" sz="2600" u="none" cap="none" strike="noStrike">
                <a:solidFill>
                  <a:schemeClr val="dk1"/>
                </a:solidFill>
                <a:latin typeface="Calistoga"/>
                <a:ea typeface="Calistoga"/>
                <a:cs typeface="Calistoga"/>
                <a:sym typeface="Calistoga"/>
              </a:defRPr>
            </a:lvl7pPr>
            <a:lvl8pPr lvl="7" marR="0" rtl="0" algn="l">
              <a:lnSpc>
                <a:spcPct val="100000"/>
              </a:lnSpc>
              <a:spcBef>
                <a:spcPts val="0"/>
              </a:spcBef>
              <a:spcAft>
                <a:spcPts val="0"/>
              </a:spcAft>
              <a:buClr>
                <a:schemeClr val="dk1"/>
              </a:buClr>
              <a:buSzPts val="2600"/>
              <a:buFont typeface="Calistoga"/>
              <a:buNone/>
              <a:defRPr b="0" i="0" sz="2600" u="none" cap="none" strike="noStrike">
                <a:solidFill>
                  <a:schemeClr val="dk1"/>
                </a:solidFill>
                <a:latin typeface="Calistoga"/>
                <a:ea typeface="Calistoga"/>
                <a:cs typeface="Calistoga"/>
                <a:sym typeface="Calistoga"/>
              </a:defRPr>
            </a:lvl8pPr>
            <a:lvl9pPr lvl="8" marR="0" rtl="0" algn="l">
              <a:lnSpc>
                <a:spcPct val="100000"/>
              </a:lnSpc>
              <a:spcBef>
                <a:spcPts val="0"/>
              </a:spcBef>
              <a:spcAft>
                <a:spcPts val="0"/>
              </a:spcAft>
              <a:buClr>
                <a:schemeClr val="dk1"/>
              </a:buClr>
              <a:buSzPts val="2600"/>
              <a:buFont typeface="Calistoga"/>
              <a:buNone/>
              <a:defRPr b="0" i="0" sz="2600" u="none" cap="none" strike="noStrike">
                <a:solidFill>
                  <a:schemeClr val="dk1"/>
                </a:solidFill>
                <a:latin typeface="Calistoga"/>
                <a:ea typeface="Calistoga"/>
                <a:cs typeface="Calistoga"/>
                <a:sym typeface="Calistoga"/>
              </a:defRPr>
            </a:lvl9pPr>
          </a:lstStyle>
          <a:p/>
        </p:txBody>
      </p:sp>
      <p:sp>
        <p:nvSpPr>
          <p:cNvPr id="52" name="Google Shape;52;p13"/>
          <p:cNvSpPr txBox="1"/>
          <p:nvPr>
            <p:ph idx="1" type="body"/>
          </p:nvPr>
        </p:nvSpPr>
        <p:spPr>
          <a:xfrm>
            <a:off x="720000" y="1142975"/>
            <a:ext cx="7704000" cy="3370500"/>
          </a:xfrm>
          <a:prstGeom prst="rect">
            <a:avLst/>
          </a:prstGeom>
          <a:noFill/>
          <a:ln>
            <a:noFill/>
          </a:ln>
        </p:spPr>
        <p:txBody>
          <a:bodyPr anchorCtr="0" anchor="t" bIns="68575" lIns="68575" spcFirstLastPara="1" rIns="68575" wrap="square" tIns="68575">
            <a:noAutofit/>
          </a:bodyPr>
          <a:lstStyle>
            <a:lvl1pPr indent="-298450" lvl="0" marL="457200" marR="0" rtl="0" algn="l">
              <a:lnSpc>
                <a:spcPct val="100000"/>
              </a:lnSpc>
              <a:spcBef>
                <a:spcPts val="0"/>
              </a:spcBef>
              <a:spcAft>
                <a:spcPts val="0"/>
              </a:spcAft>
              <a:buClr>
                <a:schemeClr val="dk1"/>
              </a:buClr>
              <a:buSzPts val="1100"/>
              <a:buFont typeface="Cabin"/>
              <a:buChar char="●"/>
              <a:defRPr b="0" i="0" sz="1400" u="none" cap="none" strike="noStrike">
                <a:solidFill>
                  <a:schemeClr val="dk1"/>
                </a:solidFill>
                <a:latin typeface="Cabin"/>
                <a:ea typeface="Cabin"/>
                <a:cs typeface="Cabin"/>
                <a:sym typeface="Cabin"/>
              </a:defRPr>
            </a:lvl1pPr>
            <a:lvl2pPr indent="-298450" lvl="1" marL="914400" marR="0" rtl="0" algn="l">
              <a:lnSpc>
                <a:spcPct val="100000"/>
              </a:lnSpc>
              <a:spcBef>
                <a:spcPts val="1200"/>
              </a:spcBef>
              <a:spcAft>
                <a:spcPts val="0"/>
              </a:spcAft>
              <a:buClr>
                <a:schemeClr val="dk1"/>
              </a:buClr>
              <a:buSzPts val="1100"/>
              <a:buFont typeface="Cabin"/>
              <a:buChar char="○"/>
              <a:defRPr b="0" i="0" sz="1400" u="none" cap="none" strike="noStrike">
                <a:solidFill>
                  <a:schemeClr val="dk1"/>
                </a:solidFill>
                <a:latin typeface="Cabin"/>
                <a:ea typeface="Cabin"/>
                <a:cs typeface="Cabin"/>
                <a:sym typeface="Cabin"/>
              </a:defRPr>
            </a:lvl2pPr>
            <a:lvl3pPr indent="-298450" lvl="2" marL="1371600" marR="0" rtl="0" algn="l">
              <a:lnSpc>
                <a:spcPct val="100000"/>
              </a:lnSpc>
              <a:spcBef>
                <a:spcPts val="1200"/>
              </a:spcBef>
              <a:spcAft>
                <a:spcPts val="0"/>
              </a:spcAft>
              <a:buClr>
                <a:schemeClr val="dk1"/>
              </a:buClr>
              <a:buSzPts val="1100"/>
              <a:buFont typeface="Cabin"/>
              <a:buChar char="■"/>
              <a:defRPr b="0" i="0" sz="1400" u="none" cap="none" strike="noStrike">
                <a:solidFill>
                  <a:schemeClr val="dk1"/>
                </a:solidFill>
                <a:latin typeface="Cabin"/>
                <a:ea typeface="Cabin"/>
                <a:cs typeface="Cabin"/>
                <a:sym typeface="Cabin"/>
              </a:defRPr>
            </a:lvl3pPr>
            <a:lvl4pPr indent="-298450" lvl="3" marL="1828800" marR="0" rtl="0" algn="l">
              <a:lnSpc>
                <a:spcPct val="100000"/>
              </a:lnSpc>
              <a:spcBef>
                <a:spcPts val="1200"/>
              </a:spcBef>
              <a:spcAft>
                <a:spcPts val="0"/>
              </a:spcAft>
              <a:buClr>
                <a:schemeClr val="dk1"/>
              </a:buClr>
              <a:buSzPts val="1100"/>
              <a:buFont typeface="Cabin"/>
              <a:buChar char="●"/>
              <a:defRPr b="0" i="0" sz="1400" u="none" cap="none" strike="noStrike">
                <a:solidFill>
                  <a:schemeClr val="dk1"/>
                </a:solidFill>
                <a:latin typeface="Cabin"/>
                <a:ea typeface="Cabin"/>
                <a:cs typeface="Cabin"/>
                <a:sym typeface="Cabin"/>
              </a:defRPr>
            </a:lvl4pPr>
            <a:lvl5pPr indent="-298450" lvl="4" marL="2286000" marR="0" rtl="0" algn="l">
              <a:lnSpc>
                <a:spcPct val="100000"/>
              </a:lnSpc>
              <a:spcBef>
                <a:spcPts val="1200"/>
              </a:spcBef>
              <a:spcAft>
                <a:spcPts val="0"/>
              </a:spcAft>
              <a:buClr>
                <a:schemeClr val="dk1"/>
              </a:buClr>
              <a:buSzPts val="1100"/>
              <a:buFont typeface="Cabin"/>
              <a:buChar char="○"/>
              <a:defRPr b="0" i="0" sz="1400" u="none" cap="none" strike="noStrike">
                <a:solidFill>
                  <a:schemeClr val="dk1"/>
                </a:solidFill>
                <a:latin typeface="Cabin"/>
                <a:ea typeface="Cabin"/>
                <a:cs typeface="Cabin"/>
                <a:sym typeface="Cabin"/>
              </a:defRPr>
            </a:lvl5pPr>
            <a:lvl6pPr indent="-298450" lvl="5" marL="2743200" marR="0" rtl="0" algn="l">
              <a:lnSpc>
                <a:spcPct val="100000"/>
              </a:lnSpc>
              <a:spcBef>
                <a:spcPts val="1200"/>
              </a:spcBef>
              <a:spcAft>
                <a:spcPts val="0"/>
              </a:spcAft>
              <a:buClr>
                <a:schemeClr val="dk1"/>
              </a:buClr>
              <a:buSzPts val="1100"/>
              <a:buFont typeface="Cabin"/>
              <a:buChar char="■"/>
              <a:defRPr b="0" i="0" sz="1400" u="none" cap="none" strike="noStrike">
                <a:solidFill>
                  <a:schemeClr val="dk1"/>
                </a:solidFill>
                <a:latin typeface="Cabin"/>
                <a:ea typeface="Cabin"/>
                <a:cs typeface="Cabin"/>
                <a:sym typeface="Cabin"/>
              </a:defRPr>
            </a:lvl6pPr>
            <a:lvl7pPr indent="-298450" lvl="6" marL="3200400" marR="0" rtl="0" algn="l">
              <a:lnSpc>
                <a:spcPct val="100000"/>
              </a:lnSpc>
              <a:spcBef>
                <a:spcPts val="1200"/>
              </a:spcBef>
              <a:spcAft>
                <a:spcPts val="0"/>
              </a:spcAft>
              <a:buClr>
                <a:schemeClr val="dk1"/>
              </a:buClr>
              <a:buSzPts val="1100"/>
              <a:buFont typeface="Cabin"/>
              <a:buChar char="●"/>
              <a:defRPr b="0" i="0" sz="1400" u="none" cap="none" strike="noStrike">
                <a:solidFill>
                  <a:schemeClr val="dk1"/>
                </a:solidFill>
                <a:latin typeface="Cabin"/>
                <a:ea typeface="Cabin"/>
                <a:cs typeface="Cabin"/>
                <a:sym typeface="Cabin"/>
              </a:defRPr>
            </a:lvl7pPr>
            <a:lvl8pPr indent="-298450" lvl="7" marL="3657600" marR="0" rtl="0" algn="l">
              <a:lnSpc>
                <a:spcPct val="100000"/>
              </a:lnSpc>
              <a:spcBef>
                <a:spcPts val="1200"/>
              </a:spcBef>
              <a:spcAft>
                <a:spcPts val="0"/>
              </a:spcAft>
              <a:buClr>
                <a:schemeClr val="dk1"/>
              </a:buClr>
              <a:buSzPts val="1100"/>
              <a:buFont typeface="Cabin"/>
              <a:buChar char="○"/>
              <a:defRPr b="0" i="0" sz="1400" u="none" cap="none" strike="noStrike">
                <a:solidFill>
                  <a:schemeClr val="dk1"/>
                </a:solidFill>
                <a:latin typeface="Cabin"/>
                <a:ea typeface="Cabin"/>
                <a:cs typeface="Cabin"/>
                <a:sym typeface="Cabin"/>
              </a:defRPr>
            </a:lvl8pPr>
            <a:lvl9pPr indent="-298450" lvl="8" marL="4114800" marR="0" rtl="0" algn="l">
              <a:lnSpc>
                <a:spcPct val="100000"/>
              </a:lnSpc>
              <a:spcBef>
                <a:spcPts val="1200"/>
              </a:spcBef>
              <a:spcAft>
                <a:spcPts val="1200"/>
              </a:spcAft>
              <a:buClr>
                <a:schemeClr val="dk1"/>
              </a:buClr>
              <a:buSzPts val="1100"/>
              <a:buFont typeface="Cabin"/>
              <a:buChar char="■"/>
              <a:defRPr b="0" i="0" sz="1400" u="none" cap="none" strike="noStrike">
                <a:solidFill>
                  <a:schemeClr val="dk1"/>
                </a:solidFill>
                <a:latin typeface="Cabin"/>
                <a:ea typeface="Cabin"/>
                <a:cs typeface="Cabin"/>
                <a:sym typeface="Cabin"/>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4" name="Shape 254"/>
        <p:cNvGrpSpPr/>
        <p:nvPr/>
      </p:nvGrpSpPr>
      <p:grpSpPr>
        <a:xfrm>
          <a:off x="0" y="0"/>
          <a:ext cx="0" cy="0"/>
          <a:chOff x="0" y="0"/>
          <a:chExt cx="0" cy="0"/>
        </a:xfrm>
      </p:grpSpPr>
      <p:sp>
        <p:nvSpPr>
          <p:cNvPr id="255" name="Google Shape;255;p36"/>
          <p:cNvSpPr txBox="1"/>
          <p:nvPr>
            <p:ph type="title"/>
          </p:nvPr>
        </p:nvSpPr>
        <p:spPr>
          <a:xfrm>
            <a:off x="720000" y="521225"/>
            <a:ext cx="7704000" cy="564900"/>
          </a:xfrm>
          <a:prstGeom prst="rect">
            <a:avLst/>
          </a:prstGeom>
          <a:noFill/>
          <a:ln>
            <a:noFill/>
          </a:ln>
        </p:spPr>
        <p:txBody>
          <a:bodyPr anchorCtr="0" anchor="t" bIns="68575" lIns="68575" spcFirstLastPara="1" rIns="68575" wrap="square" tIns="68575">
            <a:noAutofit/>
          </a:bodyPr>
          <a:lstStyle>
            <a:lvl1pPr lvl="0" marR="0" rtl="0" algn="l">
              <a:lnSpc>
                <a:spcPct val="100000"/>
              </a:lnSpc>
              <a:spcBef>
                <a:spcPts val="0"/>
              </a:spcBef>
              <a:spcAft>
                <a:spcPts val="0"/>
              </a:spcAft>
              <a:buClr>
                <a:schemeClr val="dk1"/>
              </a:buClr>
              <a:buSzPts val="2600"/>
              <a:buFont typeface="Calistoga"/>
              <a:buNone/>
              <a:defRPr b="0" i="0" sz="2600" u="none" cap="none" strike="noStrike">
                <a:solidFill>
                  <a:schemeClr val="dk1"/>
                </a:solidFill>
                <a:latin typeface="Calistoga"/>
                <a:ea typeface="Calistoga"/>
                <a:cs typeface="Calistoga"/>
                <a:sym typeface="Calistoga"/>
              </a:defRPr>
            </a:lvl1pPr>
            <a:lvl2pPr lvl="1" marR="0" rtl="0" algn="l">
              <a:lnSpc>
                <a:spcPct val="100000"/>
              </a:lnSpc>
              <a:spcBef>
                <a:spcPts val="0"/>
              </a:spcBef>
              <a:spcAft>
                <a:spcPts val="0"/>
              </a:spcAft>
              <a:buClr>
                <a:schemeClr val="dk1"/>
              </a:buClr>
              <a:buSzPts val="2600"/>
              <a:buFont typeface="Calistoga"/>
              <a:buNone/>
              <a:defRPr b="0" i="0" sz="2600" u="none" cap="none" strike="noStrike">
                <a:solidFill>
                  <a:schemeClr val="dk1"/>
                </a:solidFill>
                <a:latin typeface="Calistoga"/>
                <a:ea typeface="Calistoga"/>
                <a:cs typeface="Calistoga"/>
                <a:sym typeface="Calistoga"/>
              </a:defRPr>
            </a:lvl2pPr>
            <a:lvl3pPr lvl="2" marR="0" rtl="0" algn="l">
              <a:lnSpc>
                <a:spcPct val="100000"/>
              </a:lnSpc>
              <a:spcBef>
                <a:spcPts val="0"/>
              </a:spcBef>
              <a:spcAft>
                <a:spcPts val="0"/>
              </a:spcAft>
              <a:buClr>
                <a:schemeClr val="dk1"/>
              </a:buClr>
              <a:buSzPts val="2600"/>
              <a:buFont typeface="Calistoga"/>
              <a:buNone/>
              <a:defRPr b="0" i="0" sz="2600" u="none" cap="none" strike="noStrike">
                <a:solidFill>
                  <a:schemeClr val="dk1"/>
                </a:solidFill>
                <a:latin typeface="Calistoga"/>
                <a:ea typeface="Calistoga"/>
                <a:cs typeface="Calistoga"/>
                <a:sym typeface="Calistoga"/>
              </a:defRPr>
            </a:lvl3pPr>
            <a:lvl4pPr lvl="3" marR="0" rtl="0" algn="l">
              <a:lnSpc>
                <a:spcPct val="100000"/>
              </a:lnSpc>
              <a:spcBef>
                <a:spcPts val="0"/>
              </a:spcBef>
              <a:spcAft>
                <a:spcPts val="0"/>
              </a:spcAft>
              <a:buClr>
                <a:schemeClr val="dk1"/>
              </a:buClr>
              <a:buSzPts val="2600"/>
              <a:buFont typeface="Calistoga"/>
              <a:buNone/>
              <a:defRPr b="0" i="0" sz="2600" u="none" cap="none" strike="noStrike">
                <a:solidFill>
                  <a:schemeClr val="dk1"/>
                </a:solidFill>
                <a:latin typeface="Calistoga"/>
                <a:ea typeface="Calistoga"/>
                <a:cs typeface="Calistoga"/>
                <a:sym typeface="Calistoga"/>
              </a:defRPr>
            </a:lvl4pPr>
            <a:lvl5pPr lvl="4" marR="0" rtl="0" algn="l">
              <a:lnSpc>
                <a:spcPct val="100000"/>
              </a:lnSpc>
              <a:spcBef>
                <a:spcPts val="0"/>
              </a:spcBef>
              <a:spcAft>
                <a:spcPts val="0"/>
              </a:spcAft>
              <a:buClr>
                <a:schemeClr val="dk1"/>
              </a:buClr>
              <a:buSzPts val="2600"/>
              <a:buFont typeface="Calistoga"/>
              <a:buNone/>
              <a:defRPr b="0" i="0" sz="2600" u="none" cap="none" strike="noStrike">
                <a:solidFill>
                  <a:schemeClr val="dk1"/>
                </a:solidFill>
                <a:latin typeface="Calistoga"/>
                <a:ea typeface="Calistoga"/>
                <a:cs typeface="Calistoga"/>
                <a:sym typeface="Calistoga"/>
              </a:defRPr>
            </a:lvl5pPr>
            <a:lvl6pPr lvl="5" marR="0" rtl="0" algn="l">
              <a:lnSpc>
                <a:spcPct val="100000"/>
              </a:lnSpc>
              <a:spcBef>
                <a:spcPts val="0"/>
              </a:spcBef>
              <a:spcAft>
                <a:spcPts val="0"/>
              </a:spcAft>
              <a:buClr>
                <a:schemeClr val="dk1"/>
              </a:buClr>
              <a:buSzPts val="2600"/>
              <a:buFont typeface="Calistoga"/>
              <a:buNone/>
              <a:defRPr b="0" i="0" sz="2600" u="none" cap="none" strike="noStrike">
                <a:solidFill>
                  <a:schemeClr val="dk1"/>
                </a:solidFill>
                <a:latin typeface="Calistoga"/>
                <a:ea typeface="Calistoga"/>
                <a:cs typeface="Calistoga"/>
                <a:sym typeface="Calistoga"/>
              </a:defRPr>
            </a:lvl6pPr>
            <a:lvl7pPr lvl="6" marR="0" rtl="0" algn="l">
              <a:lnSpc>
                <a:spcPct val="100000"/>
              </a:lnSpc>
              <a:spcBef>
                <a:spcPts val="0"/>
              </a:spcBef>
              <a:spcAft>
                <a:spcPts val="0"/>
              </a:spcAft>
              <a:buClr>
                <a:schemeClr val="dk1"/>
              </a:buClr>
              <a:buSzPts val="2600"/>
              <a:buFont typeface="Calistoga"/>
              <a:buNone/>
              <a:defRPr b="0" i="0" sz="2600" u="none" cap="none" strike="noStrike">
                <a:solidFill>
                  <a:schemeClr val="dk1"/>
                </a:solidFill>
                <a:latin typeface="Calistoga"/>
                <a:ea typeface="Calistoga"/>
                <a:cs typeface="Calistoga"/>
                <a:sym typeface="Calistoga"/>
              </a:defRPr>
            </a:lvl7pPr>
            <a:lvl8pPr lvl="7" marR="0" rtl="0" algn="l">
              <a:lnSpc>
                <a:spcPct val="100000"/>
              </a:lnSpc>
              <a:spcBef>
                <a:spcPts val="0"/>
              </a:spcBef>
              <a:spcAft>
                <a:spcPts val="0"/>
              </a:spcAft>
              <a:buClr>
                <a:schemeClr val="dk1"/>
              </a:buClr>
              <a:buSzPts val="2600"/>
              <a:buFont typeface="Calistoga"/>
              <a:buNone/>
              <a:defRPr b="0" i="0" sz="2600" u="none" cap="none" strike="noStrike">
                <a:solidFill>
                  <a:schemeClr val="dk1"/>
                </a:solidFill>
                <a:latin typeface="Calistoga"/>
                <a:ea typeface="Calistoga"/>
                <a:cs typeface="Calistoga"/>
                <a:sym typeface="Calistoga"/>
              </a:defRPr>
            </a:lvl8pPr>
            <a:lvl9pPr lvl="8" marR="0" rtl="0" algn="l">
              <a:lnSpc>
                <a:spcPct val="100000"/>
              </a:lnSpc>
              <a:spcBef>
                <a:spcPts val="0"/>
              </a:spcBef>
              <a:spcAft>
                <a:spcPts val="0"/>
              </a:spcAft>
              <a:buClr>
                <a:schemeClr val="dk1"/>
              </a:buClr>
              <a:buSzPts val="2600"/>
              <a:buFont typeface="Calistoga"/>
              <a:buNone/>
              <a:defRPr b="0" i="0" sz="2600" u="none" cap="none" strike="noStrike">
                <a:solidFill>
                  <a:schemeClr val="dk1"/>
                </a:solidFill>
                <a:latin typeface="Calistoga"/>
                <a:ea typeface="Calistoga"/>
                <a:cs typeface="Calistoga"/>
                <a:sym typeface="Calistoga"/>
              </a:defRPr>
            </a:lvl9pPr>
          </a:lstStyle>
          <a:p/>
        </p:txBody>
      </p:sp>
      <p:sp>
        <p:nvSpPr>
          <p:cNvPr id="256" name="Google Shape;256;p36"/>
          <p:cNvSpPr txBox="1"/>
          <p:nvPr>
            <p:ph idx="1" type="body"/>
          </p:nvPr>
        </p:nvSpPr>
        <p:spPr>
          <a:xfrm>
            <a:off x="720000" y="1142975"/>
            <a:ext cx="7704000" cy="3370500"/>
          </a:xfrm>
          <a:prstGeom prst="rect">
            <a:avLst/>
          </a:prstGeom>
          <a:noFill/>
          <a:ln>
            <a:noFill/>
          </a:ln>
        </p:spPr>
        <p:txBody>
          <a:bodyPr anchorCtr="0" anchor="t" bIns="68575" lIns="68575" spcFirstLastPara="1" rIns="68575" wrap="square" tIns="68575">
            <a:noAutofit/>
          </a:bodyPr>
          <a:lstStyle>
            <a:lvl1pPr indent="-298450" lvl="0" marL="457200" marR="0" rtl="0" algn="l">
              <a:lnSpc>
                <a:spcPct val="100000"/>
              </a:lnSpc>
              <a:spcBef>
                <a:spcPts val="0"/>
              </a:spcBef>
              <a:spcAft>
                <a:spcPts val="0"/>
              </a:spcAft>
              <a:buClr>
                <a:schemeClr val="dk1"/>
              </a:buClr>
              <a:buSzPts val="1100"/>
              <a:buFont typeface="Cabin"/>
              <a:buChar char="●"/>
              <a:defRPr b="0" i="0" sz="1400" u="none" cap="none" strike="noStrike">
                <a:solidFill>
                  <a:schemeClr val="dk1"/>
                </a:solidFill>
                <a:latin typeface="Cabin"/>
                <a:ea typeface="Cabin"/>
                <a:cs typeface="Cabin"/>
                <a:sym typeface="Cabin"/>
              </a:defRPr>
            </a:lvl1pPr>
            <a:lvl2pPr indent="-298450" lvl="1" marL="914400" marR="0" rtl="0" algn="l">
              <a:lnSpc>
                <a:spcPct val="100000"/>
              </a:lnSpc>
              <a:spcBef>
                <a:spcPts val="1200"/>
              </a:spcBef>
              <a:spcAft>
                <a:spcPts val="0"/>
              </a:spcAft>
              <a:buClr>
                <a:schemeClr val="dk1"/>
              </a:buClr>
              <a:buSzPts val="1100"/>
              <a:buFont typeface="Cabin"/>
              <a:buChar char="○"/>
              <a:defRPr b="0" i="0" sz="1400" u="none" cap="none" strike="noStrike">
                <a:solidFill>
                  <a:schemeClr val="dk1"/>
                </a:solidFill>
                <a:latin typeface="Cabin"/>
                <a:ea typeface="Cabin"/>
                <a:cs typeface="Cabin"/>
                <a:sym typeface="Cabin"/>
              </a:defRPr>
            </a:lvl2pPr>
            <a:lvl3pPr indent="-298450" lvl="2" marL="1371600" marR="0" rtl="0" algn="l">
              <a:lnSpc>
                <a:spcPct val="100000"/>
              </a:lnSpc>
              <a:spcBef>
                <a:spcPts val="1200"/>
              </a:spcBef>
              <a:spcAft>
                <a:spcPts val="0"/>
              </a:spcAft>
              <a:buClr>
                <a:schemeClr val="dk1"/>
              </a:buClr>
              <a:buSzPts val="1100"/>
              <a:buFont typeface="Cabin"/>
              <a:buChar char="■"/>
              <a:defRPr b="0" i="0" sz="1400" u="none" cap="none" strike="noStrike">
                <a:solidFill>
                  <a:schemeClr val="dk1"/>
                </a:solidFill>
                <a:latin typeface="Cabin"/>
                <a:ea typeface="Cabin"/>
                <a:cs typeface="Cabin"/>
                <a:sym typeface="Cabin"/>
              </a:defRPr>
            </a:lvl3pPr>
            <a:lvl4pPr indent="-298450" lvl="3" marL="1828800" marR="0" rtl="0" algn="l">
              <a:lnSpc>
                <a:spcPct val="100000"/>
              </a:lnSpc>
              <a:spcBef>
                <a:spcPts val="1200"/>
              </a:spcBef>
              <a:spcAft>
                <a:spcPts val="0"/>
              </a:spcAft>
              <a:buClr>
                <a:schemeClr val="dk1"/>
              </a:buClr>
              <a:buSzPts val="1100"/>
              <a:buFont typeface="Cabin"/>
              <a:buChar char="●"/>
              <a:defRPr b="0" i="0" sz="1400" u="none" cap="none" strike="noStrike">
                <a:solidFill>
                  <a:schemeClr val="dk1"/>
                </a:solidFill>
                <a:latin typeface="Cabin"/>
                <a:ea typeface="Cabin"/>
                <a:cs typeface="Cabin"/>
                <a:sym typeface="Cabin"/>
              </a:defRPr>
            </a:lvl4pPr>
            <a:lvl5pPr indent="-298450" lvl="4" marL="2286000" marR="0" rtl="0" algn="l">
              <a:lnSpc>
                <a:spcPct val="100000"/>
              </a:lnSpc>
              <a:spcBef>
                <a:spcPts val="1200"/>
              </a:spcBef>
              <a:spcAft>
                <a:spcPts val="0"/>
              </a:spcAft>
              <a:buClr>
                <a:schemeClr val="dk1"/>
              </a:buClr>
              <a:buSzPts val="1100"/>
              <a:buFont typeface="Cabin"/>
              <a:buChar char="○"/>
              <a:defRPr b="0" i="0" sz="1400" u="none" cap="none" strike="noStrike">
                <a:solidFill>
                  <a:schemeClr val="dk1"/>
                </a:solidFill>
                <a:latin typeface="Cabin"/>
                <a:ea typeface="Cabin"/>
                <a:cs typeface="Cabin"/>
                <a:sym typeface="Cabin"/>
              </a:defRPr>
            </a:lvl5pPr>
            <a:lvl6pPr indent="-298450" lvl="5" marL="2743200" marR="0" rtl="0" algn="l">
              <a:lnSpc>
                <a:spcPct val="100000"/>
              </a:lnSpc>
              <a:spcBef>
                <a:spcPts val="1200"/>
              </a:spcBef>
              <a:spcAft>
                <a:spcPts val="0"/>
              </a:spcAft>
              <a:buClr>
                <a:schemeClr val="dk1"/>
              </a:buClr>
              <a:buSzPts val="1100"/>
              <a:buFont typeface="Cabin"/>
              <a:buChar char="■"/>
              <a:defRPr b="0" i="0" sz="1400" u="none" cap="none" strike="noStrike">
                <a:solidFill>
                  <a:schemeClr val="dk1"/>
                </a:solidFill>
                <a:latin typeface="Cabin"/>
                <a:ea typeface="Cabin"/>
                <a:cs typeface="Cabin"/>
                <a:sym typeface="Cabin"/>
              </a:defRPr>
            </a:lvl6pPr>
            <a:lvl7pPr indent="-298450" lvl="6" marL="3200400" marR="0" rtl="0" algn="l">
              <a:lnSpc>
                <a:spcPct val="100000"/>
              </a:lnSpc>
              <a:spcBef>
                <a:spcPts val="1200"/>
              </a:spcBef>
              <a:spcAft>
                <a:spcPts val="0"/>
              </a:spcAft>
              <a:buClr>
                <a:schemeClr val="dk1"/>
              </a:buClr>
              <a:buSzPts val="1100"/>
              <a:buFont typeface="Cabin"/>
              <a:buChar char="●"/>
              <a:defRPr b="0" i="0" sz="1400" u="none" cap="none" strike="noStrike">
                <a:solidFill>
                  <a:schemeClr val="dk1"/>
                </a:solidFill>
                <a:latin typeface="Cabin"/>
                <a:ea typeface="Cabin"/>
                <a:cs typeface="Cabin"/>
                <a:sym typeface="Cabin"/>
              </a:defRPr>
            </a:lvl7pPr>
            <a:lvl8pPr indent="-298450" lvl="7" marL="3657600" marR="0" rtl="0" algn="l">
              <a:lnSpc>
                <a:spcPct val="100000"/>
              </a:lnSpc>
              <a:spcBef>
                <a:spcPts val="1200"/>
              </a:spcBef>
              <a:spcAft>
                <a:spcPts val="0"/>
              </a:spcAft>
              <a:buClr>
                <a:schemeClr val="dk1"/>
              </a:buClr>
              <a:buSzPts val="1100"/>
              <a:buFont typeface="Cabin"/>
              <a:buChar char="○"/>
              <a:defRPr b="0" i="0" sz="1400" u="none" cap="none" strike="noStrike">
                <a:solidFill>
                  <a:schemeClr val="dk1"/>
                </a:solidFill>
                <a:latin typeface="Cabin"/>
                <a:ea typeface="Cabin"/>
                <a:cs typeface="Cabin"/>
                <a:sym typeface="Cabin"/>
              </a:defRPr>
            </a:lvl8pPr>
            <a:lvl9pPr indent="-298450" lvl="8" marL="4114800" marR="0" rtl="0" algn="l">
              <a:lnSpc>
                <a:spcPct val="100000"/>
              </a:lnSpc>
              <a:spcBef>
                <a:spcPts val="1200"/>
              </a:spcBef>
              <a:spcAft>
                <a:spcPts val="1200"/>
              </a:spcAft>
              <a:buClr>
                <a:schemeClr val="dk1"/>
              </a:buClr>
              <a:buSzPts val="1100"/>
              <a:buFont typeface="Cabin"/>
              <a:buChar char="■"/>
              <a:defRPr b="0" i="0" sz="1400" u="none" cap="none" strike="noStrike">
                <a:solidFill>
                  <a:schemeClr val="dk1"/>
                </a:solidFill>
                <a:latin typeface="Cabin"/>
                <a:ea typeface="Cabin"/>
                <a:cs typeface="Cabin"/>
                <a:sym typeface="Cabin"/>
              </a:defRPr>
            </a:lvl9pPr>
          </a:lstStyle>
          <a:p/>
        </p:txBody>
      </p:sp>
    </p:spTree>
  </p:cSld>
  <p:clrMap accent1="accent1" accent2="accent2" accent3="accent3" accent4="accent4" accent5="accent5" accent6="accent6" bg1="lt1" bg2="dk2" tx1="dk1" tx2="lt2" folHlink="folHlink" hlink="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 id="2147483703" r:id="rId23"/>
    <p:sldLayoutId id="2147483704"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35.png"/><Relationship Id="rId4" Type="http://schemas.openxmlformats.org/officeDocument/2006/relationships/image" Target="../media/image13.png"/><Relationship Id="rId5" Type="http://schemas.openxmlformats.org/officeDocument/2006/relationships/image" Target="../media/image30.png"/><Relationship Id="rId6" Type="http://schemas.openxmlformats.org/officeDocument/2006/relationships/image" Target="../media/image12.png"/><Relationship Id="rId7" Type="http://schemas.openxmlformats.org/officeDocument/2006/relationships/image" Target="../media/image3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0.xml"/><Relationship Id="rId3" Type="http://schemas.openxmlformats.org/officeDocument/2006/relationships/image" Target="../media/image3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1.xml"/><Relationship Id="rId3" Type="http://schemas.openxmlformats.org/officeDocument/2006/relationships/image" Target="../media/image2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2.xml"/><Relationship Id="rId3" Type="http://schemas.openxmlformats.org/officeDocument/2006/relationships/image" Target="../media/image2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3.xml"/><Relationship Id="rId3" Type="http://schemas.openxmlformats.org/officeDocument/2006/relationships/image" Target="../media/image3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4.xml"/><Relationship Id="rId3"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5.xml"/><Relationship Id="rId3" Type="http://schemas.openxmlformats.org/officeDocument/2006/relationships/image" Target="../media/image14.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6.xml"/><Relationship Id="rId3" Type="http://schemas.openxmlformats.org/officeDocument/2006/relationships/image" Target="../media/image13.png"/><Relationship Id="rId4" Type="http://schemas.openxmlformats.org/officeDocument/2006/relationships/image" Target="../media/image22.jpg"/><Relationship Id="rId5" Type="http://schemas.openxmlformats.org/officeDocument/2006/relationships/image" Target="../media/image12.png"/><Relationship Id="rId6" Type="http://schemas.openxmlformats.org/officeDocument/2006/relationships/hyperlink" Target="http://easybreezysundayschool.blogspot.com/2016/02/the-transfiguration.html"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7.xml"/><Relationship Id="rId3" Type="http://schemas.openxmlformats.org/officeDocument/2006/relationships/image" Target="../media/image28.jpg"/><Relationship Id="rId4" Type="http://schemas.openxmlformats.org/officeDocument/2006/relationships/image" Target="../media/image13.png"/><Relationship Id="rId5" Type="http://schemas.openxmlformats.org/officeDocument/2006/relationships/image" Target="../media/image24.jpg"/><Relationship Id="rId6" Type="http://schemas.openxmlformats.org/officeDocument/2006/relationships/image" Target="../media/image12.png"/><Relationship Id="rId7"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8.xml"/><Relationship Id="rId3" Type="http://schemas.openxmlformats.org/officeDocument/2006/relationships/image" Target="../media/image21.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9.xml"/><Relationship Id="rId3" Type="http://schemas.openxmlformats.org/officeDocument/2006/relationships/image" Target="../media/image35.png"/><Relationship Id="rId4" Type="http://schemas.openxmlformats.org/officeDocument/2006/relationships/image" Target="../media/image13.png"/><Relationship Id="rId5" Type="http://schemas.openxmlformats.org/officeDocument/2006/relationships/image" Target="../media/image30.png"/><Relationship Id="rId6" Type="http://schemas.openxmlformats.org/officeDocument/2006/relationships/image" Target="../media/image12.png"/><Relationship Id="rId7"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32.jp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2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6.xml"/><Relationship Id="rId3" Type="http://schemas.openxmlformats.org/officeDocument/2006/relationships/image" Target="../media/image2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7.xml"/><Relationship Id="rId3" Type="http://schemas.openxmlformats.org/officeDocument/2006/relationships/image" Target="../media/image1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8.xml"/><Relationship Id="rId3" Type="http://schemas.openxmlformats.org/officeDocument/2006/relationships/image" Target="../media/image2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9.xml"/><Relationship Id="rId3" Type="http://schemas.openxmlformats.org/officeDocument/2006/relationships/image" Target="../media/image3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61"/>
          <p:cNvSpPr txBox="1"/>
          <p:nvPr>
            <p:ph type="ctrTitle"/>
          </p:nvPr>
        </p:nvSpPr>
        <p:spPr>
          <a:xfrm>
            <a:off x="75437" y="1586225"/>
            <a:ext cx="5384837" cy="1448684"/>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SzPts val="3900"/>
              <a:buNone/>
            </a:pPr>
            <a:r>
              <a:rPr lang="en" sz="6000">
                <a:solidFill>
                  <a:schemeClr val="dk1"/>
                </a:solidFill>
                <a:latin typeface="Arial Black"/>
                <a:ea typeface="Arial Black"/>
                <a:cs typeface="Arial Black"/>
                <a:sym typeface="Arial Black"/>
              </a:rPr>
              <a:t>LIVE THE WORD KIDS</a:t>
            </a:r>
            <a:endParaRPr sz="6000">
              <a:solidFill>
                <a:schemeClr val="dk1"/>
              </a:solidFill>
              <a:latin typeface="Arial Black"/>
              <a:ea typeface="Arial Black"/>
              <a:cs typeface="Arial Black"/>
              <a:sym typeface="Arial Black"/>
            </a:endParaRPr>
          </a:p>
        </p:txBody>
      </p:sp>
      <p:sp>
        <p:nvSpPr>
          <p:cNvPr id="482" name="Google Shape;482;p61"/>
          <p:cNvSpPr txBox="1"/>
          <p:nvPr>
            <p:ph idx="1" type="subTitle"/>
          </p:nvPr>
        </p:nvSpPr>
        <p:spPr>
          <a:xfrm>
            <a:off x="397724" y="3168542"/>
            <a:ext cx="4720871" cy="475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100"/>
              <a:buNone/>
            </a:pPr>
            <a:r>
              <a:rPr lang="en">
                <a:latin typeface="Arial Black"/>
                <a:ea typeface="Arial Black"/>
                <a:cs typeface="Arial Black"/>
                <a:sym typeface="Arial Black"/>
              </a:rPr>
              <a:t>Feast of the Transfiguration of the Lord </a:t>
            </a:r>
            <a:endParaRPr/>
          </a:p>
        </p:txBody>
      </p:sp>
      <p:pic>
        <p:nvPicPr>
          <p:cNvPr id="483" name="Google Shape;483;p61"/>
          <p:cNvPicPr preferRelativeResize="0"/>
          <p:nvPr/>
        </p:nvPicPr>
        <p:blipFill rotWithShape="1">
          <a:blip r:embed="rId3">
            <a:alphaModFix/>
          </a:blip>
          <a:srcRect b="0" l="0" r="0" t="0"/>
          <a:stretch/>
        </p:blipFill>
        <p:spPr>
          <a:xfrm>
            <a:off x="5027090" y="910365"/>
            <a:ext cx="4116910" cy="4516353"/>
          </a:xfrm>
          <a:prstGeom prst="rect">
            <a:avLst/>
          </a:prstGeom>
          <a:noFill/>
          <a:ln>
            <a:noFill/>
          </a:ln>
        </p:spPr>
      </p:pic>
      <p:pic>
        <p:nvPicPr>
          <p:cNvPr id="484" name="Google Shape;484;p61"/>
          <p:cNvPicPr preferRelativeResize="0"/>
          <p:nvPr/>
        </p:nvPicPr>
        <p:blipFill rotWithShape="1">
          <a:blip r:embed="rId4">
            <a:alphaModFix/>
          </a:blip>
          <a:srcRect b="0" l="0" r="0" t="0"/>
          <a:stretch/>
        </p:blipFill>
        <p:spPr>
          <a:xfrm>
            <a:off x="7749311" y="680795"/>
            <a:ext cx="1265150" cy="1189320"/>
          </a:xfrm>
          <a:prstGeom prst="rect">
            <a:avLst/>
          </a:prstGeom>
          <a:noFill/>
          <a:ln>
            <a:noFill/>
          </a:ln>
        </p:spPr>
      </p:pic>
      <p:pic>
        <p:nvPicPr>
          <p:cNvPr id="485" name="Google Shape;485;p61"/>
          <p:cNvPicPr preferRelativeResize="0"/>
          <p:nvPr/>
        </p:nvPicPr>
        <p:blipFill rotWithShape="1">
          <a:blip r:embed="rId5">
            <a:alphaModFix/>
          </a:blip>
          <a:srcRect b="0" l="0" r="0" t="0"/>
          <a:stretch/>
        </p:blipFill>
        <p:spPr>
          <a:xfrm>
            <a:off x="5221155" y="671"/>
            <a:ext cx="3336147" cy="4516353"/>
          </a:xfrm>
          <a:prstGeom prst="rect">
            <a:avLst/>
          </a:prstGeom>
          <a:noFill/>
          <a:ln>
            <a:noFill/>
          </a:ln>
        </p:spPr>
      </p:pic>
      <p:pic>
        <p:nvPicPr>
          <p:cNvPr id="486" name="Google Shape;486;p61"/>
          <p:cNvPicPr preferRelativeResize="0"/>
          <p:nvPr/>
        </p:nvPicPr>
        <p:blipFill rotWithShape="1">
          <a:blip r:embed="rId6">
            <a:alphaModFix/>
          </a:blip>
          <a:srcRect b="0" l="0" r="0" t="0"/>
          <a:stretch/>
        </p:blipFill>
        <p:spPr>
          <a:xfrm flipH="1">
            <a:off x="4634456" y="3452431"/>
            <a:ext cx="1285876" cy="1189325"/>
          </a:xfrm>
          <a:prstGeom prst="rect">
            <a:avLst/>
          </a:prstGeom>
          <a:noFill/>
          <a:ln>
            <a:noFill/>
          </a:ln>
        </p:spPr>
      </p:pic>
      <p:pic>
        <p:nvPicPr>
          <p:cNvPr id="487" name="Google Shape;487;p61"/>
          <p:cNvPicPr preferRelativeResize="0"/>
          <p:nvPr/>
        </p:nvPicPr>
        <p:blipFill rotWithShape="1">
          <a:blip r:embed="rId7">
            <a:alphaModFix/>
          </a:blip>
          <a:srcRect b="0" l="0" r="0" t="0"/>
          <a:stretch/>
        </p:blipFill>
        <p:spPr>
          <a:xfrm>
            <a:off x="2060198" y="910365"/>
            <a:ext cx="1304420" cy="673951"/>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70"/>
          <p:cNvSpPr/>
          <p:nvPr/>
        </p:nvSpPr>
        <p:spPr>
          <a:xfrm>
            <a:off x="-138673" y="1078700"/>
            <a:ext cx="6371700" cy="2443500"/>
          </a:xfrm>
          <a:prstGeom prst="roundRect">
            <a:avLst>
              <a:gd fmla="val 0" name="adj"/>
            </a:avLst>
          </a:prstGeom>
          <a:solidFill>
            <a:schemeClr val="accent1">
              <a:alpha val="75686"/>
            </a:schemeClr>
          </a:solidFill>
          <a:ln cap="flat" cmpd="sng" w="25400">
            <a:solidFill>
              <a:srgbClr val="6B2E2B"/>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7EC1F5"/>
              </a:solidFill>
              <a:latin typeface="Arial Black"/>
              <a:ea typeface="Arial Black"/>
              <a:cs typeface="Arial Black"/>
              <a:sym typeface="Arial Black"/>
            </a:endParaRPr>
          </a:p>
        </p:txBody>
      </p:sp>
      <p:sp>
        <p:nvSpPr>
          <p:cNvPr id="557" name="Google Shape;557;p70"/>
          <p:cNvSpPr txBox="1"/>
          <p:nvPr/>
        </p:nvSpPr>
        <p:spPr>
          <a:xfrm>
            <a:off x="197151" y="1671554"/>
            <a:ext cx="3885395" cy="144868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3D2D2D"/>
              </a:buClr>
              <a:buSzPts val="3600"/>
              <a:buFont typeface="Calistoga"/>
              <a:buNone/>
            </a:pPr>
            <a:r>
              <a:rPr b="0" i="0" lang="en" sz="2400" u="none" cap="none" strike="noStrike">
                <a:solidFill>
                  <a:srgbClr val="3D2D2D"/>
                </a:solidFill>
                <a:latin typeface="Arial Black"/>
                <a:ea typeface="Arial Black"/>
                <a:cs typeface="Arial Black"/>
                <a:sym typeface="Arial Black"/>
              </a:rPr>
              <a:t>When the disciples heard this, they fell facedown to the ground, terrified. </a:t>
            </a:r>
            <a:endParaRPr sz="1100"/>
          </a:p>
        </p:txBody>
      </p:sp>
      <p:sp>
        <p:nvSpPr>
          <p:cNvPr id="558" name="Google Shape;558;p70"/>
          <p:cNvSpPr txBox="1"/>
          <p:nvPr/>
        </p:nvSpPr>
        <p:spPr>
          <a:xfrm>
            <a:off x="310936" y="1395714"/>
            <a:ext cx="482175" cy="288675"/>
          </a:xfrm>
          <a:prstGeom prst="rect">
            <a:avLst/>
          </a:prstGeom>
          <a:solidFill>
            <a:srgbClr val="770000"/>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900"/>
              <a:buFont typeface="Arial"/>
              <a:buNone/>
            </a:pPr>
            <a:r>
              <a:rPr b="1" i="0" lang="en" sz="1900" u="none" cap="none" strike="noStrike">
                <a:solidFill>
                  <a:srgbClr val="FFFFFF"/>
                </a:solidFill>
                <a:latin typeface="Arial Black"/>
                <a:ea typeface="Arial Black"/>
                <a:cs typeface="Arial Black"/>
                <a:sym typeface="Arial Black"/>
              </a:rPr>
              <a:t>6</a:t>
            </a:r>
            <a:endParaRPr b="1" i="0" sz="1900" u="none" cap="none" strike="noStrike">
              <a:solidFill>
                <a:srgbClr val="FFFFFF"/>
              </a:solidFill>
              <a:latin typeface="Arial Black"/>
              <a:ea typeface="Arial Black"/>
              <a:cs typeface="Arial Black"/>
              <a:sym typeface="Arial Black"/>
            </a:endParaRPr>
          </a:p>
        </p:txBody>
      </p:sp>
      <p:pic>
        <p:nvPicPr>
          <p:cNvPr id="559" name="Google Shape;559;p70"/>
          <p:cNvPicPr preferRelativeResize="0"/>
          <p:nvPr/>
        </p:nvPicPr>
        <p:blipFill rotWithShape="1">
          <a:blip r:embed="rId3">
            <a:alphaModFix/>
          </a:blip>
          <a:srcRect b="0" l="0" r="0" t="0"/>
          <a:stretch/>
        </p:blipFill>
        <p:spPr>
          <a:xfrm>
            <a:off x="4270562" y="780506"/>
            <a:ext cx="4532812" cy="3399608"/>
          </a:xfrm>
          <a:prstGeom prst="rect">
            <a:avLst/>
          </a:prstGeom>
          <a:noFill/>
          <a:ln cap="flat" cmpd="sng" w="76200">
            <a:solidFill>
              <a:srgbClr val="0D66AC"/>
            </a:solidFill>
            <a:prstDash val="solid"/>
            <a:round/>
            <a:headEnd len="sm" w="sm" type="none"/>
            <a:tailEnd len="sm" w="sm" type="none"/>
          </a:ln>
          <a:effectLst>
            <a:outerShdw blurRad="107950" algn="ctr" dir="5400000" dist="12700">
              <a:srgbClr val="000000"/>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p71"/>
          <p:cNvSpPr/>
          <p:nvPr/>
        </p:nvSpPr>
        <p:spPr>
          <a:xfrm>
            <a:off x="2026924" y="1025375"/>
            <a:ext cx="7211100" cy="2443500"/>
          </a:xfrm>
          <a:prstGeom prst="roundRect">
            <a:avLst>
              <a:gd fmla="val 0" name="adj"/>
            </a:avLst>
          </a:prstGeom>
          <a:solidFill>
            <a:schemeClr val="accent1">
              <a:alpha val="75686"/>
            </a:schemeClr>
          </a:solidFill>
          <a:ln cap="flat" cmpd="sng" w="25400">
            <a:solidFill>
              <a:srgbClr val="6B2E2B"/>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7EC1F5"/>
              </a:solidFill>
              <a:latin typeface="Arial Black"/>
              <a:ea typeface="Arial Black"/>
              <a:cs typeface="Arial Black"/>
              <a:sym typeface="Arial Black"/>
            </a:endParaRPr>
          </a:p>
        </p:txBody>
      </p:sp>
      <p:sp>
        <p:nvSpPr>
          <p:cNvPr id="565" name="Google Shape;565;p71"/>
          <p:cNvSpPr txBox="1"/>
          <p:nvPr/>
        </p:nvSpPr>
        <p:spPr>
          <a:xfrm>
            <a:off x="4936791" y="1595354"/>
            <a:ext cx="3885395" cy="144868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3D2D2D"/>
              </a:buClr>
              <a:buSzPts val="3600"/>
              <a:buFont typeface="Calistoga"/>
              <a:buNone/>
            </a:pPr>
            <a:r>
              <a:rPr b="0" i="0" lang="en" sz="2400" u="none" cap="none" strike="noStrike">
                <a:solidFill>
                  <a:srgbClr val="3D2D2D"/>
                </a:solidFill>
                <a:latin typeface="Arial Black"/>
                <a:ea typeface="Arial Black"/>
                <a:cs typeface="Arial Black"/>
                <a:sym typeface="Arial Black"/>
              </a:rPr>
              <a:t>But Jesus came and touched them. </a:t>
            </a:r>
            <a:endParaRPr sz="1100"/>
          </a:p>
          <a:p>
            <a:pPr indent="0" lvl="0" marL="0" marR="0" rtl="0" algn="l">
              <a:lnSpc>
                <a:spcPct val="100000"/>
              </a:lnSpc>
              <a:spcBef>
                <a:spcPts val="0"/>
              </a:spcBef>
              <a:spcAft>
                <a:spcPts val="0"/>
              </a:spcAft>
              <a:buClr>
                <a:srgbClr val="3D2D2D"/>
              </a:buClr>
              <a:buSzPts val="3600"/>
              <a:buFont typeface="Calistoga"/>
              <a:buNone/>
            </a:pPr>
            <a:r>
              <a:rPr b="0" i="0" lang="en" sz="2400" u="none" cap="none" strike="noStrike">
                <a:solidFill>
                  <a:srgbClr val="3D2D2D"/>
                </a:solidFill>
                <a:latin typeface="Arial Black"/>
                <a:ea typeface="Arial Black"/>
                <a:cs typeface="Arial Black"/>
                <a:sym typeface="Arial Black"/>
              </a:rPr>
              <a:t>“Get up,” he said. “Don’t be afraid.” </a:t>
            </a:r>
            <a:endParaRPr sz="1100"/>
          </a:p>
        </p:txBody>
      </p:sp>
      <p:sp>
        <p:nvSpPr>
          <p:cNvPr id="566" name="Google Shape;566;p71"/>
          <p:cNvSpPr txBox="1"/>
          <p:nvPr/>
        </p:nvSpPr>
        <p:spPr>
          <a:xfrm>
            <a:off x="5050576" y="1319514"/>
            <a:ext cx="482175" cy="288675"/>
          </a:xfrm>
          <a:prstGeom prst="rect">
            <a:avLst/>
          </a:prstGeom>
          <a:solidFill>
            <a:srgbClr val="770000"/>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900"/>
              <a:buFont typeface="Arial"/>
              <a:buNone/>
            </a:pPr>
            <a:r>
              <a:rPr b="1" i="0" lang="en" sz="1900" u="none" cap="none" strike="noStrike">
                <a:solidFill>
                  <a:srgbClr val="FFFFFF"/>
                </a:solidFill>
                <a:latin typeface="Arial Black"/>
                <a:ea typeface="Arial Black"/>
                <a:cs typeface="Arial Black"/>
                <a:sym typeface="Arial Black"/>
              </a:rPr>
              <a:t>7</a:t>
            </a:r>
            <a:endParaRPr b="1" i="0" sz="1900" u="none" cap="none" strike="noStrike">
              <a:solidFill>
                <a:srgbClr val="FFFFFF"/>
              </a:solidFill>
              <a:latin typeface="Arial Black"/>
              <a:ea typeface="Arial Black"/>
              <a:cs typeface="Arial Black"/>
              <a:sym typeface="Arial Black"/>
            </a:endParaRPr>
          </a:p>
        </p:txBody>
      </p:sp>
      <p:pic>
        <p:nvPicPr>
          <p:cNvPr id="567" name="Google Shape;567;p71"/>
          <p:cNvPicPr preferRelativeResize="0"/>
          <p:nvPr/>
        </p:nvPicPr>
        <p:blipFill rotWithShape="1">
          <a:blip r:embed="rId3">
            <a:alphaModFix/>
          </a:blip>
          <a:srcRect b="0" l="0" r="0" t="0"/>
          <a:stretch/>
        </p:blipFill>
        <p:spPr>
          <a:xfrm>
            <a:off x="262442" y="795746"/>
            <a:ext cx="4532812" cy="3399608"/>
          </a:xfrm>
          <a:prstGeom prst="rect">
            <a:avLst/>
          </a:prstGeom>
          <a:noFill/>
          <a:ln cap="flat" cmpd="sng" w="76200">
            <a:solidFill>
              <a:srgbClr val="0D66AC"/>
            </a:solidFill>
            <a:prstDash val="solid"/>
            <a:round/>
            <a:headEnd len="sm" w="sm" type="none"/>
            <a:tailEnd len="sm" w="sm" type="none"/>
          </a:ln>
          <a:effectLst>
            <a:outerShdw blurRad="107950" algn="ctr" dir="5400000" dist="12700">
              <a:srgbClr val="000000"/>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p72"/>
          <p:cNvSpPr/>
          <p:nvPr/>
        </p:nvSpPr>
        <p:spPr>
          <a:xfrm>
            <a:off x="-185950" y="1093950"/>
            <a:ext cx="6548700" cy="2443500"/>
          </a:xfrm>
          <a:prstGeom prst="roundRect">
            <a:avLst>
              <a:gd fmla="val 0" name="adj"/>
            </a:avLst>
          </a:prstGeom>
          <a:solidFill>
            <a:schemeClr val="accent1">
              <a:alpha val="75686"/>
            </a:schemeClr>
          </a:solidFill>
          <a:ln cap="flat" cmpd="sng" w="25400">
            <a:solidFill>
              <a:srgbClr val="6B2E2B"/>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7EC1F5"/>
              </a:solidFill>
              <a:latin typeface="Arial Black"/>
              <a:ea typeface="Arial Black"/>
              <a:cs typeface="Arial Black"/>
              <a:sym typeface="Arial Black"/>
            </a:endParaRPr>
          </a:p>
        </p:txBody>
      </p:sp>
      <p:sp>
        <p:nvSpPr>
          <p:cNvPr id="573" name="Google Shape;573;p72"/>
          <p:cNvSpPr txBox="1"/>
          <p:nvPr/>
        </p:nvSpPr>
        <p:spPr>
          <a:xfrm>
            <a:off x="235251" y="1686794"/>
            <a:ext cx="3885395" cy="144868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3D2D2D"/>
              </a:buClr>
              <a:buSzPts val="3600"/>
              <a:buFont typeface="Calistoga"/>
              <a:buNone/>
            </a:pPr>
            <a:r>
              <a:rPr b="0" i="0" lang="en" sz="2700" u="none" cap="none" strike="noStrike">
                <a:solidFill>
                  <a:srgbClr val="3D2D2D"/>
                </a:solidFill>
                <a:latin typeface="Arial Black"/>
                <a:ea typeface="Arial Black"/>
                <a:cs typeface="Arial Black"/>
                <a:sym typeface="Arial Black"/>
              </a:rPr>
              <a:t>When they looked up, they saw no one except Jesus.</a:t>
            </a:r>
            <a:endParaRPr sz="1100"/>
          </a:p>
        </p:txBody>
      </p:sp>
      <p:sp>
        <p:nvSpPr>
          <p:cNvPr id="574" name="Google Shape;574;p72"/>
          <p:cNvSpPr txBox="1"/>
          <p:nvPr/>
        </p:nvSpPr>
        <p:spPr>
          <a:xfrm>
            <a:off x="349036" y="1410954"/>
            <a:ext cx="482175" cy="288675"/>
          </a:xfrm>
          <a:prstGeom prst="rect">
            <a:avLst/>
          </a:prstGeom>
          <a:solidFill>
            <a:srgbClr val="770000"/>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900"/>
              <a:buFont typeface="Arial"/>
              <a:buNone/>
            </a:pPr>
            <a:r>
              <a:rPr b="1" i="0" lang="en" sz="1900" u="none" cap="none" strike="noStrike">
                <a:solidFill>
                  <a:srgbClr val="FFFFFF"/>
                </a:solidFill>
                <a:latin typeface="Arial Black"/>
                <a:ea typeface="Arial Black"/>
                <a:cs typeface="Arial Black"/>
                <a:sym typeface="Arial Black"/>
              </a:rPr>
              <a:t>8</a:t>
            </a:r>
            <a:endParaRPr b="1" i="0" sz="1900" u="none" cap="none" strike="noStrike">
              <a:solidFill>
                <a:srgbClr val="FFFFFF"/>
              </a:solidFill>
              <a:latin typeface="Arial Black"/>
              <a:ea typeface="Arial Black"/>
              <a:cs typeface="Arial Black"/>
              <a:sym typeface="Arial Black"/>
            </a:endParaRPr>
          </a:p>
        </p:txBody>
      </p:sp>
      <p:pic>
        <p:nvPicPr>
          <p:cNvPr id="575" name="Google Shape;575;p72"/>
          <p:cNvPicPr preferRelativeResize="0"/>
          <p:nvPr/>
        </p:nvPicPr>
        <p:blipFill rotWithShape="1">
          <a:blip r:embed="rId3">
            <a:alphaModFix/>
          </a:blip>
          <a:srcRect b="0" l="0" r="0" t="0"/>
          <a:stretch/>
        </p:blipFill>
        <p:spPr>
          <a:xfrm>
            <a:off x="4270562" y="780506"/>
            <a:ext cx="4532812" cy="3399608"/>
          </a:xfrm>
          <a:prstGeom prst="rect">
            <a:avLst/>
          </a:prstGeom>
          <a:noFill/>
          <a:ln cap="flat" cmpd="sng" w="76200">
            <a:solidFill>
              <a:srgbClr val="0D66AC"/>
            </a:solidFill>
            <a:prstDash val="solid"/>
            <a:round/>
            <a:headEnd len="sm" w="sm" type="none"/>
            <a:tailEnd len="sm" w="sm" type="none"/>
          </a:ln>
          <a:effectLst>
            <a:outerShdw blurRad="107950" algn="ctr" dir="5400000" dist="12700">
              <a:srgbClr val="000000"/>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p73"/>
          <p:cNvSpPr/>
          <p:nvPr/>
        </p:nvSpPr>
        <p:spPr>
          <a:xfrm>
            <a:off x="1226825" y="1025375"/>
            <a:ext cx="8176500" cy="2928300"/>
          </a:xfrm>
          <a:prstGeom prst="roundRect">
            <a:avLst>
              <a:gd fmla="val 8103" name="adj"/>
            </a:avLst>
          </a:prstGeom>
          <a:solidFill>
            <a:schemeClr val="accent1">
              <a:alpha val="75686"/>
            </a:schemeClr>
          </a:solidFill>
          <a:ln cap="flat" cmpd="sng" w="25400">
            <a:solidFill>
              <a:srgbClr val="6B2E2B"/>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7EC1F5"/>
              </a:solidFill>
              <a:latin typeface="Arial Black"/>
              <a:ea typeface="Arial Black"/>
              <a:cs typeface="Arial Black"/>
              <a:sym typeface="Arial Black"/>
            </a:endParaRPr>
          </a:p>
        </p:txBody>
      </p:sp>
      <p:sp>
        <p:nvSpPr>
          <p:cNvPr id="581" name="Google Shape;581;p73"/>
          <p:cNvSpPr txBox="1"/>
          <p:nvPr/>
        </p:nvSpPr>
        <p:spPr>
          <a:xfrm>
            <a:off x="5035851" y="1519154"/>
            <a:ext cx="3885394" cy="144868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3D2D2D"/>
              </a:buClr>
              <a:buSzPts val="3600"/>
              <a:buFont typeface="Calistoga"/>
              <a:buNone/>
            </a:pPr>
            <a:r>
              <a:rPr b="0" i="0" lang="en" sz="2000" u="none" cap="none" strike="noStrike">
                <a:solidFill>
                  <a:srgbClr val="3D2D2D"/>
                </a:solidFill>
                <a:latin typeface="Arial Black"/>
                <a:ea typeface="Arial Black"/>
                <a:cs typeface="Arial Black"/>
                <a:sym typeface="Arial Black"/>
              </a:rPr>
              <a:t>As they were coming down the mountain, </a:t>
            </a:r>
            <a:endParaRPr sz="1100"/>
          </a:p>
          <a:p>
            <a:pPr indent="0" lvl="0" marL="0" marR="0" rtl="0" algn="l">
              <a:lnSpc>
                <a:spcPct val="100000"/>
              </a:lnSpc>
              <a:spcBef>
                <a:spcPts val="0"/>
              </a:spcBef>
              <a:spcAft>
                <a:spcPts val="0"/>
              </a:spcAft>
              <a:buClr>
                <a:srgbClr val="3D2D2D"/>
              </a:buClr>
              <a:buSzPts val="3600"/>
              <a:buFont typeface="Calistoga"/>
              <a:buNone/>
            </a:pPr>
            <a:r>
              <a:rPr b="0" i="0" lang="en" sz="2000" u="none" cap="none" strike="noStrike">
                <a:solidFill>
                  <a:srgbClr val="3D2D2D"/>
                </a:solidFill>
                <a:latin typeface="Arial Black"/>
                <a:ea typeface="Arial Black"/>
                <a:cs typeface="Arial Black"/>
                <a:sym typeface="Arial Black"/>
              </a:rPr>
              <a:t>Jesus instructed them, “Don’t tell anyone what you have seen, until the Son of Man has been raised from the dead.”</a:t>
            </a:r>
            <a:endParaRPr sz="1100"/>
          </a:p>
        </p:txBody>
      </p:sp>
      <p:sp>
        <p:nvSpPr>
          <p:cNvPr id="582" name="Google Shape;582;p73"/>
          <p:cNvSpPr txBox="1"/>
          <p:nvPr/>
        </p:nvSpPr>
        <p:spPr>
          <a:xfrm>
            <a:off x="5149636" y="1243314"/>
            <a:ext cx="482175" cy="288675"/>
          </a:xfrm>
          <a:prstGeom prst="rect">
            <a:avLst/>
          </a:prstGeom>
          <a:solidFill>
            <a:srgbClr val="770000"/>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900"/>
              <a:buFont typeface="Arial"/>
              <a:buNone/>
            </a:pPr>
            <a:r>
              <a:rPr b="1" i="0" lang="en" sz="1900" u="none" cap="none" strike="noStrike">
                <a:solidFill>
                  <a:srgbClr val="FFFFFF"/>
                </a:solidFill>
                <a:latin typeface="Arial Black"/>
                <a:ea typeface="Arial Black"/>
                <a:cs typeface="Arial Black"/>
                <a:sym typeface="Arial Black"/>
              </a:rPr>
              <a:t>9</a:t>
            </a:r>
            <a:endParaRPr b="1" i="0" sz="1900" u="none" cap="none" strike="noStrike">
              <a:solidFill>
                <a:srgbClr val="FFFFFF"/>
              </a:solidFill>
              <a:latin typeface="Arial Black"/>
              <a:ea typeface="Arial Black"/>
              <a:cs typeface="Arial Black"/>
              <a:sym typeface="Arial Black"/>
            </a:endParaRPr>
          </a:p>
        </p:txBody>
      </p:sp>
      <p:pic>
        <p:nvPicPr>
          <p:cNvPr id="583" name="Google Shape;583;p73"/>
          <p:cNvPicPr preferRelativeResize="0"/>
          <p:nvPr/>
        </p:nvPicPr>
        <p:blipFill rotWithShape="1">
          <a:blip r:embed="rId3">
            <a:alphaModFix/>
          </a:blip>
          <a:srcRect b="0" l="0" r="0" t="0"/>
          <a:stretch/>
        </p:blipFill>
        <p:spPr>
          <a:xfrm>
            <a:off x="262442" y="795746"/>
            <a:ext cx="4532812" cy="3399608"/>
          </a:xfrm>
          <a:prstGeom prst="rect">
            <a:avLst/>
          </a:prstGeom>
          <a:noFill/>
          <a:ln cap="flat" cmpd="sng" w="76200">
            <a:solidFill>
              <a:srgbClr val="0D66AC"/>
            </a:solidFill>
            <a:prstDash val="solid"/>
            <a:round/>
            <a:headEnd len="sm" w="sm" type="none"/>
            <a:tailEnd len="sm" w="sm" type="none"/>
          </a:ln>
          <a:effectLst>
            <a:outerShdw blurRad="107950" algn="ctr" dir="5400000" dist="12700">
              <a:srgbClr val="000000"/>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74"/>
          <p:cNvSpPr/>
          <p:nvPr/>
        </p:nvSpPr>
        <p:spPr>
          <a:xfrm>
            <a:off x="-320040" y="1077685"/>
            <a:ext cx="9784080" cy="2325190"/>
          </a:xfrm>
          <a:prstGeom prst="rect">
            <a:avLst/>
          </a:prstGeom>
          <a:solidFill>
            <a:schemeClr val="accent1">
              <a:alpha val="75686"/>
            </a:schemeClr>
          </a:solidFill>
          <a:ln cap="flat" cmpd="sng" w="25400">
            <a:solidFill>
              <a:srgbClr val="6B2E2B"/>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7EC1F5"/>
              </a:solidFill>
              <a:latin typeface="Arial Black"/>
              <a:ea typeface="Arial Black"/>
              <a:cs typeface="Arial Black"/>
              <a:sym typeface="Arial Black"/>
            </a:endParaRPr>
          </a:p>
        </p:txBody>
      </p:sp>
      <p:pic>
        <p:nvPicPr>
          <p:cNvPr id="589" name="Google Shape;589;p74"/>
          <p:cNvPicPr preferRelativeResize="0"/>
          <p:nvPr/>
        </p:nvPicPr>
        <p:blipFill rotWithShape="1">
          <a:blip r:embed="rId3">
            <a:alphaModFix/>
          </a:blip>
          <a:srcRect b="0" l="0" r="0" t="0"/>
          <a:stretch/>
        </p:blipFill>
        <p:spPr>
          <a:xfrm flipH="1">
            <a:off x="486279" y="2694461"/>
            <a:ext cx="1265150" cy="1189320"/>
          </a:xfrm>
          <a:prstGeom prst="rect">
            <a:avLst/>
          </a:prstGeom>
          <a:noFill/>
          <a:ln>
            <a:noFill/>
          </a:ln>
        </p:spPr>
      </p:pic>
      <p:pic>
        <p:nvPicPr>
          <p:cNvPr id="590" name="Google Shape;590;p74"/>
          <p:cNvPicPr preferRelativeResize="0"/>
          <p:nvPr/>
        </p:nvPicPr>
        <p:blipFill rotWithShape="1">
          <a:blip r:embed="rId4">
            <a:alphaModFix/>
          </a:blip>
          <a:srcRect b="0" l="0" r="0" t="0"/>
          <a:stretch/>
        </p:blipFill>
        <p:spPr>
          <a:xfrm>
            <a:off x="7325570" y="2751364"/>
            <a:ext cx="1285876" cy="1189325"/>
          </a:xfrm>
          <a:prstGeom prst="rect">
            <a:avLst/>
          </a:prstGeom>
          <a:noFill/>
          <a:ln>
            <a:noFill/>
          </a:ln>
        </p:spPr>
      </p:pic>
      <p:sp>
        <p:nvSpPr>
          <p:cNvPr id="591" name="Google Shape;591;p74"/>
          <p:cNvSpPr txBox="1"/>
          <p:nvPr/>
        </p:nvSpPr>
        <p:spPr>
          <a:xfrm>
            <a:off x="1601294" y="1887766"/>
            <a:ext cx="7476123" cy="651566"/>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3D2D2D"/>
              </a:buClr>
              <a:buSzPts val="3600"/>
              <a:buFont typeface="Calistoga"/>
              <a:buNone/>
            </a:pPr>
            <a:r>
              <a:rPr b="1" i="1" lang="en" sz="3300" u="none" cap="none" strike="noStrike">
                <a:solidFill>
                  <a:srgbClr val="063B67"/>
                </a:solidFill>
                <a:latin typeface="Arial Black"/>
                <a:ea typeface="Arial Black"/>
                <a:cs typeface="Arial Black"/>
                <a:sym typeface="Arial Black"/>
              </a:rPr>
              <a:t>All</a:t>
            </a:r>
            <a:r>
              <a:rPr b="0" i="1" lang="en" sz="3300" u="none" cap="none" strike="noStrike">
                <a:solidFill>
                  <a:srgbClr val="3D2D2D"/>
                </a:solidFill>
                <a:latin typeface="Arial Black"/>
                <a:ea typeface="Arial Black"/>
                <a:cs typeface="Arial Black"/>
                <a:sym typeface="Arial Black"/>
              </a:rPr>
              <a:t> </a:t>
            </a:r>
            <a:r>
              <a:rPr b="0" i="0" lang="en" sz="3300" u="none" cap="none" strike="noStrike">
                <a:solidFill>
                  <a:srgbClr val="3D2D2D"/>
                </a:solidFill>
                <a:latin typeface="Arial Black"/>
                <a:ea typeface="Arial Black"/>
                <a:cs typeface="Arial Black"/>
                <a:sym typeface="Arial Black"/>
              </a:rPr>
              <a:t>: Praise to You,</a:t>
            </a:r>
            <a:endParaRPr sz="1100"/>
          </a:p>
          <a:p>
            <a:pPr indent="0" lvl="0" marL="0" marR="0" rtl="0" algn="l">
              <a:lnSpc>
                <a:spcPct val="100000"/>
              </a:lnSpc>
              <a:spcBef>
                <a:spcPts val="0"/>
              </a:spcBef>
              <a:spcAft>
                <a:spcPts val="0"/>
              </a:spcAft>
              <a:buClr>
                <a:srgbClr val="3D2D2D"/>
              </a:buClr>
              <a:buSzPts val="3600"/>
              <a:buFont typeface="Calistoga"/>
              <a:buNone/>
            </a:pPr>
            <a:r>
              <a:rPr b="0" i="0" lang="en" sz="3300" u="none" cap="none" strike="noStrike">
                <a:solidFill>
                  <a:srgbClr val="3D2D2D"/>
                </a:solidFill>
                <a:latin typeface="Arial Black"/>
                <a:ea typeface="Arial Black"/>
                <a:cs typeface="Arial Black"/>
                <a:sym typeface="Arial Black"/>
              </a:rPr>
              <a:t>			Lord Jesus Christ.</a:t>
            </a:r>
            <a:endParaRPr b="0" i="0" sz="3300" u="none" cap="none" strike="noStrike">
              <a:solidFill>
                <a:srgbClr val="3D2D2D"/>
              </a:solidFill>
              <a:latin typeface="Arial Black"/>
              <a:ea typeface="Arial Black"/>
              <a:cs typeface="Arial Black"/>
              <a:sym typeface="Arial Black"/>
            </a:endParaRPr>
          </a:p>
        </p:txBody>
      </p:sp>
      <p:sp>
        <p:nvSpPr>
          <p:cNvPr id="592" name="Google Shape;592;p74"/>
          <p:cNvSpPr txBox="1"/>
          <p:nvPr/>
        </p:nvSpPr>
        <p:spPr>
          <a:xfrm>
            <a:off x="608725" y="1353266"/>
            <a:ext cx="7813547" cy="651566"/>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3D2D2D"/>
              </a:buClr>
              <a:buSzPts val="3600"/>
              <a:buFont typeface="Calistoga"/>
              <a:buNone/>
            </a:pPr>
            <a:r>
              <a:rPr b="1" i="1" lang="en" sz="3300" u="none" cap="none" strike="noStrike">
                <a:solidFill>
                  <a:srgbClr val="063B67"/>
                </a:solidFill>
                <a:latin typeface="Arial Black"/>
                <a:ea typeface="Arial Black"/>
                <a:cs typeface="Arial Black"/>
                <a:sym typeface="Arial Black"/>
              </a:rPr>
              <a:t>Leader</a:t>
            </a:r>
            <a:r>
              <a:rPr b="0" i="1" lang="en" sz="3300" u="none" cap="none" strike="noStrike">
                <a:solidFill>
                  <a:srgbClr val="3D2D2D"/>
                </a:solidFill>
                <a:latin typeface="Arial Black"/>
                <a:ea typeface="Arial Black"/>
                <a:cs typeface="Arial Black"/>
                <a:sym typeface="Arial Black"/>
              </a:rPr>
              <a:t> </a:t>
            </a:r>
            <a:r>
              <a:rPr b="0" i="0" lang="en" sz="3300" u="none" cap="none" strike="noStrike">
                <a:solidFill>
                  <a:srgbClr val="3D2D2D"/>
                </a:solidFill>
                <a:latin typeface="Arial Black"/>
                <a:ea typeface="Arial Black"/>
                <a:cs typeface="Arial Black"/>
                <a:sym typeface="Arial Black"/>
              </a:rPr>
              <a:t>: The Gospel of the Lord.</a:t>
            </a:r>
            <a:endParaRPr sz="11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pic>
        <p:nvPicPr>
          <p:cNvPr id="597" name="Google Shape;597;p75"/>
          <p:cNvPicPr preferRelativeResize="0"/>
          <p:nvPr/>
        </p:nvPicPr>
        <p:blipFill rotWithShape="1">
          <a:blip r:embed="rId3">
            <a:alphaModFix/>
          </a:blip>
          <a:srcRect b="0" l="0" r="0" t="0"/>
          <a:stretch/>
        </p:blipFill>
        <p:spPr>
          <a:xfrm>
            <a:off x="4949001" y="540275"/>
            <a:ext cx="1425325" cy="1298601"/>
          </a:xfrm>
          <a:prstGeom prst="rect">
            <a:avLst/>
          </a:prstGeom>
          <a:noFill/>
          <a:ln>
            <a:noFill/>
          </a:ln>
        </p:spPr>
      </p:pic>
      <p:pic>
        <p:nvPicPr>
          <p:cNvPr id="598" name="Google Shape;598;p75"/>
          <p:cNvPicPr preferRelativeResize="0"/>
          <p:nvPr/>
        </p:nvPicPr>
        <p:blipFill rotWithShape="1">
          <a:blip r:embed="rId4">
            <a:alphaModFix/>
          </a:blip>
          <a:srcRect b="0" l="0" r="0" t="0"/>
          <a:stretch/>
        </p:blipFill>
        <p:spPr>
          <a:xfrm>
            <a:off x="418975" y="389924"/>
            <a:ext cx="4284450" cy="4753575"/>
          </a:xfrm>
          <a:prstGeom prst="rect">
            <a:avLst/>
          </a:prstGeom>
          <a:noFill/>
          <a:ln>
            <a:noFill/>
          </a:ln>
        </p:spPr>
      </p:pic>
      <p:sp>
        <p:nvSpPr>
          <p:cNvPr id="599" name="Google Shape;599;p75"/>
          <p:cNvSpPr txBox="1"/>
          <p:nvPr/>
        </p:nvSpPr>
        <p:spPr>
          <a:xfrm>
            <a:off x="4343400" y="1855941"/>
            <a:ext cx="4614454" cy="1448684"/>
          </a:xfrm>
          <a:prstGeom prst="rect">
            <a:avLst/>
          </a:prstGeom>
          <a:noFill/>
          <a:ln>
            <a:noFill/>
          </a:ln>
        </p:spPr>
        <p:txBody>
          <a:bodyPr anchorCtr="0" anchor="t" bIns="91425" lIns="91425" spcFirstLastPara="1" rIns="91425" wrap="square" tIns="91425">
            <a:noAutofit/>
          </a:bodyPr>
          <a:lstStyle/>
          <a:p>
            <a:pPr indent="0" lvl="0" marL="0" marR="0" rtl="0" algn="ctr">
              <a:lnSpc>
                <a:spcPct val="80000"/>
              </a:lnSpc>
              <a:spcBef>
                <a:spcPts val="0"/>
              </a:spcBef>
              <a:spcAft>
                <a:spcPts val="0"/>
              </a:spcAft>
              <a:buClr>
                <a:schemeClr val="dk1"/>
              </a:buClr>
              <a:buSzPts val="2700"/>
              <a:buFont typeface="Calistoga"/>
              <a:buNone/>
            </a:pPr>
            <a:r>
              <a:rPr b="0" i="0" lang="en" sz="6000" u="none" cap="none" strike="noStrike">
                <a:solidFill>
                  <a:schemeClr val="dk1"/>
                </a:solidFill>
                <a:latin typeface="Arial Black"/>
                <a:ea typeface="Arial Black"/>
                <a:cs typeface="Arial Black"/>
                <a:sym typeface="Arial Black"/>
              </a:rPr>
              <a:t>GOSPEL </a:t>
            </a:r>
            <a:endParaRPr sz="1100"/>
          </a:p>
          <a:p>
            <a:pPr indent="0" lvl="0" marL="0" marR="0" rtl="0" algn="ctr">
              <a:lnSpc>
                <a:spcPct val="80000"/>
              </a:lnSpc>
              <a:spcBef>
                <a:spcPts val="0"/>
              </a:spcBef>
              <a:spcAft>
                <a:spcPts val="0"/>
              </a:spcAft>
              <a:buClr>
                <a:schemeClr val="dk1"/>
              </a:buClr>
              <a:buSzPts val="2700"/>
              <a:buFont typeface="Calistoga"/>
              <a:buNone/>
            </a:pPr>
            <a:r>
              <a:rPr b="0" i="0" lang="en" sz="6000" u="none" cap="none" strike="noStrike">
                <a:solidFill>
                  <a:schemeClr val="dk1"/>
                </a:solidFill>
                <a:latin typeface="Arial Black"/>
                <a:ea typeface="Arial Black"/>
                <a:cs typeface="Arial Black"/>
                <a:sym typeface="Arial Black"/>
              </a:rPr>
              <a:t>MESSAGE</a:t>
            </a:r>
            <a:endParaRPr sz="11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p76"/>
          <p:cNvSpPr/>
          <p:nvPr/>
        </p:nvSpPr>
        <p:spPr>
          <a:xfrm>
            <a:off x="-320040" y="177056"/>
            <a:ext cx="9784080" cy="783065"/>
          </a:xfrm>
          <a:prstGeom prst="rect">
            <a:avLst/>
          </a:prstGeom>
          <a:solidFill>
            <a:schemeClr val="accent1">
              <a:alpha val="75686"/>
            </a:schemeClr>
          </a:solidFill>
          <a:ln cap="flat" cmpd="sng" w="25400">
            <a:solidFill>
              <a:srgbClr val="6B2E2B"/>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7EC1F5"/>
              </a:solidFill>
              <a:latin typeface="Arial Black"/>
              <a:ea typeface="Arial Black"/>
              <a:cs typeface="Arial Black"/>
              <a:sym typeface="Arial Black"/>
            </a:endParaRPr>
          </a:p>
        </p:txBody>
      </p:sp>
      <p:pic>
        <p:nvPicPr>
          <p:cNvPr id="605" name="Google Shape;605;p76"/>
          <p:cNvPicPr preferRelativeResize="0"/>
          <p:nvPr/>
        </p:nvPicPr>
        <p:blipFill rotWithShape="1">
          <a:blip r:embed="rId3">
            <a:alphaModFix/>
          </a:blip>
          <a:srcRect b="0" l="0" r="0" t="0"/>
          <a:stretch/>
        </p:blipFill>
        <p:spPr>
          <a:xfrm flipH="1">
            <a:off x="269363" y="388694"/>
            <a:ext cx="958949" cy="930188"/>
          </a:xfrm>
          <a:prstGeom prst="rect">
            <a:avLst/>
          </a:prstGeom>
          <a:noFill/>
          <a:ln>
            <a:noFill/>
          </a:ln>
        </p:spPr>
      </p:pic>
      <p:sp>
        <p:nvSpPr>
          <p:cNvPr id="606" name="Google Shape;606;p76"/>
          <p:cNvSpPr txBox="1"/>
          <p:nvPr/>
        </p:nvSpPr>
        <p:spPr>
          <a:xfrm>
            <a:off x="1544996" y="2694461"/>
            <a:ext cx="6995160" cy="651566"/>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3D2D2D"/>
              </a:buClr>
              <a:buSzPts val="3600"/>
              <a:buFont typeface="Calistoga"/>
              <a:buNone/>
            </a:pPr>
            <a:r>
              <a:t/>
            </a:r>
            <a:endParaRPr b="0" i="0" sz="3000" u="none" cap="none" strike="noStrike">
              <a:solidFill>
                <a:srgbClr val="3D2D2D"/>
              </a:solidFill>
              <a:latin typeface="Arial Black"/>
              <a:ea typeface="Arial Black"/>
              <a:cs typeface="Arial Black"/>
              <a:sym typeface="Arial Black"/>
            </a:endParaRPr>
          </a:p>
        </p:txBody>
      </p:sp>
      <p:sp>
        <p:nvSpPr>
          <p:cNvPr id="607" name="Google Shape;607;p76"/>
          <p:cNvSpPr txBox="1"/>
          <p:nvPr/>
        </p:nvSpPr>
        <p:spPr>
          <a:xfrm>
            <a:off x="133350" y="222800"/>
            <a:ext cx="8877300" cy="651566"/>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3D2D2D"/>
              </a:buClr>
              <a:buSzPts val="3600"/>
              <a:buFont typeface="Calistoga"/>
              <a:buNone/>
            </a:pPr>
            <a:r>
              <a:rPr b="0" i="0" lang="en" sz="3000" u="none" cap="none" strike="noStrike">
                <a:solidFill>
                  <a:srgbClr val="3D2D2D"/>
                </a:solidFill>
                <a:latin typeface="Arial Black"/>
                <a:ea typeface="Arial Black"/>
                <a:cs typeface="Arial Black"/>
                <a:sym typeface="Arial Black"/>
              </a:rPr>
              <a:t>ACTIVITY: The Transfiguration of Jesus </a:t>
            </a:r>
            <a:endParaRPr sz="1100"/>
          </a:p>
        </p:txBody>
      </p:sp>
      <p:sp>
        <p:nvSpPr>
          <p:cNvPr id="608" name="Google Shape;608;p76"/>
          <p:cNvSpPr/>
          <p:nvPr/>
        </p:nvSpPr>
        <p:spPr>
          <a:xfrm>
            <a:off x="-1492753" y="1540730"/>
            <a:ext cx="7466833" cy="2443579"/>
          </a:xfrm>
          <a:prstGeom prst="roundRect">
            <a:avLst>
              <a:gd fmla="val 5719" name="adj"/>
            </a:avLst>
          </a:prstGeom>
          <a:solidFill>
            <a:schemeClr val="accent1">
              <a:alpha val="75686"/>
            </a:schemeClr>
          </a:solidFill>
          <a:ln cap="flat" cmpd="sng" w="25400">
            <a:solidFill>
              <a:srgbClr val="6B2E2B"/>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7EC1F5"/>
              </a:solidFill>
              <a:latin typeface="Arial Black"/>
              <a:ea typeface="Arial Black"/>
              <a:cs typeface="Arial Black"/>
              <a:sym typeface="Arial Black"/>
            </a:endParaRPr>
          </a:p>
        </p:txBody>
      </p:sp>
      <p:sp>
        <p:nvSpPr>
          <p:cNvPr id="609" name="Google Shape;609;p76"/>
          <p:cNvSpPr txBox="1"/>
          <p:nvPr/>
        </p:nvSpPr>
        <p:spPr>
          <a:xfrm>
            <a:off x="364768" y="1899491"/>
            <a:ext cx="6783944" cy="1946131"/>
          </a:xfrm>
          <a:prstGeom prst="rect">
            <a:avLst/>
          </a:prstGeom>
          <a:noFill/>
          <a:ln>
            <a:noFill/>
          </a:ln>
        </p:spPr>
        <p:txBody>
          <a:bodyPr anchorCtr="0" anchor="t" bIns="91425" lIns="91425" spcFirstLastPara="1" rIns="91425" wrap="square" tIns="91425">
            <a:noAutofit/>
          </a:bodyPr>
          <a:lstStyle/>
          <a:p>
            <a:pPr indent="-215900" lvl="0" marL="215900" marR="0" rtl="0" algn="l">
              <a:lnSpc>
                <a:spcPct val="100000"/>
              </a:lnSpc>
              <a:spcBef>
                <a:spcPts val="0"/>
              </a:spcBef>
              <a:spcAft>
                <a:spcPts val="0"/>
              </a:spcAft>
              <a:buClr>
                <a:srgbClr val="3D2D2D"/>
              </a:buClr>
              <a:buSzPts val="2400"/>
              <a:buFont typeface="Arial"/>
              <a:buChar char="•"/>
            </a:pPr>
            <a:r>
              <a:rPr b="0" i="0" lang="en" sz="2400" u="none" cap="none" strike="noStrike">
                <a:solidFill>
                  <a:srgbClr val="3D2D2D"/>
                </a:solidFill>
                <a:latin typeface="Arial Black"/>
                <a:ea typeface="Arial Black"/>
                <a:cs typeface="Arial Black"/>
                <a:sym typeface="Arial Black"/>
              </a:rPr>
              <a:t>Yellow Oil Pastel/ Crayon</a:t>
            </a:r>
            <a:endParaRPr b="0" i="0" sz="2400" u="none" cap="none" strike="noStrike">
              <a:solidFill>
                <a:srgbClr val="3D2D2D"/>
              </a:solidFill>
              <a:latin typeface="Arial Black"/>
              <a:ea typeface="Arial Black"/>
              <a:cs typeface="Arial Black"/>
              <a:sym typeface="Arial Black"/>
            </a:endParaRPr>
          </a:p>
          <a:p>
            <a:pPr indent="-215900" lvl="0" marL="215900" marR="0" rtl="0" algn="l">
              <a:lnSpc>
                <a:spcPct val="100000"/>
              </a:lnSpc>
              <a:spcBef>
                <a:spcPts val="0"/>
              </a:spcBef>
              <a:spcAft>
                <a:spcPts val="0"/>
              </a:spcAft>
              <a:buClr>
                <a:srgbClr val="3D2D2D"/>
              </a:buClr>
              <a:buSzPts val="2400"/>
              <a:buFont typeface="Arial"/>
              <a:buChar char="•"/>
            </a:pPr>
            <a:r>
              <a:rPr b="0" i="0" lang="en" sz="2400" u="none" cap="none" strike="noStrike">
                <a:solidFill>
                  <a:srgbClr val="3D2D2D"/>
                </a:solidFill>
                <a:latin typeface="Arial Black"/>
                <a:ea typeface="Arial Black"/>
                <a:cs typeface="Arial Black"/>
                <a:sym typeface="Arial Black"/>
              </a:rPr>
              <a:t>Bond Papers</a:t>
            </a:r>
            <a:endParaRPr sz="1100"/>
          </a:p>
          <a:p>
            <a:pPr indent="-215900" lvl="0" marL="215900" marR="0" rtl="0" algn="l">
              <a:lnSpc>
                <a:spcPct val="100000"/>
              </a:lnSpc>
              <a:spcBef>
                <a:spcPts val="0"/>
              </a:spcBef>
              <a:spcAft>
                <a:spcPts val="0"/>
              </a:spcAft>
              <a:buClr>
                <a:srgbClr val="3D2D2D"/>
              </a:buClr>
              <a:buSzPts val="2400"/>
              <a:buFont typeface="Arial"/>
              <a:buChar char="•"/>
            </a:pPr>
            <a:r>
              <a:rPr b="0" i="0" lang="en" sz="2400" u="none" cap="none" strike="noStrike">
                <a:solidFill>
                  <a:srgbClr val="3D2D2D"/>
                </a:solidFill>
                <a:latin typeface="Arial Black"/>
                <a:ea typeface="Arial Black"/>
                <a:cs typeface="Arial Black"/>
                <a:sym typeface="Arial Black"/>
              </a:rPr>
              <a:t>Scissors</a:t>
            </a:r>
            <a:endParaRPr sz="1100"/>
          </a:p>
          <a:p>
            <a:pPr indent="-215900" lvl="0" marL="215900" marR="0" rtl="0" algn="l">
              <a:lnSpc>
                <a:spcPct val="100000"/>
              </a:lnSpc>
              <a:spcBef>
                <a:spcPts val="0"/>
              </a:spcBef>
              <a:spcAft>
                <a:spcPts val="0"/>
              </a:spcAft>
              <a:buClr>
                <a:srgbClr val="3D2D2D"/>
              </a:buClr>
              <a:buSzPts val="2400"/>
              <a:buFont typeface="Arial"/>
              <a:buChar char="•"/>
            </a:pPr>
            <a:r>
              <a:rPr b="0" i="0" lang="en" sz="2400" u="none" cap="none" strike="noStrike">
                <a:solidFill>
                  <a:srgbClr val="3D2D2D"/>
                </a:solidFill>
                <a:latin typeface="Arial Black"/>
                <a:ea typeface="Arial Black"/>
                <a:cs typeface="Arial Black"/>
                <a:sym typeface="Arial Black"/>
              </a:rPr>
              <a:t>Pencil </a:t>
            </a:r>
            <a:endParaRPr sz="1100"/>
          </a:p>
          <a:p>
            <a:pPr indent="-215900" lvl="0" marL="215900" marR="0" rtl="0" algn="l">
              <a:lnSpc>
                <a:spcPct val="100000"/>
              </a:lnSpc>
              <a:spcBef>
                <a:spcPts val="0"/>
              </a:spcBef>
              <a:spcAft>
                <a:spcPts val="0"/>
              </a:spcAft>
              <a:buClr>
                <a:srgbClr val="3D2D2D"/>
              </a:buClr>
              <a:buSzPts val="2400"/>
              <a:buFont typeface="Arial"/>
              <a:buChar char="•"/>
            </a:pPr>
            <a:r>
              <a:rPr b="0" i="0" lang="en" sz="2400" u="none" cap="none" strike="noStrike">
                <a:solidFill>
                  <a:srgbClr val="3D2D2D"/>
                </a:solidFill>
                <a:latin typeface="Arial Black"/>
                <a:ea typeface="Arial Black"/>
                <a:cs typeface="Arial Black"/>
                <a:sym typeface="Arial Black"/>
              </a:rPr>
              <a:t>Glue</a:t>
            </a:r>
            <a:endParaRPr b="0" i="0" sz="2400" u="none" cap="none" strike="noStrike">
              <a:solidFill>
                <a:srgbClr val="3D2D2D"/>
              </a:solidFill>
              <a:latin typeface="Arial Black"/>
              <a:ea typeface="Arial Black"/>
              <a:cs typeface="Arial Black"/>
              <a:sym typeface="Arial Black"/>
            </a:endParaRPr>
          </a:p>
        </p:txBody>
      </p:sp>
      <p:sp>
        <p:nvSpPr>
          <p:cNvPr id="610" name="Google Shape;610;p76"/>
          <p:cNvSpPr txBox="1"/>
          <p:nvPr/>
        </p:nvSpPr>
        <p:spPr>
          <a:xfrm>
            <a:off x="1599038" y="1656614"/>
            <a:ext cx="1441073" cy="288541"/>
          </a:xfrm>
          <a:prstGeom prst="rect">
            <a:avLst/>
          </a:prstGeom>
          <a:solidFill>
            <a:srgbClr val="770000"/>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900"/>
              <a:buFont typeface="Arial"/>
              <a:buNone/>
            </a:pPr>
            <a:r>
              <a:rPr b="1" i="0" lang="en" sz="1900" u="none" cap="none" strike="noStrike">
                <a:solidFill>
                  <a:srgbClr val="FFFFFF"/>
                </a:solidFill>
                <a:latin typeface="Arial Black"/>
                <a:ea typeface="Arial Black"/>
                <a:cs typeface="Arial Black"/>
                <a:sym typeface="Arial Black"/>
              </a:rPr>
              <a:t>Materials:</a:t>
            </a:r>
            <a:endParaRPr b="1" i="0" sz="1900" u="none" cap="none" strike="noStrike">
              <a:solidFill>
                <a:srgbClr val="FFFFFF"/>
              </a:solidFill>
              <a:latin typeface="Arial Black"/>
              <a:ea typeface="Arial Black"/>
              <a:cs typeface="Arial Black"/>
              <a:sym typeface="Arial Black"/>
            </a:endParaRPr>
          </a:p>
        </p:txBody>
      </p:sp>
      <p:pic>
        <p:nvPicPr>
          <p:cNvPr id="611" name="Google Shape;611;p76"/>
          <p:cNvPicPr preferRelativeResize="0"/>
          <p:nvPr/>
        </p:nvPicPr>
        <p:blipFill rotWithShape="1">
          <a:blip r:embed="rId4">
            <a:alphaModFix/>
          </a:blip>
          <a:srcRect b="0" l="0" r="0" t="0"/>
          <a:stretch/>
        </p:blipFill>
        <p:spPr>
          <a:xfrm>
            <a:off x="5107331" y="1216963"/>
            <a:ext cx="3383674" cy="3617031"/>
          </a:xfrm>
          <a:prstGeom prst="rect">
            <a:avLst/>
          </a:prstGeom>
          <a:noFill/>
          <a:ln cap="flat" cmpd="sng" w="76200">
            <a:solidFill>
              <a:srgbClr val="0D66AC"/>
            </a:solidFill>
            <a:prstDash val="solid"/>
            <a:round/>
            <a:headEnd len="sm" w="sm" type="none"/>
            <a:tailEnd len="sm" w="sm" type="none"/>
          </a:ln>
          <a:effectLst>
            <a:outerShdw blurRad="107950" algn="ctr" dir="5400000" dist="12700">
              <a:srgbClr val="000000"/>
            </a:outerShdw>
          </a:effectLst>
        </p:spPr>
      </p:pic>
      <p:pic>
        <p:nvPicPr>
          <p:cNvPr id="612" name="Google Shape;612;p76"/>
          <p:cNvPicPr preferRelativeResize="0"/>
          <p:nvPr/>
        </p:nvPicPr>
        <p:blipFill rotWithShape="1">
          <a:blip r:embed="rId5">
            <a:alphaModFix/>
          </a:blip>
          <a:srcRect b="0" l="0" r="0" t="0"/>
          <a:stretch/>
        </p:blipFill>
        <p:spPr>
          <a:xfrm>
            <a:off x="7897217" y="946068"/>
            <a:ext cx="1285876" cy="1189325"/>
          </a:xfrm>
          <a:prstGeom prst="rect">
            <a:avLst/>
          </a:prstGeom>
          <a:noFill/>
          <a:ln>
            <a:noFill/>
          </a:ln>
        </p:spPr>
      </p:pic>
      <p:sp>
        <p:nvSpPr>
          <p:cNvPr id="613" name="Google Shape;613;p76"/>
          <p:cNvSpPr txBox="1"/>
          <p:nvPr/>
        </p:nvSpPr>
        <p:spPr>
          <a:xfrm>
            <a:off x="0" y="4975362"/>
            <a:ext cx="3040112" cy="161583"/>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i="0" lang="en" sz="600" u="sng" cap="none" strike="noStrike">
                <a:solidFill>
                  <a:schemeClr val="hlink"/>
                </a:solidFill>
                <a:latin typeface="Arial"/>
                <a:ea typeface="Arial"/>
                <a:cs typeface="Arial"/>
                <a:sym typeface="Arial"/>
                <a:hlinkClick r:id="rId6"/>
              </a:rPr>
              <a:t>http://easybreezysundayschool.blogspot.com/2016/02/the-transfiguration.html</a:t>
            </a:r>
            <a:r>
              <a:rPr b="0" i="0" lang="en" sz="600" u="none" cap="none" strike="noStrike">
                <a:solidFill>
                  <a:schemeClr val="dk1"/>
                </a:solidFill>
                <a:latin typeface="Arial"/>
                <a:ea typeface="Arial"/>
                <a:cs typeface="Arial"/>
                <a:sym typeface="Arial"/>
              </a:rPr>
              <a:t> </a:t>
            </a:r>
            <a:endParaRPr sz="1100"/>
          </a:p>
        </p:txBody>
      </p:sp>
      <p:sp>
        <p:nvSpPr>
          <p:cNvPr id="614" name="Google Shape;614;p76"/>
          <p:cNvSpPr txBox="1"/>
          <p:nvPr/>
        </p:nvSpPr>
        <p:spPr>
          <a:xfrm>
            <a:off x="74295" y="4920277"/>
            <a:ext cx="543860" cy="92333"/>
          </a:xfrm>
          <a:prstGeom prst="rect">
            <a:avLst/>
          </a:prstGeom>
          <a:solidFill>
            <a:srgbClr val="770000"/>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900"/>
              <a:buFont typeface="Arial"/>
              <a:buNone/>
            </a:pPr>
            <a:r>
              <a:rPr b="1" lang="en" sz="600">
                <a:solidFill>
                  <a:srgbClr val="FFFFFF"/>
                </a:solidFill>
                <a:latin typeface="Arial Black"/>
                <a:ea typeface="Arial Black"/>
                <a:cs typeface="Arial Black"/>
                <a:sym typeface="Arial Black"/>
              </a:rPr>
              <a:t>Reference:</a:t>
            </a:r>
            <a:endParaRPr b="1" i="0" sz="600" u="none" cap="none" strike="noStrike">
              <a:solidFill>
                <a:srgbClr val="FFFFFF"/>
              </a:solidFill>
              <a:latin typeface="Arial Black"/>
              <a:ea typeface="Arial Black"/>
              <a:cs typeface="Arial Black"/>
              <a:sym typeface="Arial Black"/>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pic>
        <p:nvPicPr>
          <p:cNvPr id="619" name="Google Shape;619;p77"/>
          <p:cNvPicPr preferRelativeResize="0"/>
          <p:nvPr/>
        </p:nvPicPr>
        <p:blipFill rotWithShape="1">
          <a:blip r:embed="rId3">
            <a:alphaModFix/>
          </a:blip>
          <a:srcRect b="8406" l="11190" r="8807" t="7073"/>
          <a:stretch/>
        </p:blipFill>
        <p:spPr>
          <a:xfrm>
            <a:off x="666728" y="1167212"/>
            <a:ext cx="1824490" cy="2300934"/>
          </a:xfrm>
          <a:prstGeom prst="rect">
            <a:avLst/>
          </a:prstGeom>
          <a:noFill/>
          <a:ln cap="flat" cmpd="sng" w="9525">
            <a:solidFill>
              <a:schemeClr val="dk1"/>
            </a:solidFill>
            <a:prstDash val="solid"/>
            <a:round/>
            <a:headEnd len="sm" w="sm" type="none"/>
            <a:tailEnd len="sm" w="sm" type="none"/>
          </a:ln>
          <a:effectLst>
            <a:outerShdw blurRad="50800" rotWithShape="0" algn="tl" dir="2700000" dist="38100">
              <a:srgbClr val="000000">
                <a:alpha val="40000"/>
              </a:srgbClr>
            </a:outerShdw>
          </a:effectLst>
        </p:spPr>
      </p:pic>
      <p:sp>
        <p:nvSpPr>
          <p:cNvPr id="620" name="Google Shape;620;p77"/>
          <p:cNvSpPr/>
          <p:nvPr/>
        </p:nvSpPr>
        <p:spPr>
          <a:xfrm>
            <a:off x="-320040" y="177056"/>
            <a:ext cx="9784080" cy="783065"/>
          </a:xfrm>
          <a:prstGeom prst="rect">
            <a:avLst/>
          </a:prstGeom>
          <a:solidFill>
            <a:schemeClr val="accent1">
              <a:alpha val="75686"/>
            </a:schemeClr>
          </a:solidFill>
          <a:ln cap="flat" cmpd="sng" w="25400">
            <a:solidFill>
              <a:srgbClr val="6B2E2B"/>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7EC1F5"/>
              </a:solidFill>
              <a:latin typeface="Arial Black"/>
              <a:ea typeface="Arial Black"/>
              <a:cs typeface="Arial Black"/>
              <a:sym typeface="Arial Black"/>
            </a:endParaRPr>
          </a:p>
        </p:txBody>
      </p:sp>
      <p:pic>
        <p:nvPicPr>
          <p:cNvPr id="621" name="Google Shape;621;p77"/>
          <p:cNvPicPr preferRelativeResize="0"/>
          <p:nvPr/>
        </p:nvPicPr>
        <p:blipFill rotWithShape="1">
          <a:blip r:embed="rId4">
            <a:alphaModFix/>
          </a:blip>
          <a:srcRect b="0" l="0" r="0" t="0"/>
          <a:stretch/>
        </p:blipFill>
        <p:spPr>
          <a:xfrm flipH="1">
            <a:off x="1065521" y="318473"/>
            <a:ext cx="958949" cy="930188"/>
          </a:xfrm>
          <a:prstGeom prst="rect">
            <a:avLst/>
          </a:prstGeom>
          <a:noFill/>
          <a:ln>
            <a:noFill/>
          </a:ln>
        </p:spPr>
      </p:pic>
      <p:sp>
        <p:nvSpPr>
          <p:cNvPr id="622" name="Google Shape;622;p77"/>
          <p:cNvSpPr txBox="1"/>
          <p:nvPr/>
        </p:nvSpPr>
        <p:spPr>
          <a:xfrm>
            <a:off x="137160" y="235779"/>
            <a:ext cx="8877300" cy="651566"/>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3D2D2D"/>
              </a:buClr>
              <a:buSzPts val="3600"/>
              <a:buFont typeface="Calistoga"/>
              <a:buNone/>
            </a:pPr>
            <a:r>
              <a:rPr b="0" i="0" lang="en" sz="3300" u="none" cap="none" strike="noStrike">
                <a:solidFill>
                  <a:srgbClr val="3D2D2D"/>
                </a:solidFill>
                <a:latin typeface="Arial Black"/>
                <a:ea typeface="Arial Black"/>
                <a:cs typeface="Arial Black"/>
                <a:sym typeface="Arial Black"/>
              </a:rPr>
              <a:t>ACTIVITY PROCEDURE</a:t>
            </a:r>
            <a:endParaRPr b="0" i="0" sz="3300" u="none" cap="none" strike="noStrike">
              <a:solidFill>
                <a:srgbClr val="3D2D2D"/>
              </a:solidFill>
              <a:latin typeface="Arial Black"/>
              <a:ea typeface="Arial Black"/>
              <a:cs typeface="Arial Black"/>
              <a:sym typeface="Arial Black"/>
            </a:endParaRPr>
          </a:p>
        </p:txBody>
      </p:sp>
      <p:sp>
        <p:nvSpPr>
          <p:cNvPr id="623" name="Google Shape;623;p77"/>
          <p:cNvSpPr/>
          <p:nvPr/>
        </p:nvSpPr>
        <p:spPr>
          <a:xfrm>
            <a:off x="190500" y="3565059"/>
            <a:ext cx="2680618" cy="1342662"/>
          </a:xfrm>
          <a:prstGeom prst="roundRect">
            <a:avLst>
              <a:gd fmla="val 5719" name="adj"/>
            </a:avLst>
          </a:prstGeom>
          <a:solidFill>
            <a:schemeClr val="accent1">
              <a:alpha val="75686"/>
            </a:schemeClr>
          </a:solidFill>
          <a:ln cap="flat" cmpd="sng" w="25400">
            <a:solidFill>
              <a:srgbClr val="6B2E2B"/>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7EC1F5"/>
              </a:solidFill>
              <a:latin typeface="Arial Black"/>
              <a:ea typeface="Arial Black"/>
              <a:cs typeface="Arial Black"/>
              <a:sym typeface="Arial Black"/>
            </a:endParaRPr>
          </a:p>
        </p:txBody>
      </p:sp>
      <p:pic>
        <p:nvPicPr>
          <p:cNvPr id="624" name="Google Shape;624;p77"/>
          <p:cNvPicPr preferRelativeResize="0"/>
          <p:nvPr/>
        </p:nvPicPr>
        <p:blipFill rotWithShape="1">
          <a:blip r:embed="rId5">
            <a:alphaModFix/>
          </a:blip>
          <a:srcRect b="15302" l="22415" r="18279" t="21715"/>
          <a:stretch/>
        </p:blipFill>
        <p:spPr>
          <a:xfrm>
            <a:off x="6703410" y="1116632"/>
            <a:ext cx="1812849" cy="2371626"/>
          </a:xfrm>
          <a:prstGeom prst="rect">
            <a:avLst/>
          </a:prstGeom>
          <a:noFill/>
          <a:ln cap="flat" cmpd="sng" w="9525">
            <a:solidFill>
              <a:schemeClr val="dk1"/>
            </a:solidFill>
            <a:prstDash val="solid"/>
            <a:round/>
            <a:headEnd len="sm" w="sm" type="none"/>
            <a:tailEnd len="sm" w="sm" type="none"/>
          </a:ln>
          <a:effectLst>
            <a:outerShdw blurRad="50800" rotWithShape="0" algn="tl" dir="2700000" dist="38100">
              <a:srgbClr val="000000">
                <a:alpha val="40000"/>
              </a:srgbClr>
            </a:outerShdw>
          </a:effectLst>
        </p:spPr>
      </p:pic>
      <p:sp>
        <p:nvSpPr>
          <p:cNvPr id="625" name="Google Shape;625;p77"/>
          <p:cNvSpPr txBox="1"/>
          <p:nvPr/>
        </p:nvSpPr>
        <p:spPr>
          <a:xfrm>
            <a:off x="1267337" y="3386697"/>
            <a:ext cx="526942" cy="288541"/>
          </a:xfrm>
          <a:prstGeom prst="rect">
            <a:avLst/>
          </a:prstGeom>
          <a:solidFill>
            <a:srgbClr val="770000"/>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900"/>
              <a:buFont typeface="Arial"/>
              <a:buNone/>
            </a:pPr>
            <a:r>
              <a:rPr b="1" lang="en" sz="1900">
                <a:solidFill>
                  <a:srgbClr val="FFFFFF"/>
                </a:solidFill>
                <a:latin typeface="Arial Black"/>
                <a:ea typeface="Arial Black"/>
                <a:cs typeface="Arial Black"/>
                <a:sym typeface="Arial Black"/>
              </a:rPr>
              <a:t>1</a:t>
            </a:r>
            <a:endParaRPr b="1" i="0" sz="1900" u="none" cap="none" strike="noStrike">
              <a:solidFill>
                <a:srgbClr val="FFFFFF"/>
              </a:solidFill>
              <a:latin typeface="Arial Black"/>
              <a:ea typeface="Arial Black"/>
              <a:cs typeface="Arial Black"/>
              <a:sym typeface="Arial Black"/>
            </a:endParaRPr>
          </a:p>
        </p:txBody>
      </p:sp>
      <p:pic>
        <p:nvPicPr>
          <p:cNvPr id="626" name="Google Shape;626;p77"/>
          <p:cNvPicPr preferRelativeResize="0"/>
          <p:nvPr/>
        </p:nvPicPr>
        <p:blipFill rotWithShape="1">
          <a:blip r:embed="rId6">
            <a:alphaModFix/>
          </a:blip>
          <a:srcRect b="0" l="0" r="0" t="0"/>
          <a:stretch/>
        </p:blipFill>
        <p:spPr>
          <a:xfrm>
            <a:off x="8241841" y="718774"/>
            <a:ext cx="791490" cy="763102"/>
          </a:xfrm>
          <a:prstGeom prst="rect">
            <a:avLst/>
          </a:prstGeom>
          <a:noFill/>
          <a:ln>
            <a:noFill/>
          </a:ln>
        </p:spPr>
      </p:pic>
      <p:sp>
        <p:nvSpPr>
          <p:cNvPr id="627" name="Google Shape;627;p77"/>
          <p:cNvSpPr/>
          <p:nvPr/>
        </p:nvSpPr>
        <p:spPr>
          <a:xfrm>
            <a:off x="3239768" y="3565059"/>
            <a:ext cx="2680618" cy="1342662"/>
          </a:xfrm>
          <a:prstGeom prst="roundRect">
            <a:avLst>
              <a:gd fmla="val 5719" name="adj"/>
            </a:avLst>
          </a:prstGeom>
          <a:solidFill>
            <a:schemeClr val="accent1">
              <a:alpha val="75686"/>
            </a:schemeClr>
          </a:solidFill>
          <a:ln cap="flat" cmpd="sng" w="25400">
            <a:solidFill>
              <a:srgbClr val="6B2E2B"/>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7EC1F5"/>
              </a:solidFill>
              <a:latin typeface="Arial Black"/>
              <a:ea typeface="Arial Black"/>
              <a:cs typeface="Arial Black"/>
              <a:sym typeface="Arial Black"/>
            </a:endParaRPr>
          </a:p>
        </p:txBody>
      </p:sp>
      <p:sp>
        <p:nvSpPr>
          <p:cNvPr id="628" name="Google Shape;628;p77"/>
          <p:cNvSpPr txBox="1"/>
          <p:nvPr/>
        </p:nvSpPr>
        <p:spPr>
          <a:xfrm>
            <a:off x="3394705" y="3565059"/>
            <a:ext cx="2380902" cy="1191213"/>
          </a:xfrm>
          <a:prstGeom prst="rect">
            <a:avLst/>
          </a:prstGeom>
          <a:noFill/>
          <a:ln>
            <a:noFill/>
          </a:ln>
        </p:spPr>
        <p:txBody>
          <a:bodyPr anchorCtr="0" anchor="t" bIns="91425" lIns="91425" spcFirstLastPara="1" rIns="91425" wrap="square" tIns="91425">
            <a:noAutofit/>
          </a:bodyPr>
          <a:lstStyle/>
          <a:p>
            <a:pPr indent="-127000" lvl="0" marL="215900" marR="0" rtl="0" algn="l">
              <a:lnSpc>
                <a:spcPct val="100000"/>
              </a:lnSpc>
              <a:spcBef>
                <a:spcPts val="0"/>
              </a:spcBef>
              <a:spcAft>
                <a:spcPts val="0"/>
              </a:spcAft>
              <a:buClr>
                <a:srgbClr val="3D2D2D"/>
              </a:buClr>
              <a:buSzPts val="1400"/>
              <a:buFont typeface="Arial"/>
              <a:buNone/>
            </a:pPr>
            <a:r>
              <a:t/>
            </a:r>
            <a:endParaRPr b="0" i="0" sz="1400" u="none" cap="none" strike="noStrike">
              <a:solidFill>
                <a:srgbClr val="3D2D2D"/>
              </a:solidFill>
              <a:latin typeface="Arial Black"/>
              <a:ea typeface="Arial Black"/>
              <a:cs typeface="Arial Black"/>
              <a:sym typeface="Arial Black"/>
            </a:endParaRPr>
          </a:p>
        </p:txBody>
      </p:sp>
      <p:sp>
        <p:nvSpPr>
          <p:cNvPr id="629" name="Google Shape;629;p77"/>
          <p:cNvSpPr/>
          <p:nvPr/>
        </p:nvSpPr>
        <p:spPr>
          <a:xfrm>
            <a:off x="6289037" y="3565059"/>
            <a:ext cx="2680618" cy="1342662"/>
          </a:xfrm>
          <a:prstGeom prst="roundRect">
            <a:avLst>
              <a:gd fmla="val 5719" name="adj"/>
            </a:avLst>
          </a:prstGeom>
          <a:solidFill>
            <a:schemeClr val="accent1">
              <a:alpha val="75686"/>
            </a:schemeClr>
          </a:solidFill>
          <a:ln cap="flat" cmpd="sng" w="25400">
            <a:solidFill>
              <a:srgbClr val="6B2E2B"/>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7EC1F5"/>
              </a:solidFill>
              <a:latin typeface="Arial Black"/>
              <a:ea typeface="Arial Black"/>
              <a:cs typeface="Arial Black"/>
              <a:sym typeface="Arial Black"/>
            </a:endParaRPr>
          </a:p>
        </p:txBody>
      </p:sp>
      <p:pic>
        <p:nvPicPr>
          <p:cNvPr id="630" name="Google Shape;630;p77"/>
          <p:cNvPicPr preferRelativeResize="0"/>
          <p:nvPr/>
        </p:nvPicPr>
        <p:blipFill rotWithShape="1">
          <a:blip r:embed="rId7">
            <a:alphaModFix/>
          </a:blip>
          <a:srcRect b="0" l="0" r="0" t="0"/>
          <a:stretch/>
        </p:blipFill>
        <p:spPr>
          <a:xfrm>
            <a:off x="3663250" y="1100324"/>
            <a:ext cx="1809167" cy="2300934"/>
          </a:xfrm>
          <a:prstGeom prst="rect">
            <a:avLst/>
          </a:prstGeom>
          <a:noFill/>
          <a:ln cap="flat" cmpd="sng" w="9525">
            <a:solidFill>
              <a:schemeClr val="dk1"/>
            </a:solidFill>
            <a:prstDash val="solid"/>
            <a:round/>
            <a:headEnd len="sm" w="sm" type="none"/>
            <a:tailEnd len="sm" w="sm" type="none"/>
          </a:ln>
          <a:effectLst>
            <a:outerShdw blurRad="50800" rotWithShape="0" algn="tl" dir="2700000" dist="38100">
              <a:srgbClr val="000000">
                <a:alpha val="40000"/>
              </a:srgbClr>
            </a:outerShdw>
          </a:effectLst>
        </p:spPr>
      </p:pic>
      <p:sp>
        <p:nvSpPr>
          <p:cNvPr id="631" name="Google Shape;631;p77"/>
          <p:cNvSpPr txBox="1"/>
          <p:nvPr/>
        </p:nvSpPr>
        <p:spPr>
          <a:xfrm>
            <a:off x="252176" y="3690701"/>
            <a:ext cx="2653596" cy="763102"/>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3D2D2D"/>
              </a:buClr>
              <a:buSzPts val="1100"/>
              <a:buFont typeface="Calistoga"/>
              <a:buNone/>
            </a:pPr>
            <a:r>
              <a:rPr b="0" i="0" lang="en" sz="1100" u="none" cap="none" strike="noStrike">
                <a:solidFill>
                  <a:srgbClr val="3D2D2D"/>
                </a:solidFill>
                <a:latin typeface="Arial Black"/>
                <a:ea typeface="Arial Black"/>
                <a:cs typeface="Arial Black"/>
                <a:sym typeface="Arial Black"/>
              </a:rPr>
              <a:t>Begin with a sheet of bond paper and the yellow oil pastel. Starting at the center of the page, draw several lines going from the center to the edges of the paper.</a:t>
            </a:r>
            <a:endParaRPr b="0" i="0" sz="1100" u="none" cap="none" strike="noStrike">
              <a:solidFill>
                <a:srgbClr val="3D2D2D"/>
              </a:solidFill>
              <a:latin typeface="Arial Black"/>
              <a:ea typeface="Arial Black"/>
              <a:cs typeface="Arial Black"/>
              <a:sym typeface="Arial Black"/>
            </a:endParaRPr>
          </a:p>
        </p:txBody>
      </p:sp>
      <p:sp>
        <p:nvSpPr>
          <p:cNvPr id="632" name="Google Shape;632;p77"/>
          <p:cNvSpPr txBox="1"/>
          <p:nvPr/>
        </p:nvSpPr>
        <p:spPr>
          <a:xfrm>
            <a:off x="4307498" y="3386696"/>
            <a:ext cx="526942" cy="288541"/>
          </a:xfrm>
          <a:prstGeom prst="rect">
            <a:avLst/>
          </a:prstGeom>
          <a:solidFill>
            <a:srgbClr val="770000"/>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900"/>
              <a:buFont typeface="Arial"/>
              <a:buNone/>
            </a:pPr>
            <a:r>
              <a:rPr b="1" i="0" lang="en" sz="1900" u="none" cap="none" strike="noStrike">
                <a:solidFill>
                  <a:srgbClr val="FFFFFF"/>
                </a:solidFill>
                <a:latin typeface="Arial Black"/>
                <a:ea typeface="Arial Black"/>
                <a:cs typeface="Arial Black"/>
                <a:sym typeface="Arial Black"/>
              </a:rPr>
              <a:t>2</a:t>
            </a:r>
            <a:endParaRPr b="1" i="0" sz="1900" u="none" cap="none" strike="noStrike">
              <a:solidFill>
                <a:srgbClr val="FFFFFF"/>
              </a:solidFill>
              <a:latin typeface="Arial Black"/>
              <a:ea typeface="Arial Black"/>
              <a:cs typeface="Arial Black"/>
              <a:sym typeface="Arial Black"/>
            </a:endParaRPr>
          </a:p>
        </p:txBody>
      </p:sp>
      <p:sp>
        <p:nvSpPr>
          <p:cNvPr id="633" name="Google Shape;633;p77"/>
          <p:cNvSpPr txBox="1"/>
          <p:nvPr/>
        </p:nvSpPr>
        <p:spPr>
          <a:xfrm>
            <a:off x="6289037" y="3718661"/>
            <a:ext cx="2717334" cy="763102"/>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3D2D2D"/>
              </a:buClr>
              <a:buSzPts val="1200"/>
              <a:buFont typeface="Calistoga"/>
              <a:buNone/>
            </a:pPr>
            <a:r>
              <a:rPr b="0" i="0" lang="en" sz="1200" u="none" cap="none" strike="noStrike">
                <a:solidFill>
                  <a:srgbClr val="3D2D2D"/>
                </a:solidFill>
                <a:latin typeface="Arial Black"/>
                <a:ea typeface="Arial Black"/>
                <a:cs typeface="Arial Black"/>
                <a:sym typeface="Arial Black"/>
              </a:rPr>
              <a:t>Using your glue, attached the cut image of Jesus to the center of your lines. The bible verse may also be written on the page if desired.</a:t>
            </a:r>
            <a:endParaRPr b="0" i="0" sz="1200" u="none" cap="none" strike="noStrike">
              <a:solidFill>
                <a:srgbClr val="3D2D2D"/>
              </a:solidFill>
              <a:latin typeface="Arial Black"/>
              <a:ea typeface="Arial Black"/>
              <a:cs typeface="Arial Black"/>
              <a:sym typeface="Arial Black"/>
            </a:endParaRPr>
          </a:p>
        </p:txBody>
      </p:sp>
      <p:sp>
        <p:nvSpPr>
          <p:cNvPr id="634" name="Google Shape;634;p77"/>
          <p:cNvSpPr txBox="1"/>
          <p:nvPr/>
        </p:nvSpPr>
        <p:spPr>
          <a:xfrm>
            <a:off x="7392322" y="3430121"/>
            <a:ext cx="526942" cy="288541"/>
          </a:xfrm>
          <a:prstGeom prst="rect">
            <a:avLst/>
          </a:prstGeom>
          <a:solidFill>
            <a:srgbClr val="770000"/>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900"/>
              <a:buFont typeface="Arial"/>
              <a:buNone/>
            </a:pPr>
            <a:r>
              <a:rPr b="1" i="0" lang="en" sz="1900" u="none" cap="none" strike="noStrike">
                <a:solidFill>
                  <a:srgbClr val="FFFFFF"/>
                </a:solidFill>
                <a:latin typeface="Arial Black"/>
                <a:ea typeface="Arial Black"/>
                <a:cs typeface="Arial Black"/>
                <a:sym typeface="Arial Black"/>
              </a:rPr>
              <a:t>3</a:t>
            </a:r>
            <a:endParaRPr b="1" i="0" sz="1900" u="none" cap="none" strike="noStrike">
              <a:solidFill>
                <a:srgbClr val="FFFFFF"/>
              </a:solidFill>
              <a:latin typeface="Arial Black"/>
              <a:ea typeface="Arial Black"/>
              <a:cs typeface="Arial Black"/>
              <a:sym typeface="Arial Black"/>
            </a:endParaRPr>
          </a:p>
        </p:txBody>
      </p:sp>
      <p:sp>
        <p:nvSpPr>
          <p:cNvPr id="635" name="Google Shape;635;p77"/>
          <p:cNvSpPr txBox="1"/>
          <p:nvPr/>
        </p:nvSpPr>
        <p:spPr>
          <a:xfrm>
            <a:off x="3274422" y="3644065"/>
            <a:ext cx="2690775" cy="763102"/>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3D2D2D"/>
              </a:buClr>
              <a:buSzPts val="1800"/>
              <a:buFont typeface="Calistoga"/>
              <a:buNone/>
            </a:pPr>
            <a:r>
              <a:rPr b="0" i="0" lang="en" sz="1800" u="none" cap="none" strike="noStrike">
                <a:solidFill>
                  <a:srgbClr val="3D2D2D"/>
                </a:solidFill>
                <a:latin typeface="Arial Black"/>
                <a:ea typeface="Arial Black"/>
                <a:cs typeface="Arial Black"/>
                <a:sym typeface="Arial Black"/>
              </a:rPr>
              <a:t>Print/trace the image of Jesus to a piece of Bond Paper and cut it.</a:t>
            </a:r>
            <a:endParaRPr b="0" i="0" sz="1800" u="none" cap="none" strike="noStrike">
              <a:solidFill>
                <a:srgbClr val="3D2D2D"/>
              </a:solidFill>
              <a:latin typeface="Arial Black"/>
              <a:ea typeface="Arial Black"/>
              <a:cs typeface="Arial Black"/>
              <a:sym typeface="Arial Black"/>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p78"/>
          <p:cNvSpPr/>
          <p:nvPr/>
        </p:nvSpPr>
        <p:spPr>
          <a:xfrm>
            <a:off x="-876299" y="1013461"/>
            <a:ext cx="6149340" cy="3535680"/>
          </a:xfrm>
          <a:prstGeom prst="roundRect">
            <a:avLst>
              <a:gd fmla="val 8103" name="adj"/>
            </a:avLst>
          </a:prstGeom>
          <a:solidFill>
            <a:schemeClr val="accent1">
              <a:alpha val="75686"/>
            </a:schemeClr>
          </a:solidFill>
          <a:ln cap="flat" cmpd="sng" w="25400">
            <a:solidFill>
              <a:srgbClr val="6B2E2B"/>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7EC1F5"/>
              </a:solidFill>
              <a:latin typeface="Arial Black"/>
              <a:ea typeface="Arial Black"/>
              <a:cs typeface="Arial Black"/>
              <a:sym typeface="Arial Black"/>
            </a:endParaRPr>
          </a:p>
        </p:txBody>
      </p:sp>
      <p:pic>
        <p:nvPicPr>
          <p:cNvPr id="641" name="Google Shape;641;p78"/>
          <p:cNvPicPr preferRelativeResize="0"/>
          <p:nvPr/>
        </p:nvPicPr>
        <p:blipFill rotWithShape="1">
          <a:blip r:embed="rId3">
            <a:alphaModFix/>
          </a:blip>
          <a:srcRect b="0" l="0" r="0" t="0"/>
          <a:stretch/>
        </p:blipFill>
        <p:spPr>
          <a:xfrm>
            <a:off x="4838700" y="524691"/>
            <a:ext cx="3696095" cy="4374969"/>
          </a:xfrm>
          <a:prstGeom prst="rect">
            <a:avLst/>
          </a:prstGeom>
          <a:noFill/>
          <a:ln cap="flat" cmpd="sng" w="76200">
            <a:solidFill>
              <a:srgbClr val="0D66AC"/>
            </a:solidFill>
            <a:prstDash val="solid"/>
            <a:round/>
            <a:headEnd len="sm" w="sm" type="none"/>
            <a:tailEnd len="sm" w="sm" type="none"/>
          </a:ln>
          <a:effectLst>
            <a:outerShdw blurRad="107950" algn="ctr" dir="5400000" dist="12700">
              <a:srgbClr val="000000"/>
            </a:outerShdw>
          </a:effectLst>
        </p:spPr>
      </p:pic>
      <p:pic>
        <p:nvPicPr>
          <p:cNvPr id="642" name="Google Shape;642;p78"/>
          <p:cNvPicPr preferRelativeResize="0"/>
          <p:nvPr/>
        </p:nvPicPr>
        <p:blipFill rotWithShape="1">
          <a:blip r:embed="rId4">
            <a:alphaModFix/>
          </a:blip>
          <a:srcRect b="0" l="0" r="0" t="0"/>
          <a:stretch/>
        </p:blipFill>
        <p:spPr>
          <a:xfrm>
            <a:off x="7948749" y="123159"/>
            <a:ext cx="1195251" cy="1110645"/>
          </a:xfrm>
          <a:prstGeom prst="rect">
            <a:avLst/>
          </a:prstGeom>
          <a:noFill/>
          <a:ln>
            <a:noFill/>
          </a:ln>
        </p:spPr>
      </p:pic>
      <p:sp>
        <p:nvSpPr>
          <p:cNvPr id="643" name="Google Shape;643;p78"/>
          <p:cNvSpPr txBox="1"/>
          <p:nvPr/>
        </p:nvSpPr>
        <p:spPr>
          <a:xfrm>
            <a:off x="176348" y="340584"/>
            <a:ext cx="4395652" cy="475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3D2D2D"/>
              </a:buClr>
              <a:buSzPts val="1100"/>
              <a:buFont typeface="Cabin"/>
              <a:buNone/>
            </a:pPr>
            <a:r>
              <a:rPr b="0" i="0" lang="en" sz="3300" u="none" cap="none" strike="noStrike">
                <a:solidFill>
                  <a:srgbClr val="3D2D2D"/>
                </a:solidFill>
                <a:latin typeface="Arial Black"/>
                <a:ea typeface="Arial Black"/>
                <a:cs typeface="Arial Black"/>
                <a:sym typeface="Arial Black"/>
              </a:rPr>
              <a:t>CLOSING PRAYER</a:t>
            </a:r>
            <a:endParaRPr sz="1100"/>
          </a:p>
        </p:txBody>
      </p:sp>
      <p:sp>
        <p:nvSpPr>
          <p:cNvPr id="644" name="Google Shape;644;p78"/>
          <p:cNvSpPr/>
          <p:nvPr/>
        </p:nvSpPr>
        <p:spPr>
          <a:xfrm>
            <a:off x="317319" y="1458533"/>
            <a:ext cx="4170861" cy="2584575"/>
          </a:xfrm>
          <a:prstGeom prst="rect">
            <a:avLst/>
          </a:prstGeom>
          <a:noFill/>
          <a:ln>
            <a:noFill/>
          </a:ln>
        </p:spPr>
        <p:txBody>
          <a:bodyPr anchorCtr="0" anchor="ctr" bIns="17150" lIns="34300" spcFirstLastPara="1" rIns="34300" wrap="square" tIns="17150">
            <a:noAutofit/>
          </a:bodyPr>
          <a:lstStyle/>
          <a:p>
            <a:pPr indent="0" lvl="0" marL="0" marR="0" rtl="0" algn="l">
              <a:lnSpc>
                <a:spcPct val="100000"/>
              </a:lnSpc>
              <a:spcBef>
                <a:spcPts val="0"/>
              </a:spcBef>
              <a:spcAft>
                <a:spcPts val="0"/>
              </a:spcAft>
              <a:buClr>
                <a:schemeClr val="dk1"/>
              </a:buClr>
              <a:buSzPts val="1800"/>
              <a:buFont typeface="Arial Black"/>
              <a:buNone/>
            </a:pPr>
            <a:r>
              <a:rPr lang="en" sz="1800">
                <a:solidFill>
                  <a:schemeClr val="dk1"/>
                </a:solidFill>
                <a:latin typeface="Arial Black"/>
                <a:ea typeface="Arial Black"/>
                <a:cs typeface="Arial Black"/>
                <a:sym typeface="Arial Black"/>
              </a:rPr>
              <a:t>Dear God, </a:t>
            </a:r>
            <a:br>
              <a:rPr lang="en" sz="1800">
                <a:solidFill>
                  <a:schemeClr val="dk1"/>
                </a:solidFill>
                <a:latin typeface="Arial Black"/>
                <a:ea typeface="Arial Black"/>
                <a:cs typeface="Arial Black"/>
                <a:sym typeface="Arial Black"/>
              </a:rPr>
            </a:br>
            <a:r>
              <a:rPr lang="en" sz="800">
                <a:solidFill>
                  <a:schemeClr val="dk1"/>
                </a:solidFill>
                <a:latin typeface="Arial Black"/>
                <a:ea typeface="Arial Black"/>
                <a:cs typeface="Arial Black"/>
                <a:sym typeface="Arial Black"/>
              </a:rPr>
              <a:t> </a:t>
            </a:r>
            <a:endParaRPr sz="800">
              <a:solidFill>
                <a:schemeClr val="dk1"/>
              </a:solidFill>
              <a:latin typeface="Arial Black"/>
              <a:ea typeface="Arial Black"/>
              <a:cs typeface="Arial Black"/>
              <a:sym typeface="Arial Black"/>
            </a:endParaRPr>
          </a:p>
          <a:p>
            <a:pPr indent="0" lvl="0" marL="0" marR="0" rtl="0" algn="l">
              <a:lnSpc>
                <a:spcPct val="100000"/>
              </a:lnSpc>
              <a:spcBef>
                <a:spcPts val="0"/>
              </a:spcBef>
              <a:spcAft>
                <a:spcPts val="0"/>
              </a:spcAft>
              <a:buClr>
                <a:schemeClr val="dk1"/>
              </a:buClr>
              <a:buSzPts val="1800"/>
              <a:buFont typeface="Arial Black"/>
              <a:buNone/>
            </a:pPr>
            <a:r>
              <a:rPr lang="en" sz="1800">
                <a:solidFill>
                  <a:schemeClr val="dk1"/>
                </a:solidFill>
                <a:latin typeface="Arial Black"/>
                <a:ea typeface="Arial Black"/>
                <a:cs typeface="Arial Black"/>
                <a:sym typeface="Arial Black"/>
              </a:rPr>
              <a:t>We pray, that every day as we hear your word by your spirit, you would soften our hearts and that our hearts, minds, and lives would indeed be fertile soil for hearing your word, holding it fast, with honest and good hearts and bearing fruit with patience.</a:t>
            </a:r>
            <a:endParaRPr sz="1800">
              <a:solidFill>
                <a:schemeClr val="dk1"/>
              </a:solidFill>
              <a:latin typeface="Arial Black"/>
              <a:ea typeface="Arial Black"/>
              <a:cs typeface="Arial Black"/>
              <a:sym typeface="Arial Black"/>
            </a:endParaRPr>
          </a:p>
          <a:p>
            <a:pPr indent="0" lvl="0" marL="0" marR="0" rtl="0" algn="l">
              <a:lnSpc>
                <a:spcPct val="100000"/>
              </a:lnSpc>
              <a:spcBef>
                <a:spcPts val="0"/>
              </a:spcBef>
              <a:spcAft>
                <a:spcPts val="0"/>
              </a:spcAft>
              <a:buClr>
                <a:schemeClr val="dk1"/>
              </a:buClr>
              <a:buSzPts val="200"/>
              <a:buFont typeface="Arial Black"/>
              <a:buNone/>
            </a:pPr>
            <a:r>
              <a:rPr lang="en" sz="200">
                <a:solidFill>
                  <a:schemeClr val="dk1"/>
                </a:solidFill>
                <a:latin typeface="Arial Black"/>
                <a:ea typeface="Arial Black"/>
                <a:cs typeface="Arial Black"/>
                <a:sym typeface="Arial Black"/>
              </a:rPr>
              <a:t> </a:t>
            </a:r>
            <a:endParaRPr sz="200">
              <a:solidFill>
                <a:schemeClr val="dk1"/>
              </a:solidFill>
              <a:latin typeface="Arial Black"/>
              <a:ea typeface="Arial Black"/>
              <a:cs typeface="Arial Black"/>
              <a:sym typeface="Arial Black"/>
            </a:endParaRPr>
          </a:p>
          <a:p>
            <a:pPr indent="0" lvl="0" marL="0" marR="0" rtl="0" algn="l">
              <a:lnSpc>
                <a:spcPct val="100000"/>
              </a:lnSpc>
              <a:spcBef>
                <a:spcPts val="0"/>
              </a:spcBef>
              <a:spcAft>
                <a:spcPts val="0"/>
              </a:spcAft>
              <a:buClr>
                <a:schemeClr val="dk1"/>
              </a:buClr>
              <a:buSzPts val="1800"/>
              <a:buFont typeface="Arial Black"/>
              <a:buNone/>
            </a:pPr>
            <a:r>
              <a:rPr lang="en" sz="1800">
                <a:solidFill>
                  <a:schemeClr val="dk1"/>
                </a:solidFill>
                <a:latin typeface="Arial Black"/>
                <a:ea typeface="Arial Black"/>
                <a:cs typeface="Arial Black"/>
                <a:sym typeface="Arial Black"/>
              </a:rPr>
              <a:t>Amen.</a:t>
            </a:r>
            <a:endParaRPr i="0" sz="1800" u="none" cap="none" strike="noStrike">
              <a:solidFill>
                <a:schemeClr val="dk1"/>
              </a:solidFill>
              <a:latin typeface="Arial Black"/>
              <a:ea typeface="Arial Black"/>
              <a:cs typeface="Arial Black"/>
              <a:sym typeface="Arial Black"/>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sp>
        <p:nvSpPr>
          <p:cNvPr id="649" name="Google Shape;649;p79"/>
          <p:cNvSpPr txBox="1"/>
          <p:nvPr>
            <p:ph type="ctrTitle"/>
          </p:nvPr>
        </p:nvSpPr>
        <p:spPr>
          <a:xfrm>
            <a:off x="75437" y="1586225"/>
            <a:ext cx="5384837" cy="1448684"/>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SzPts val="3900"/>
              <a:buNone/>
            </a:pPr>
            <a:r>
              <a:rPr lang="en" sz="6000">
                <a:solidFill>
                  <a:schemeClr val="dk1"/>
                </a:solidFill>
                <a:latin typeface="Arial Black"/>
                <a:ea typeface="Arial Black"/>
                <a:cs typeface="Arial Black"/>
                <a:sym typeface="Arial Black"/>
              </a:rPr>
              <a:t>LIVE THE WORD KIDS</a:t>
            </a:r>
            <a:endParaRPr sz="6000">
              <a:solidFill>
                <a:schemeClr val="dk1"/>
              </a:solidFill>
              <a:latin typeface="Arial Black"/>
              <a:ea typeface="Arial Black"/>
              <a:cs typeface="Arial Black"/>
              <a:sym typeface="Arial Black"/>
            </a:endParaRPr>
          </a:p>
        </p:txBody>
      </p:sp>
      <p:sp>
        <p:nvSpPr>
          <p:cNvPr id="650" name="Google Shape;650;p79"/>
          <p:cNvSpPr txBox="1"/>
          <p:nvPr>
            <p:ph idx="1" type="subTitle"/>
          </p:nvPr>
        </p:nvSpPr>
        <p:spPr>
          <a:xfrm>
            <a:off x="397724" y="3168542"/>
            <a:ext cx="4720871" cy="475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100"/>
              <a:buNone/>
            </a:pPr>
            <a:r>
              <a:rPr lang="en">
                <a:latin typeface="Arial Black"/>
                <a:ea typeface="Arial Black"/>
                <a:cs typeface="Arial Black"/>
                <a:sym typeface="Arial Black"/>
              </a:rPr>
              <a:t>Feast of the Transfiguration of the Lord </a:t>
            </a:r>
            <a:endParaRPr/>
          </a:p>
        </p:txBody>
      </p:sp>
      <p:pic>
        <p:nvPicPr>
          <p:cNvPr id="651" name="Google Shape;651;p79"/>
          <p:cNvPicPr preferRelativeResize="0"/>
          <p:nvPr/>
        </p:nvPicPr>
        <p:blipFill rotWithShape="1">
          <a:blip r:embed="rId3">
            <a:alphaModFix/>
          </a:blip>
          <a:srcRect b="0" l="0" r="0" t="0"/>
          <a:stretch/>
        </p:blipFill>
        <p:spPr>
          <a:xfrm>
            <a:off x="5027090" y="910365"/>
            <a:ext cx="4116910" cy="4516353"/>
          </a:xfrm>
          <a:prstGeom prst="rect">
            <a:avLst/>
          </a:prstGeom>
          <a:noFill/>
          <a:ln>
            <a:noFill/>
          </a:ln>
        </p:spPr>
      </p:pic>
      <p:pic>
        <p:nvPicPr>
          <p:cNvPr id="652" name="Google Shape;652;p79"/>
          <p:cNvPicPr preferRelativeResize="0"/>
          <p:nvPr/>
        </p:nvPicPr>
        <p:blipFill rotWithShape="1">
          <a:blip r:embed="rId4">
            <a:alphaModFix/>
          </a:blip>
          <a:srcRect b="0" l="0" r="0" t="0"/>
          <a:stretch/>
        </p:blipFill>
        <p:spPr>
          <a:xfrm>
            <a:off x="7749311" y="680795"/>
            <a:ext cx="1265150" cy="1189320"/>
          </a:xfrm>
          <a:prstGeom prst="rect">
            <a:avLst/>
          </a:prstGeom>
          <a:noFill/>
          <a:ln>
            <a:noFill/>
          </a:ln>
        </p:spPr>
      </p:pic>
      <p:pic>
        <p:nvPicPr>
          <p:cNvPr id="653" name="Google Shape;653;p79"/>
          <p:cNvPicPr preferRelativeResize="0"/>
          <p:nvPr/>
        </p:nvPicPr>
        <p:blipFill rotWithShape="1">
          <a:blip r:embed="rId5">
            <a:alphaModFix/>
          </a:blip>
          <a:srcRect b="0" l="0" r="0" t="0"/>
          <a:stretch/>
        </p:blipFill>
        <p:spPr>
          <a:xfrm>
            <a:off x="5221155" y="671"/>
            <a:ext cx="3336147" cy="4516353"/>
          </a:xfrm>
          <a:prstGeom prst="rect">
            <a:avLst/>
          </a:prstGeom>
          <a:noFill/>
          <a:ln>
            <a:noFill/>
          </a:ln>
        </p:spPr>
      </p:pic>
      <p:pic>
        <p:nvPicPr>
          <p:cNvPr id="654" name="Google Shape;654;p79"/>
          <p:cNvPicPr preferRelativeResize="0"/>
          <p:nvPr/>
        </p:nvPicPr>
        <p:blipFill rotWithShape="1">
          <a:blip r:embed="rId6">
            <a:alphaModFix/>
          </a:blip>
          <a:srcRect b="0" l="0" r="0" t="0"/>
          <a:stretch/>
        </p:blipFill>
        <p:spPr>
          <a:xfrm flipH="1">
            <a:off x="4634456" y="3452431"/>
            <a:ext cx="1285876" cy="1189325"/>
          </a:xfrm>
          <a:prstGeom prst="rect">
            <a:avLst/>
          </a:prstGeom>
          <a:noFill/>
          <a:ln>
            <a:noFill/>
          </a:ln>
        </p:spPr>
      </p:pic>
      <p:pic>
        <p:nvPicPr>
          <p:cNvPr id="655" name="Google Shape;655;p79"/>
          <p:cNvPicPr preferRelativeResize="0"/>
          <p:nvPr/>
        </p:nvPicPr>
        <p:blipFill rotWithShape="1">
          <a:blip r:embed="rId7">
            <a:alphaModFix/>
          </a:blip>
          <a:srcRect b="0" l="0" r="0" t="0"/>
          <a:stretch/>
        </p:blipFill>
        <p:spPr>
          <a:xfrm>
            <a:off x="2060198" y="910365"/>
            <a:ext cx="1304420" cy="673951"/>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91" name="Shape 491"/>
        <p:cNvGrpSpPr/>
        <p:nvPr/>
      </p:nvGrpSpPr>
      <p:grpSpPr>
        <a:xfrm>
          <a:off x="0" y="0"/>
          <a:ext cx="0" cy="0"/>
          <a:chOff x="0" y="0"/>
          <a:chExt cx="0" cy="0"/>
        </a:xfrm>
      </p:grpSpPr>
      <p:sp>
        <p:nvSpPr>
          <p:cNvPr id="492" name="Google Shape;492;p62"/>
          <p:cNvSpPr/>
          <p:nvPr/>
        </p:nvSpPr>
        <p:spPr>
          <a:xfrm>
            <a:off x="-876300" y="502920"/>
            <a:ext cx="11037680" cy="4358639"/>
          </a:xfrm>
          <a:prstGeom prst="roundRect">
            <a:avLst>
              <a:gd fmla="val 8103" name="adj"/>
            </a:avLst>
          </a:prstGeom>
          <a:solidFill>
            <a:schemeClr val="accent1">
              <a:alpha val="75686"/>
            </a:schemeClr>
          </a:solidFill>
          <a:ln cap="flat" cmpd="sng" w="25400">
            <a:solidFill>
              <a:srgbClr val="6B2E2B"/>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7EC1F5"/>
              </a:solidFill>
              <a:latin typeface="Arial Black"/>
              <a:ea typeface="Arial Black"/>
              <a:cs typeface="Arial Black"/>
              <a:sym typeface="Arial Black"/>
            </a:endParaRPr>
          </a:p>
        </p:txBody>
      </p:sp>
      <p:sp>
        <p:nvSpPr>
          <p:cNvPr id="493" name="Google Shape;493;p62"/>
          <p:cNvSpPr txBox="1"/>
          <p:nvPr/>
        </p:nvSpPr>
        <p:spPr>
          <a:xfrm>
            <a:off x="182880" y="970382"/>
            <a:ext cx="8778240" cy="1448684"/>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3D2D2D"/>
              </a:buClr>
              <a:buSzPts val="3600"/>
              <a:buFont typeface="Calistoga"/>
              <a:buNone/>
            </a:pPr>
            <a:r>
              <a:rPr b="0" i="0" lang="en" sz="1500" u="none" cap="none" strike="noStrike">
                <a:solidFill>
                  <a:srgbClr val="3D2D2D"/>
                </a:solidFill>
                <a:latin typeface="Arial"/>
                <a:ea typeface="Arial"/>
                <a:cs typeface="Arial"/>
                <a:sym typeface="Arial"/>
              </a:rPr>
              <a:t>The Transfiguration event shows an important value in our Religion as Christians, the value of our faith. Jesus let Peter, James, and John experience an incredible scenario that not all disciples are entitled to experience. This event partakes these disciples to strengthen their faith. Truly, God will let you experience things in your life that will make you stronger, happier, and better. And all these experiences will surely awaken you, it prepares you to endure more challenges in life. These positive experiences will affirm you to do more greater things. But on the other hand, these are temporary events. It was not meant to be permanent.</a:t>
            </a:r>
            <a:endParaRPr sz="1100"/>
          </a:p>
          <a:p>
            <a:pPr indent="0" lvl="0" marL="0" marR="0" rtl="0" algn="just">
              <a:lnSpc>
                <a:spcPct val="100000"/>
              </a:lnSpc>
              <a:spcBef>
                <a:spcPts val="0"/>
              </a:spcBef>
              <a:spcAft>
                <a:spcPts val="0"/>
              </a:spcAft>
              <a:buClr>
                <a:srgbClr val="3D2D2D"/>
              </a:buClr>
              <a:buSzPts val="3600"/>
              <a:buFont typeface="Calistoga"/>
              <a:buNone/>
            </a:pPr>
            <a:r>
              <a:t/>
            </a:r>
            <a:endParaRPr b="0" i="0" sz="1500" u="none" cap="none" strike="noStrike">
              <a:solidFill>
                <a:srgbClr val="3D2D2D"/>
              </a:solidFill>
              <a:latin typeface="Arial"/>
              <a:ea typeface="Arial"/>
              <a:cs typeface="Arial"/>
              <a:sym typeface="Arial"/>
            </a:endParaRPr>
          </a:p>
          <a:p>
            <a:pPr indent="0" lvl="0" marL="0" marR="0" rtl="0" algn="just">
              <a:lnSpc>
                <a:spcPct val="100000"/>
              </a:lnSpc>
              <a:spcBef>
                <a:spcPts val="0"/>
              </a:spcBef>
              <a:spcAft>
                <a:spcPts val="0"/>
              </a:spcAft>
              <a:buClr>
                <a:srgbClr val="3D2D2D"/>
              </a:buClr>
              <a:buSzPts val="3600"/>
              <a:buFont typeface="Calistoga"/>
              <a:buNone/>
            </a:pPr>
            <a:r>
              <a:rPr b="0" i="0" lang="en" sz="1500" u="none" cap="none" strike="noStrike">
                <a:solidFill>
                  <a:srgbClr val="3D2D2D"/>
                </a:solidFill>
                <a:latin typeface="Arial"/>
                <a:ea typeface="Arial"/>
                <a:cs typeface="Arial"/>
                <a:sym typeface="Arial"/>
              </a:rPr>
              <a:t>This also says the wrong understanding done by Peter as he suggests putting up shelters for Moses and Elijah when they are about to depart. This action suggests prolonging the glorifying experience which is a wrong thing. One of the real meanings of this event is about the sufferings that Jesus is about to experience. It is an event to strengthen their faith not to experience divine glory. So, the special experiences of his grace strengthen our faith, and with that, we should welcome these experiences with grace. But we can’t be too complacent that challenges will not appear, instead, seize each experience as an opportunity to grow and to be faithful. </a:t>
            </a:r>
            <a:endParaRPr sz="1100"/>
          </a:p>
        </p:txBody>
      </p:sp>
      <p:sp>
        <p:nvSpPr>
          <p:cNvPr id="494" name="Google Shape;494;p62"/>
          <p:cNvSpPr txBox="1"/>
          <p:nvPr/>
        </p:nvSpPr>
        <p:spPr>
          <a:xfrm>
            <a:off x="2572924" y="592381"/>
            <a:ext cx="3998152" cy="288541"/>
          </a:xfrm>
          <a:prstGeom prst="rect">
            <a:avLst/>
          </a:prstGeom>
          <a:solidFill>
            <a:srgbClr val="770000"/>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900"/>
              <a:buFont typeface="Arial"/>
              <a:buNone/>
            </a:pPr>
            <a:r>
              <a:rPr b="1" i="0" lang="en" sz="1900" u="none" cap="none" strike="noStrike">
                <a:solidFill>
                  <a:srgbClr val="FFFFFF"/>
                </a:solidFill>
                <a:latin typeface="Arial Black"/>
                <a:ea typeface="Arial Black"/>
                <a:cs typeface="Arial Black"/>
                <a:sym typeface="Arial Black"/>
              </a:rPr>
              <a:t>GOSPEL REFLECTION</a:t>
            </a:r>
            <a:endParaRPr b="1" i="0" sz="1900" u="none" cap="none" strike="noStrike">
              <a:solidFill>
                <a:srgbClr val="FFFFFF"/>
              </a:solidFill>
              <a:latin typeface="Arial Black"/>
              <a:ea typeface="Arial Black"/>
              <a:cs typeface="Arial Black"/>
              <a:sym typeface="Arial Black"/>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pic>
        <p:nvPicPr>
          <p:cNvPr id="499" name="Google Shape;499;p63"/>
          <p:cNvPicPr preferRelativeResize="0"/>
          <p:nvPr/>
        </p:nvPicPr>
        <p:blipFill rotWithShape="1">
          <a:blip r:embed="rId3">
            <a:alphaModFix/>
          </a:blip>
          <a:srcRect b="0" l="0" r="0" t="0"/>
          <a:stretch/>
        </p:blipFill>
        <p:spPr>
          <a:xfrm>
            <a:off x="2940098" y="324019"/>
            <a:ext cx="5993948" cy="4495462"/>
          </a:xfrm>
          <a:prstGeom prst="rect">
            <a:avLst/>
          </a:prstGeom>
          <a:noFill/>
          <a:ln cap="flat" cmpd="sng" w="76200">
            <a:solidFill>
              <a:srgbClr val="0D66AC"/>
            </a:solidFill>
            <a:prstDash val="solid"/>
            <a:round/>
            <a:headEnd len="sm" w="sm" type="none"/>
            <a:tailEnd len="sm" w="sm" type="none"/>
          </a:ln>
          <a:effectLst>
            <a:outerShdw blurRad="107950" algn="ctr" dir="5400000" dist="12700">
              <a:srgbClr val="000000"/>
            </a:outerShdw>
          </a:effectLst>
        </p:spPr>
      </p:pic>
      <p:pic>
        <p:nvPicPr>
          <p:cNvPr id="500" name="Google Shape;500;p63"/>
          <p:cNvPicPr preferRelativeResize="0"/>
          <p:nvPr/>
        </p:nvPicPr>
        <p:blipFill rotWithShape="1">
          <a:blip r:embed="rId4">
            <a:alphaModFix/>
          </a:blip>
          <a:srcRect b="0" l="0" r="0" t="0"/>
          <a:stretch/>
        </p:blipFill>
        <p:spPr>
          <a:xfrm flipH="1">
            <a:off x="2397034" y="39814"/>
            <a:ext cx="809896" cy="800109"/>
          </a:xfrm>
          <a:prstGeom prst="rect">
            <a:avLst/>
          </a:prstGeom>
          <a:noFill/>
          <a:ln>
            <a:noFill/>
          </a:ln>
        </p:spPr>
      </p:pic>
      <p:sp>
        <p:nvSpPr>
          <p:cNvPr id="501" name="Google Shape;501;p63"/>
          <p:cNvSpPr txBox="1"/>
          <p:nvPr/>
        </p:nvSpPr>
        <p:spPr>
          <a:xfrm>
            <a:off x="-515982" y="2005452"/>
            <a:ext cx="3920760" cy="475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Cabin"/>
              <a:buNone/>
            </a:pPr>
            <a:r>
              <a:rPr b="0" i="0" lang="en" sz="2400" u="none" cap="none" strike="noStrike">
                <a:solidFill>
                  <a:schemeClr val="dk1"/>
                </a:solidFill>
                <a:latin typeface="Arial Black"/>
                <a:ea typeface="Arial Black"/>
                <a:cs typeface="Arial Black"/>
                <a:sym typeface="Arial Black"/>
              </a:rPr>
              <a:t>The </a:t>
            </a:r>
            <a:endParaRPr sz="1100"/>
          </a:p>
          <a:p>
            <a:pPr indent="0" lvl="0" marL="0" marR="0" rtl="0" algn="ctr">
              <a:lnSpc>
                <a:spcPct val="100000"/>
              </a:lnSpc>
              <a:spcBef>
                <a:spcPts val="0"/>
              </a:spcBef>
              <a:spcAft>
                <a:spcPts val="0"/>
              </a:spcAft>
              <a:buClr>
                <a:schemeClr val="dk1"/>
              </a:buClr>
              <a:buSzPts val="1100"/>
              <a:buFont typeface="Cabin"/>
              <a:buNone/>
            </a:pPr>
            <a:r>
              <a:rPr b="0" i="0" lang="en" sz="2400" u="none" cap="none" strike="noStrike">
                <a:solidFill>
                  <a:schemeClr val="dk1"/>
                </a:solidFill>
                <a:latin typeface="Arial Black"/>
                <a:ea typeface="Arial Black"/>
                <a:cs typeface="Arial Black"/>
                <a:sym typeface="Arial Black"/>
              </a:rPr>
              <a:t>Transfiguration</a:t>
            </a:r>
            <a:endParaRPr sz="1100"/>
          </a:p>
        </p:txBody>
      </p:sp>
      <p:sp>
        <p:nvSpPr>
          <p:cNvPr id="502" name="Google Shape;502;p63"/>
          <p:cNvSpPr txBox="1"/>
          <p:nvPr/>
        </p:nvSpPr>
        <p:spPr>
          <a:xfrm>
            <a:off x="-515982" y="2733707"/>
            <a:ext cx="3920760" cy="475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Cabin"/>
              <a:buNone/>
            </a:pPr>
            <a:r>
              <a:rPr b="0" i="0" lang="en" sz="1500" u="none" cap="none" strike="noStrike">
                <a:solidFill>
                  <a:schemeClr val="dk1"/>
                </a:solidFill>
                <a:latin typeface="Arial Black"/>
                <a:ea typeface="Arial Black"/>
                <a:cs typeface="Arial Black"/>
                <a:sym typeface="Arial Black"/>
              </a:rPr>
              <a:t>Matthew 17: 1-9</a:t>
            </a:r>
            <a:endParaRPr sz="11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64"/>
          <p:cNvSpPr/>
          <p:nvPr/>
        </p:nvSpPr>
        <p:spPr>
          <a:xfrm>
            <a:off x="-126850" y="1077675"/>
            <a:ext cx="9400200" cy="2325300"/>
          </a:xfrm>
          <a:prstGeom prst="rect">
            <a:avLst/>
          </a:prstGeom>
          <a:solidFill>
            <a:schemeClr val="accent1">
              <a:alpha val="75686"/>
            </a:schemeClr>
          </a:solidFill>
          <a:ln cap="flat" cmpd="sng" w="25400">
            <a:solidFill>
              <a:srgbClr val="6B2E2B"/>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Black"/>
              <a:ea typeface="Arial Black"/>
              <a:cs typeface="Arial Black"/>
              <a:sym typeface="Arial Black"/>
            </a:endParaRPr>
          </a:p>
        </p:txBody>
      </p:sp>
      <p:pic>
        <p:nvPicPr>
          <p:cNvPr id="508" name="Google Shape;508;p64"/>
          <p:cNvPicPr preferRelativeResize="0"/>
          <p:nvPr/>
        </p:nvPicPr>
        <p:blipFill rotWithShape="1">
          <a:blip r:embed="rId3">
            <a:alphaModFix/>
          </a:blip>
          <a:srcRect b="0" l="0" r="0" t="0"/>
          <a:stretch/>
        </p:blipFill>
        <p:spPr>
          <a:xfrm flipH="1">
            <a:off x="486279" y="2694461"/>
            <a:ext cx="1265150" cy="1189320"/>
          </a:xfrm>
          <a:prstGeom prst="rect">
            <a:avLst/>
          </a:prstGeom>
          <a:noFill/>
          <a:ln>
            <a:noFill/>
          </a:ln>
        </p:spPr>
      </p:pic>
      <p:pic>
        <p:nvPicPr>
          <p:cNvPr id="509" name="Google Shape;509;p64"/>
          <p:cNvPicPr preferRelativeResize="0"/>
          <p:nvPr/>
        </p:nvPicPr>
        <p:blipFill rotWithShape="1">
          <a:blip r:embed="rId4">
            <a:alphaModFix/>
          </a:blip>
          <a:srcRect b="0" l="0" r="0" t="0"/>
          <a:stretch/>
        </p:blipFill>
        <p:spPr>
          <a:xfrm>
            <a:off x="7325570" y="2751364"/>
            <a:ext cx="1285876" cy="1189325"/>
          </a:xfrm>
          <a:prstGeom prst="rect">
            <a:avLst/>
          </a:prstGeom>
          <a:noFill/>
          <a:ln>
            <a:noFill/>
          </a:ln>
        </p:spPr>
      </p:pic>
      <p:sp>
        <p:nvSpPr>
          <p:cNvPr id="510" name="Google Shape;510;p64"/>
          <p:cNvSpPr txBox="1"/>
          <p:nvPr/>
        </p:nvSpPr>
        <p:spPr>
          <a:xfrm>
            <a:off x="1616285" y="2624281"/>
            <a:ext cx="6995160" cy="651566"/>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3600"/>
              <a:buFont typeface="Calistoga"/>
              <a:buNone/>
            </a:pPr>
            <a:r>
              <a:rPr b="1" i="1" lang="en" sz="3000" u="none" cap="none" strike="noStrike">
                <a:solidFill>
                  <a:srgbClr val="063B67"/>
                </a:solidFill>
                <a:latin typeface="Arial Black"/>
                <a:ea typeface="Arial Black"/>
                <a:cs typeface="Arial Black"/>
                <a:sym typeface="Arial Black"/>
              </a:rPr>
              <a:t>All</a:t>
            </a:r>
            <a:r>
              <a:rPr b="0" i="1" lang="en" sz="3000" u="none" cap="none" strike="noStrike">
                <a:solidFill>
                  <a:schemeClr val="dk1"/>
                </a:solidFill>
                <a:latin typeface="Arial Black"/>
                <a:ea typeface="Arial Black"/>
                <a:cs typeface="Arial Black"/>
                <a:sym typeface="Arial Black"/>
              </a:rPr>
              <a:t> </a:t>
            </a:r>
            <a:r>
              <a:rPr b="0" i="0" lang="en" sz="3000" u="none" cap="none" strike="noStrike">
                <a:solidFill>
                  <a:schemeClr val="dk1"/>
                </a:solidFill>
                <a:latin typeface="Arial Black"/>
                <a:ea typeface="Arial Black"/>
                <a:cs typeface="Arial Black"/>
                <a:sym typeface="Arial Black"/>
              </a:rPr>
              <a:t>: Glory to You, Oh Lord. </a:t>
            </a:r>
            <a:endParaRPr sz="1100"/>
          </a:p>
        </p:txBody>
      </p:sp>
      <p:sp>
        <p:nvSpPr>
          <p:cNvPr id="511" name="Google Shape;511;p64"/>
          <p:cNvSpPr txBox="1"/>
          <p:nvPr/>
        </p:nvSpPr>
        <p:spPr>
          <a:xfrm>
            <a:off x="756169" y="1204349"/>
            <a:ext cx="7310876" cy="144868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3600"/>
              <a:buFont typeface="Calistoga"/>
              <a:buNone/>
            </a:pPr>
            <a:r>
              <a:rPr b="1" i="1" lang="en" sz="3000" u="none" cap="none" strike="noStrike">
                <a:solidFill>
                  <a:srgbClr val="063B67"/>
                </a:solidFill>
                <a:latin typeface="Arial Black"/>
                <a:ea typeface="Arial Black"/>
                <a:cs typeface="Arial Black"/>
                <a:sym typeface="Arial Black"/>
              </a:rPr>
              <a:t>Leader</a:t>
            </a:r>
            <a:r>
              <a:rPr b="0" i="1" lang="en" sz="3000" u="none" cap="none" strike="noStrike">
                <a:solidFill>
                  <a:schemeClr val="dk1"/>
                </a:solidFill>
                <a:latin typeface="Arial Black"/>
                <a:ea typeface="Arial Black"/>
                <a:cs typeface="Arial Black"/>
                <a:sym typeface="Arial Black"/>
              </a:rPr>
              <a:t> </a:t>
            </a:r>
            <a:r>
              <a:rPr b="0" i="0" lang="en" sz="3000" u="none" cap="none" strike="noStrike">
                <a:solidFill>
                  <a:schemeClr val="dk1"/>
                </a:solidFill>
                <a:latin typeface="Arial Black"/>
                <a:ea typeface="Arial Black"/>
                <a:cs typeface="Arial Black"/>
                <a:sym typeface="Arial Black"/>
              </a:rPr>
              <a:t>: A reading from</a:t>
            </a:r>
            <a:endParaRPr sz="1100"/>
          </a:p>
          <a:p>
            <a:pPr indent="0" lvl="0" marL="0" marR="0" rtl="0" algn="l">
              <a:lnSpc>
                <a:spcPct val="100000"/>
              </a:lnSpc>
              <a:spcBef>
                <a:spcPts val="0"/>
              </a:spcBef>
              <a:spcAft>
                <a:spcPts val="0"/>
              </a:spcAft>
              <a:buClr>
                <a:schemeClr val="dk1"/>
              </a:buClr>
              <a:buSzPts val="3600"/>
              <a:buFont typeface="Calistoga"/>
              <a:buNone/>
            </a:pPr>
            <a:r>
              <a:rPr b="0" i="0" lang="en" sz="3000" u="none" cap="none" strike="noStrike">
                <a:solidFill>
                  <a:schemeClr val="dk1"/>
                </a:solidFill>
                <a:latin typeface="Arial Black"/>
                <a:ea typeface="Arial Black"/>
                <a:cs typeface="Arial Black"/>
                <a:sym typeface="Arial Black"/>
              </a:rPr>
              <a:t>                the Holy Gospel</a:t>
            </a:r>
            <a:endParaRPr sz="1100"/>
          </a:p>
          <a:p>
            <a:pPr indent="0" lvl="0" marL="0" marR="0" rtl="0" algn="l">
              <a:lnSpc>
                <a:spcPct val="100000"/>
              </a:lnSpc>
              <a:spcBef>
                <a:spcPts val="0"/>
              </a:spcBef>
              <a:spcAft>
                <a:spcPts val="0"/>
              </a:spcAft>
              <a:buClr>
                <a:schemeClr val="dk1"/>
              </a:buClr>
              <a:buSzPts val="3600"/>
              <a:buFont typeface="Calistoga"/>
              <a:buNone/>
            </a:pPr>
            <a:r>
              <a:rPr b="0" i="0" lang="en" sz="3000" u="none" cap="none" strike="noStrike">
                <a:solidFill>
                  <a:schemeClr val="dk1"/>
                </a:solidFill>
                <a:latin typeface="Arial Black"/>
                <a:ea typeface="Arial Black"/>
                <a:cs typeface="Arial Black"/>
                <a:sym typeface="Arial Black"/>
              </a:rPr>
              <a:t>                according to Matthew.</a:t>
            </a:r>
            <a:endParaRPr sz="11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65"/>
          <p:cNvSpPr/>
          <p:nvPr/>
        </p:nvSpPr>
        <p:spPr>
          <a:xfrm>
            <a:off x="2994650" y="1097900"/>
            <a:ext cx="6302400" cy="2443500"/>
          </a:xfrm>
          <a:prstGeom prst="roundRect">
            <a:avLst>
              <a:gd fmla="val 0" name="adj"/>
            </a:avLst>
          </a:prstGeom>
          <a:solidFill>
            <a:schemeClr val="accent1">
              <a:alpha val="75686"/>
            </a:schemeClr>
          </a:solidFill>
          <a:ln cap="flat" cmpd="sng" w="25400">
            <a:solidFill>
              <a:srgbClr val="6B2E2B"/>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Black"/>
              <a:ea typeface="Arial Black"/>
              <a:cs typeface="Arial Black"/>
              <a:sym typeface="Arial Black"/>
            </a:endParaRPr>
          </a:p>
        </p:txBody>
      </p:sp>
      <p:sp>
        <p:nvSpPr>
          <p:cNvPr id="517" name="Google Shape;517;p65"/>
          <p:cNvSpPr txBox="1"/>
          <p:nvPr/>
        </p:nvSpPr>
        <p:spPr>
          <a:xfrm>
            <a:off x="4936791" y="1595354"/>
            <a:ext cx="3885395" cy="144868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3600"/>
              <a:buFont typeface="Calistoga"/>
              <a:buNone/>
            </a:pPr>
            <a:r>
              <a:rPr b="0" i="0" lang="en" sz="2000" u="none" cap="none" strike="noStrike">
                <a:solidFill>
                  <a:schemeClr val="dk1"/>
                </a:solidFill>
                <a:latin typeface="Arial Black"/>
                <a:ea typeface="Arial Black"/>
                <a:cs typeface="Arial Black"/>
                <a:sym typeface="Arial Black"/>
              </a:rPr>
              <a:t>After six days Jesus took with him Peter, James and John the brother of James, and led them up a high mountain by themselves.</a:t>
            </a:r>
            <a:endParaRPr sz="1100"/>
          </a:p>
        </p:txBody>
      </p:sp>
      <p:sp>
        <p:nvSpPr>
          <p:cNvPr id="518" name="Google Shape;518;p65"/>
          <p:cNvSpPr txBox="1"/>
          <p:nvPr/>
        </p:nvSpPr>
        <p:spPr>
          <a:xfrm>
            <a:off x="5050576" y="1319514"/>
            <a:ext cx="482175" cy="288675"/>
          </a:xfrm>
          <a:prstGeom prst="rect">
            <a:avLst/>
          </a:prstGeom>
          <a:solidFill>
            <a:srgbClr val="770000"/>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900"/>
              <a:buFont typeface="Arial"/>
              <a:buNone/>
            </a:pPr>
            <a:r>
              <a:rPr b="1" i="0" lang="en" sz="1900" u="none" cap="none" strike="noStrike">
                <a:solidFill>
                  <a:schemeClr val="accent3"/>
                </a:solidFill>
                <a:latin typeface="Arial Black"/>
                <a:ea typeface="Arial Black"/>
                <a:cs typeface="Arial Black"/>
                <a:sym typeface="Arial Black"/>
              </a:rPr>
              <a:t>1</a:t>
            </a:r>
            <a:endParaRPr b="1" i="0" sz="1900" u="none" cap="none" strike="noStrike">
              <a:solidFill>
                <a:schemeClr val="accent3"/>
              </a:solidFill>
              <a:latin typeface="Arial Black"/>
              <a:ea typeface="Arial Black"/>
              <a:cs typeface="Arial Black"/>
              <a:sym typeface="Arial Black"/>
            </a:endParaRPr>
          </a:p>
        </p:txBody>
      </p:sp>
      <p:pic>
        <p:nvPicPr>
          <p:cNvPr id="519" name="Google Shape;519;p65"/>
          <p:cNvPicPr preferRelativeResize="0"/>
          <p:nvPr/>
        </p:nvPicPr>
        <p:blipFill rotWithShape="1">
          <a:blip r:embed="rId3">
            <a:alphaModFix/>
          </a:blip>
          <a:srcRect b="0" l="0" r="0" t="0"/>
          <a:stretch/>
        </p:blipFill>
        <p:spPr>
          <a:xfrm>
            <a:off x="262442" y="795746"/>
            <a:ext cx="4532812" cy="3399608"/>
          </a:xfrm>
          <a:prstGeom prst="rect">
            <a:avLst/>
          </a:prstGeom>
          <a:noFill/>
          <a:ln cap="flat" cmpd="sng" w="76200">
            <a:solidFill>
              <a:srgbClr val="0D66AC"/>
            </a:solidFill>
            <a:prstDash val="solid"/>
            <a:round/>
            <a:headEnd len="sm" w="sm" type="none"/>
            <a:tailEnd len="sm" w="sm" type="none"/>
          </a:ln>
          <a:effectLst>
            <a:outerShdw blurRad="107950" algn="ctr" dir="5400000" dist="12700">
              <a:srgbClr val="000000"/>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66"/>
          <p:cNvSpPr/>
          <p:nvPr/>
        </p:nvSpPr>
        <p:spPr>
          <a:xfrm>
            <a:off x="-446099" y="1086325"/>
            <a:ext cx="6801300" cy="2443500"/>
          </a:xfrm>
          <a:prstGeom prst="roundRect">
            <a:avLst>
              <a:gd fmla="val 14451" name="adj"/>
            </a:avLst>
          </a:prstGeom>
          <a:solidFill>
            <a:schemeClr val="accent1">
              <a:alpha val="75686"/>
            </a:schemeClr>
          </a:solidFill>
          <a:ln cap="flat" cmpd="sng" w="25400">
            <a:solidFill>
              <a:srgbClr val="6B2E2B"/>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Black"/>
              <a:ea typeface="Arial Black"/>
              <a:cs typeface="Arial Black"/>
              <a:sym typeface="Arial Black"/>
            </a:endParaRPr>
          </a:p>
        </p:txBody>
      </p:sp>
      <p:sp>
        <p:nvSpPr>
          <p:cNvPr id="525" name="Google Shape;525;p66"/>
          <p:cNvSpPr txBox="1"/>
          <p:nvPr/>
        </p:nvSpPr>
        <p:spPr>
          <a:xfrm>
            <a:off x="250491" y="1679174"/>
            <a:ext cx="3885394" cy="144868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3600"/>
              <a:buFont typeface="Calistoga"/>
              <a:buNone/>
            </a:pPr>
            <a:r>
              <a:rPr b="0" i="0" lang="en" sz="2000" u="none" cap="none" strike="noStrike">
                <a:solidFill>
                  <a:schemeClr val="dk1"/>
                </a:solidFill>
                <a:latin typeface="Arial Black"/>
                <a:ea typeface="Arial Black"/>
                <a:cs typeface="Arial Black"/>
                <a:sym typeface="Arial Black"/>
              </a:rPr>
              <a:t>There he was transfigured before them. His face shone like the sun, and his clothes became as white as the light. </a:t>
            </a:r>
            <a:endParaRPr sz="1100"/>
          </a:p>
        </p:txBody>
      </p:sp>
      <p:sp>
        <p:nvSpPr>
          <p:cNvPr id="526" name="Google Shape;526;p66"/>
          <p:cNvSpPr txBox="1"/>
          <p:nvPr/>
        </p:nvSpPr>
        <p:spPr>
          <a:xfrm>
            <a:off x="364276" y="1403334"/>
            <a:ext cx="482175" cy="288675"/>
          </a:xfrm>
          <a:prstGeom prst="rect">
            <a:avLst/>
          </a:prstGeom>
          <a:solidFill>
            <a:srgbClr val="770000"/>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900"/>
              <a:buFont typeface="Arial"/>
              <a:buNone/>
            </a:pPr>
            <a:r>
              <a:rPr b="1" i="0" lang="en" sz="1900" u="none" cap="none" strike="noStrike">
                <a:solidFill>
                  <a:schemeClr val="accent3"/>
                </a:solidFill>
                <a:latin typeface="Arial Black"/>
                <a:ea typeface="Arial Black"/>
                <a:cs typeface="Arial Black"/>
                <a:sym typeface="Arial Black"/>
              </a:rPr>
              <a:t>2</a:t>
            </a:r>
            <a:endParaRPr b="1" i="0" sz="1900" u="none" cap="none" strike="noStrike">
              <a:solidFill>
                <a:schemeClr val="accent3"/>
              </a:solidFill>
              <a:latin typeface="Arial Black"/>
              <a:ea typeface="Arial Black"/>
              <a:cs typeface="Arial Black"/>
              <a:sym typeface="Arial Black"/>
            </a:endParaRPr>
          </a:p>
        </p:txBody>
      </p:sp>
      <p:pic>
        <p:nvPicPr>
          <p:cNvPr id="527" name="Google Shape;527;p66"/>
          <p:cNvPicPr preferRelativeResize="0"/>
          <p:nvPr/>
        </p:nvPicPr>
        <p:blipFill rotWithShape="1">
          <a:blip r:embed="rId3">
            <a:alphaModFix/>
          </a:blip>
          <a:srcRect b="0" l="0" r="0" t="0"/>
          <a:stretch/>
        </p:blipFill>
        <p:spPr>
          <a:xfrm>
            <a:off x="4270562" y="780506"/>
            <a:ext cx="4532812" cy="3399608"/>
          </a:xfrm>
          <a:prstGeom prst="rect">
            <a:avLst/>
          </a:prstGeom>
          <a:noFill/>
          <a:ln cap="flat" cmpd="sng" w="76200">
            <a:solidFill>
              <a:srgbClr val="0D66AC"/>
            </a:solidFill>
            <a:prstDash val="solid"/>
            <a:round/>
            <a:headEnd len="sm" w="sm" type="none"/>
            <a:tailEnd len="sm" w="sm" type="none"/>
          </a:ln>
          <a:effectLst>
            <a:outerShdw blurRad="107950" algn="ctr" dir="5400000" dist="12700">
              <a:srgbClr val="000000"/>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67"/>
          <p:cNvSpPr/>
          <p:nvPr/>
        </p:nvSpPr>
        <p:spPr>
          <a:xfrm>
            <a:off x="2636524" y="1025375"/>
            <a:ext cx="6719700" cy="2443500"/>
          </a:xfrm>
          <a:prstGeom prst="roundRect">
            <a:avLst>
              <a:gd fmla="val 0" name="adj"/>
            </a:avLst>
          </a:prstGeom>
          <a:solidFill>
            <a:schemeClr val="accent1">
              <a:alpha val="75686"/>
            </a:schemeClr>
          </a:solidFill>
          <a:ln cap="flat" cmpd="sng" w="25400">
            <a:solidFill>
              <a:srgbClr val="6B2E2B"/>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7EC1F5"/>
              </a:solidFill>
              <a:latin typeface="Arial Black"/>
              <a:ea typeface="Arial Black"/>
              <a:cs typeface="Arial Black"/>
              <a:sym typeface="Arial Black"/>
            </a:endParaRPr>
          </a:p>
        </p:txBody>
      </p:sp>
      <p:sp>
        <p:nvSpPr>
          <p:cNvPr id="533" name="Google Shape;533;p67"/>
          <p:cNvSpPr txBox="1"/>
          <p:nvPr/>
        </p:nvSpPr>
        <p:spPr>
          <a:xfrm>
            <a:off x="4936791" y="1595354"/>
            <a:ext cx="3885395" cy="144868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3D2D2D"/>
              </a:buClr>
              <a:buSzPts val="3600"/>
              <a:buFont typeface="Calistoga"/>
              <a:buNone/>
            </a:pPr>
            <a:r>
              <a:rPr b="0" i="0" lang="en" sz="2100" u="none" cap="none" strike="noStrike">
                <a:solidFill>
                  <a:srgbClr val="3D2D2D"/>
                </a:solidFill>
                <a:latin typeface="Arial Black"/>
                <a:ea typeface="Arial Black"/>
                <a:cs typeface="Arial Black"/>
                <a:sym typeface="Arial Black"/>
              </a:rPr>
              <a:t>Just then there appeared before them Moses and Elijah, talking with Jesus.</a:t>
            </a:r>
            <a:endParaRPr sz="1100"/>
          </a:p>
        </p:txBody>
      </p:sp>
      <p:sp>
        <p:nvSpPr>
          <p:cNvPr id="534" name="Google Shape;534;p67"/>
          <p:cNvSpPr txBox="1"/>
          <p:nvPr/>
        </p:nvSpPr>
        <p:spPr>
          <a:xfrm>
            <a:off x="5050576" y="1319514"/>
            <a:ext cx="482175" cy="288675"/>
          </a:xfrm>
          <a:prstGeom prst="rect">
            <a:avLst/>
          </a:prstGeom>
          <a:solidFill>
            <a:srgbClr val="770000"/>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900"/>
              <a:buFont typeface="Arial"/>
              <a:buNone/>
            </a:pPr>
            <a:r>
              <a:rPr b="1" i="0" lang="en" sz="1900" u="none" cap="none" strike="noStrike">
                <a:solidFill>
                  <a:srgbClr val="FFFFFF"/>
                </a:solidFill>
                <a:latin typeface="Arial Black"/>
                <a:ea typeface="Arial Black"/>
                <a:cs typeface="Arial Black"/>
                <a:sym typeface="Arial Black"/>
              </a:rPr>
              <a:t>3</a:t>
            </a:r>
            <a:endParaRPr b="1" i="0" sz="1900" u="none" cap="none" strike="noStrike">
              <a:solidFill>
                <a:srgbClr val="FFFFFF"/>
              </a:solidFill>
              <a:latin typeface="Arial Black"/>
              <a:ea typeface="Arial Black"/>
              <a:cs typeface="Arial Black"/>
              <a:sym typeface="Arial Black"/>
            </a:endParaRPr>
          </a:p>
        </p:txBody>
      </p:sp>
      <p:pic>
        <p:nvPicPr>
          <p:cNvPr id="535" name="Google Shape;535;p67"/>
          <p:cNvPicPr preferRelativeResize="0"/>
          <p:nvPr/>
        </p:nvPicPr>
        <p:blipFill rotWithShape="1">
          <a:blip r:embed="rId3">
            <a:alphaModFix/>
          </a:blip>
          <a:srcRect b="0" l="0" r="0" t="0"/>
          <a:stretch/>
        </p:blipFill>
        <p:spPr>
          <a:xfrm>
            <a:off x="262442" y="795746"/>
            <a:ext cx="4532812" cy="3399608"/>
          </a:xfrm>
          <a:prstGeom prst="rect">
            <a:avLst/>
          </a:prstGeom>
          <a:noFill/>
          <a:ln cap="flat" cmpd="sng" w="76200">
            <a:solidFill>
              <a:srgbClr val="0D66AC"/>
            </a:solidFill>
            <a:prstDash val="solid"/>
            <a:round/>
            <a:headEnd len="sm" w="sm" type="none"/>
            <a:tailEnd len="sm" w="sm" type="none"/>
          </a:ln>
          <a:effectLst>
            <a:outerShdw blurRad="107950" algn="ctr" dir="5400000" dist="12700">
              <a:srgbClr val="000000"/>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68"/>
          <p:cNvSpPr/>
          <p:nvPr/>
        </p:nvSpPr>
        <p:spPr>
          <a:xfrm>
            <a:off x="-221426" y="1086325"/>
            <a:ext cx="6668100" cy="2443500"/>
          </a:xfrm>
          <a:prstGeom prst="roundRect">
            <a:avLst>
              <a:gd fmla="val 5719" name="adj"/>
            </a:avLst>
          </a:prstGeom>
          <a:solidFill>
            <a:schemeClr val="accent1">
              <a:alpha val="75686"/>
            </a:schemeClr>
          </a:solidFill>
          <a:ln cap="flat" cmpd="sng" w="25400">
            <a:solidFill>
              <a:srgbClr val="6B2E2B"/>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7EC1F5"/>
              </a:solidFill>
              <a:latin typeface="Arial Black"/>
              <a:ea typeface="Arial Black"/>
              <a:cs typeface="Arial Black"/>
              <a:sym typeface="Arial Black"/>
            </a:endParaRPr>
          </a:p>
        </p:txBody>
      </p:sp>
      <p:sp>
        <p:nvSpPr>
          <p:cNvPr id="541" name="Google Shape;541;p68"/>
          <p:cNvSpPr txBox="1"/>
          <p:nvPr/>
        </p:nvSpPr>
        <p:spPr>
          <a:xfrm>
            <a:off x="242871" y="1519154"/>
            <a:ext cx="3885395" cy="144868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3D2D2D"/>
              </a:buClr>
              <a:buSzPts val="3600"/>
              <a:buFont typeface="Calistoga"/>
              <a:buNone/>
            </a:pPr>
            <a:r>
              <a:rPr b="0" i="0" lang="en" sz="2000" u="none" cap="none" strike="noStrike">
                <a:solidFill>
                  <a:srgbClr val="3D2D2D"/>
                </a:solidFill>
                <a:latin typeface="Arial Black"/>
                <a:ea typeface="Arial Black"/>
                <a:cs typeface="Arial Black"/>
                <a:sym typeface="Arial Black"/>
              </a:rPr>
              <a:t>Peter said to Jesus, “Lord, it is good for us to be here. If you wish, I will put up three shelters—one for you, one for Moses and one for Elijah.”</a:t>
            </a:r>
            <a:endParaRPr sz="1100"/>
          </a:p>
        </p:txBody>
      </p:sp>
      <p:sp>
        <p:nvSpPr>
          <p:cNvPr id="542" name="Google Shape;542;p68"/>
          <p:cNvSpPr txBox="1"/>
          <p:nvPr/>
        </p:nvSpPr>
        <p:spPr>
          <a:xfrm>
            <a:off x="356656" y="1243314"/>
            <a:ext cx="482175" cy="288675"/>
          </a:xfrm>
          <a:prstGeom prst="rect">
            <a:avLst/>
          </a:prstGeom>
          <a:solidFill>
            <a:srgbClr val="770000"/>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900"/>
              <a:buFont typeface="Arial"/>
              <a:buNone/>
            </a:pPr>
            <a:r>
              <a:rPr b="1" i="0" lang="en" sz="1900" u="none" cap="none" strike="noStrike">
                <a:solidFill>
                  <a:srgbClr val="FFFFFF"/>
                </a:solidFill>
                <a:latin typeface="Arial Black"/>
                <a:ea typeface="Arial Black"/>
                <a:cs typeface="Arial Black"/>
                <a:sym typeface="Arial Black"/>
              </a:rPr>
              <a:t>4</a:t>
            </a:r>
            <a:endParaRPr b="1" i="0" sz="1900" u="none" cap="none" strike="noStrike">
              <a:solidFill>
                <a:srgbClr val="FFFFFF"/>
              </a:solidFill>
              <a:latin typeface="Arial Black"/>
              <a:ea typeface="Arial Black"/>
              <a:cs typeface="Arial Black"/>
              <a:sym typeface="Arial Black"/>
            </a:endParaRPr>
          </a:p>
        </p:txBody>
      </p:sp>
      <p:pic>
        <p:nvPicPr>
          <p:cNvPr id="543" name="Google Shape;543;p68"/>
          <p:cNvPicPr preferRelativeResize="0"/>
          <p:nvPr/>
        </p:nvPicPr>
        <p:blipFill rotWithShape="1">
          <a:blip r:embed="rId3">
            <a:alphaModFix/>
          </a:blip>
          <a:srcRect b="0" l="0" r="0" t="0"/>
          <a:stretch/>
        </p:blipFill>
        <p:spPr>
          <a:xfrm>
            <a:off x="4270562" y="780506"/>
            <a:ext cx="4532812" cy="3399608"/>
          </a:xfrm>
          <a:prstGeom prst="rect">
            <a:avLst/>
          </a:prstGeom>
          <a:noFill/>
          <a:ln cap="flat" cmpd="sng" w="76200">
            <a:solidFill>
              <a:srgbClr val="0D66AC"/>
            </a:solidFill>
            <a:prstDash val="solid"/>
            <a:round/>
            <a:headEnd len="sm" w="sm" type="none"/>
            <a:tailEnd len="sm" w="sm" type="none"/>
          </a:ln>
          <a:effectLst>
            <a:outerShdw blurRad="107950" algn="ctr" dir="5400000" dist="12700">
              <a:srgbClr val="000000"/>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p69"/>
          <p:cNvSpPr/>
          <p:nvPr/>
        </p:nvSpPr>
        <p:spPr>
          <a:xfrm>
            <a:off x="1691649" y="1025375"/>
            <a:ext cx="7676400" cy="2928300"/>
          </a:xfrm>
          <a:prstGeom prst="roundRect">
            <a:avLst>
              <a:gd fmla="val 4122" name="adj"/>
            </a:avLst>
          </a:prstGeom>
          <a:solidFill>
            <a:schemeClr val="accent1">
              <a:alpha val="75686"/>
            </a:schemeClr>
          </a:solidFill>
          <a:ln cap="flat" cmpd="sng" w="25400">
            <a:solidFill>
              <a:srgbClr val="6B2E2B"/>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7EC1F5"/>
              </a:solidFill>
              <a:latin typeface="Arial Black"/>
              <a:ea typeface="Arial Black"/>
              <a:cs typeface="Arial Black"/>
              <a:sym typeface="Arial Black"/>
            </a:endParaRPr>
          </a:p>
        </p:txBody>
      </p:sp>
      <p:sp>
        <p:nvSpPr>
          <p:cNvPr id="549" name="Google Shape;549;p69"/>
          <p:cNvSpPr txBox="1"/>
          <p:nvPr/>
        </p:nvSpPr>
        <p:spPr>
          <a:xfrm>
            <a:off x="5035851" y="1519154"/>
            <a:ext cx="3885394" cy="144868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3D2D2D"/>
              </a:buClr>
              <a:buSzPts val="3600"/>
              <a:buFont typeface="Calistoga"/>
              <a:buNone/>
            </a:pPr>
            <a:r>
              <a:rPr b="0" i="0" lang="en" sz="2000" u="none" cap="none" strike="noStrike">
                <a:solidFill>
                  <a:srgbClr val="3D2D2D"/>
                </a:solidFill>
                <a:latin typeface="Arial Black"/>
                <a:ea typeface="Arial Black"/>
                <a:cs typeface="Arial Black"/>
                <a:sym typeface="Arial Black"/>
              </a:rPr>
              <a:t>While he was still speaking, a bright cloud covered them, and a voice from the cloud said, </a:t>
            </a:r>
            <a:endParaRPr sz="1100"/>
          </a:p>
          <a:p>
            <a:pPr indent="0" lvl="0" marL="0" marR="0" rtl="0" algn="l">
              <a:lnSpc>
                <a:spcPct val="100000"/>
              </a:lnSpc>
              <a:spcBef>
                <a:spcPts val="0"/>
              </a:spcBef>
              <a:spcAft>
                <a:spcPts val="0"/>
              </a:spcAft>
              <a:buClr>
                <a:srgbClr val="3D2D2D"/>
              </a:buClr>
              <a:buSzPts val="3600"/>
              <a:buFont typeface="Calistoga"/>
              <a:buNone/>
            </a:pPr>
            <a:r>
              <a:rPr b="0" i="0" lang="en" sz="2000" u="none" cap="none" strike="noStrike">
                <a:solidFill>
                  <a:srgbClr val="3D2D2D"/>
                </a:solidFill>
                <a:latin typeface="Arial Black"/>
                <a:ea typeface="Arial Black"/>
                <a:cs typeface="Arial Black"/>
                <a:sym typeface="Arial Black"/>
              </a:rPr>
              <a:t>“This is my Son, whom I love; with him I am well pleased. Listen to him!”</a:t>
            </a:r>
            <a:endParaRPr sz="1100"/>
          </a:p>
        </p:txBody>
      </p:sp>
      <p:sp>
        <p:nvSpPr>
          <p:cNvPr id="550" name="Google Shape;550;p69"/>
          <p:cNvSpPr txBox="1"/>
          <p:nvPr/>
        </p:nvSpPr>
        <p:spPr>
          <a:xfrm>
            <a:off x="5149636" y="1243314"/>
            <a:ext cx="482175" cy="288675"/>
          </a:xfrm>
          <a:prstGeom prst="rect">
            <a:avLst/>
          </a:prstGeom>
          <a:solidFill>
            <a:srgbClr val="770000"/>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900"/>
              <a:buFont typeface="Arial"/>
              <a:buNone/>
            </a:pPr>
            <a:r>
              <a:rPr b="1" i="0" lang="en" sz="1900" u="none" cap="none" strike="noStrike">
                <a:solidFill>
                  <a:srgbClr val="FFFFFF"/>
                </a:solidFill>
                <a:latin typeface="Arial Black"/>
                <a:ea typeface="Arial Black"/>
                <a:cs typeface="Arial Black"/>
                <a:sym typeface="Arial Black"/>
              </a:rPr>
              <a:t>5</a:t>
            </a:r>
            <a:endParaRPr b="1" i="0" sz="1900" u="none" cap="none" strike="noStrike">
              <a:solidFill>
                <a:srgbClr val="FFFFFF"/>
              </a:solidFill>
              <a:latin typeface="Arial Black"/>
              <a:ea typeface="Arial Black"/>
              <a:cs typeface="Arial Black"/>
              <a:sym typeface="Arial Black"/>
            </a:endParaRPr>
          </a:p>
        </p:txBody>
      </p:sp>
      <p:pic>
        <p:nvPicPr>
          <p:cNvPr id="551" name="Google Shape;551;p69"/>
          <p:cNvPicPr preferRelativeResize="0"/>
          <p:nvPr/>
        </p:nvPicPr>
        <p:blipFill rotWithShape="1">
          <a:blip r:embed="rId3">
            <a:alphaModFix/>
          </a:blip>
          <a:srcRect b="0" l="0" r="0" t="0"/>
          <a:stretch/>
        </p:blipFill>
        <p:spPr>
          <a:xfrm>
            <a:off x="262442" y="795746"/>
            <a:ext cx="4532812" cy="3399609"/>
          </a:xfrm>
          <a:prstGeom prst="rect">
            <a:avLst/>
          </a:prstGeom>
          <a:noFill/>
          <a:ln cap="flat" cmpd="sng" w="76200">
            <a:solidFill>
              <a:srgbClr val="0D66AC"/>
            </a:solidFill>
            <a:prstDash val="solid"/>
            <a:round/>
            <a:headEnd len="sm" w="sm" type="none"/>
            <a:tailEnd len="sm" w="sm" type="none"/>
          </a:ln>
          <a:effectLst>
            <a:outerShdw blurRad="107950" algn="ctr" dir="5400000" dist="12700">
              <a:srgbClr val="000000"/>
            </a:outerShdw>
          </a:effectLst>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Jesus Christ Elementary Minitheme by Slidesgo">
  <a:themeElements>
    <a:clrScheme name="Simple Light">
      <a:dk1>
        <a:srgbClr val="3D2D2D"/>
      </a:dk1>
      <a:lt1>
        <a:srgbClr val="7EC1F5"/>
      </a:lt1>
      <a:dk2>
        <a:srgbClr val="BDDFFB"/>
      </a:dk2>
      <a:lt2>
        <a:srgbClr val="DAB441"/>
      </a:lt2>
      <a:accent1>
        <a:srgbClr val="FF6E67"/>
      </a:accent1>
      <a:accent2>
        <a:srgbClr val="FFDEDE"/>
      </a:accent2>
      <a:accent3>
        <a:srgbClr val="FFFFFF"/>
      </a:accent3>
      <a:accent4>
        <a:srgbClr val="FFFFFF"/>
      </a:accent4>
      <a:accent5>
        <a:srgbClr val="FFFFFF"/>
      </a:accent5>
      <a:accent6>
        <a:srgbClr val="FFFFFF"/>
      </a:accent6>
      <a:hlink>
        <a:srgbClr val="3D2D2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Jesus Christ Elementary Minitheme by Slidesgo">
  <a:themeElements>
    <a:clrScheme name="Simple Light">
      <a:dk1>
        <a:srgbClr val="3D2D2D"/>
      </a:dk1>
      <a:lt1>
        <a:srgbClr val="7EC1F5"/>
      </a:lt1>
      <a:dk2>
        <a:srgbClr val="BDDFFB"/>
      </a:dk2>
      <a:lt2>
        <a:srgbClr val="DAB441"/>
      </a:lt2>
      <a:accent1>
        <a:srgbClr val="FF6E67"/>
      </a:accent1>
      <a:accent2>
        <a:srgbClr val="FFDEDE"/>
      </a:accent2>
      <a:accent3>
        <a:srgbClr val="FFFFFF"/>
      </a:accent3>
      <a:accent4>
        <a:srgbClr val="FFFFFF"/>
      </a:accent4>
      <a:accent5>
        <a:srgbClr val="FFFFFF"/>
      </a:accent5>
      <a:accent6>
        <a:srgbClr val="FFFFFF"/>
      </a:accent6>
      <a:hlink>
        <a:srgbClr val="3D2D2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