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p:notesSz cx="6858000" cy="9144000"/>
  <p:embeddedFontLst>
    <p:embeddedFont>
      <p:font typeface="Calibri" panose="020F0502020204030204"/>
      <p:regular r:id="rId29"/>
      <p:bold r:id="rId30"/>
      <p:italic r:id="rId31"/>
      <p:boldItalic r:id="rId32"/>
    </p:embeddedFont>
    <p:embeddedFont>
      <p:font typeface="Arial Black" panose="020B0A04020102020204"/>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2280ccaaf60_2_1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280ccaaf60_2_15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2280ccaaf60_2_15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g2280ccaaf60_2_16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80ccaaf60_2_16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9" name="Google Shape;219;g2280ccaaf60_2_16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g2280ccaaf60_2_17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280ccaaf60_2_17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8" name="Google Shape;228;g2280ccaaf60_2_17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g2280ccaaf60_2_1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280ccaaf60_2_19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6" name="Google Shape;236;g2280ccaaf60_2_19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1" name="Shape 241"/>
        <p:cNvGrpSpPr/>
        <p:nvPr/>
      </p:nvGrpSpPr>
      <p:grpSpPr>
        <a:xfrm>
          <a:off x="0" y="0"/>
          <a:ext cx="0" cy="0"/>
          <a:chOff x="0" y="0"/>
          <a:chExt cx="0" cy="0"/>
        </a:xfrm>
      </p:grpSpPr>
      <p:sp>
        <p:nvSpPr>
          <p:cNvPr id="242" name="Google Shape;242;g22bfecf9ada_0_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bfecf9ada_0_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bfecf9ada_0_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g22bfecf9ada_0_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5" name="Shape 255"/>
        <p:cNvGrpSpPr/>
        <p:nvPr/>
      </p:nvGrpSpPr>
      <p:grpSpPr>
        <a:xfrm>
          <a:off x="0" y="0"/>
          <a:ext cx="0" cy="0"/>
          <a:chOff x="0" y="0"/>
          <a:chExt cx="0" cy="0"/>
        </a:xfrm>
      </p:grpSpPr>
      <p:sp>
        <p:nvSpPr>
          <p:cNvPr id="256" name="Google Shape;256;g2280ccaaf60_2_2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2280ccaaf60_2_29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5" name="Google Shape;265;g2280ccaaf60_2_29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 name="Shape 271"/>
        <p:cNvGrpSpPr/>
        <p:nvPr/>
      </p:nvGrpSpPr>
      <p:grpSpPr>
        <a:xfrm>
          <a:off x="0" y="0"/>
          <a:ext cx="0" cy="0"/>
          <a:chOff x="0" y="0"/>
          <a:chExt cx="0" cy="0"/>
        </a:xfrm>
      </p:grpSpPr>
      <p:sp>
        <p:nvSpPr>
          <p:cNvPr id="272" name="Google Shape;272;g2149042c220_0_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4" name="Google Shape;274;g2149042c220_0_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g2280ccaaf60_2_3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83" name="Google Shape;283;g2280ccaaf60_2_30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8" name="Shape 288"/>
        <p:cNvGrpSpPr/>
        <p:nvPr/>
      </p:nvGrpSpPr>
      <p:grpSpPr>
        <a:xfrm>
          <a:off x="0" y="0"/>
          <a:ext cx="0" cy="0"/>
          <a:chOff x="0" y="0"/>
          <a:chExt cx="0" cy="0"/>
        </a:xfrm>
      </p:grpSpPr>
      <p:sp>
        <p:nvSpPr>
          <p:cNvPr id="289" name="Google Shape;289;g22bfecf9ada_0_4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2bfecf9ada_0_4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g22bfecf9ada_0_4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4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5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Fourth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212" name="Shape 212"/>
        <p:cNvGrpSpPr/>
        <p:nvPr/>
      </p:nvGrpSpPr>
      <p:grpSpPr>
        <a:xfrm>
          <a:off x="0" y="0"/>
          <a:ext cx="0" cy="0"/>
          <a:chOff x="0" y="0"/>
          <a:chExt cx="0" cy="0"/>
        </a:xfrm>
      </p:grpSpPr>
      <p:sp>
        <p:nvSpPr>
          <p:cNvPr id="213" name="Google Shape;213;p36"/>
          <p:cNvSpPr/>
          <p:nvPr/>
        </p:nvSpPr>
        <p:spPr>
          <a:xfrm>
            <a:off x="551204" y="523876"/>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6</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51180" y="1059090"/>
            <a:ext cx="26145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Jesus told them this parable, but they did not understand what he meant.</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15" name="Google Shape;215;p36"/>
          <p:cNvPicPr preferRelativeResize="0"/>
          <p:nvPr/>
        </p:nvPicPr>
        <p:blipFill rotWithShape="1">
          <a:blip r:embed="rId1"/>
          <a:srcRect/>
          <a:stretch>
            <a:fillRect/>
          </a:stretch>
        </p:blipFill>
        <p:spPr>
          <a:xfrm>
            <a:off x="3365700" y="523875"/>
            <a:ext cx="5461025" cy="409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220" name="Shape 220"/>
        <p:cNvGrpSpPr/>
        <p:nvPr/>
      </p:nvGrpSpPr>
      <p:grpSpPr>
        <a:xfrm>
          <a:off x="0" y="0"/>
          <a:ext cx="0" cy="0"/>
          <a:chOff x="0" y="0"/>
          <a:chExt cx="0" cy="0"/>
        </a:xfrm>
      </p:grpSpPr>
      <p:sp>
        <p:nvSpPr>
          <p:cNvPr id="221" name="Google Shape;221;p37"/>
          <p:cNvSpPr txBox="1"/>
          <p:nvPr/>
        </p:nvSpPr>
        <p:spPr>
          <a:xfrm>
            <a:off x="425861" y="883423"/>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7</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2" name="Google Shape;222;p37"/>
          <p:cNvSpPr txBox="1"/>
          <p:nvPr/>
        </p:nvSpPr>
        <p:spPr>
          <a:xfrm>
            <a:off x="425850" y="1389200"/>
            <a:ext cx="3205500" cy="129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So Jesus said again, “I am telling you the truth: I am the gate for the sheep.</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4" name="Google Shape;224;p37"/>
          <p:cNvPicPr preferRelativeResize="0"/>
          <p:nvPr/>
        </p:nvPicPr>
        <p:blipFill rotWithShape="1">
          <a:blip r:embed="rId1"/>
          <a:srcRect/>
          <a:stretch>
            <a:fillRect/>
          </a:stretch>
        </p:blipFill>
        <p:spPr>
          <a:xfrm>
            <a:off x="4260800" y="883425"/>
            <a:ext cx="4502200" cy="337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29" name="Shape 229"/>
        <p:cNvGrpSpPr/>
        <p:nvPr/>
      </p:nvGrpSpPr>
      <p:grpSpPr>
        <a:xfrm>
          <a:off x="0" y="0"/>
          <a:ext cx="0" cy="0"/>
          <a:chOff x="0" y="0"/>
          <a:chExt cx="0" cy="0"/>
        </a:xfrm>
      </p:grpSpPr>
      <p:sp>
        <p:nvSpPr>
          <p:cNvPr id="230" name="Google Shape;230;p38"/>
          <p:cNvSpPr txBox="1"/>
          <p:nvPr/>
        </p:nvSpPr>
        <p:spPr>
          <a:xfrm>
            <a:off x="543560" y="1058863"/>
            <a:ext cx="24981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 All others who came before me are thieves and robbers, but the sheep did not listen to them. </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31" name="Google Shape;231;p38"/>
          <p:cNvSpPr txBox="1"/>
          <p:nvPr/>
        </p:nvSpPr>
        <p:spPr>
          <a:xfrm>
            <a:off x="543437" y="564777"/>
            <a:ext cx="642900" cy="384900"/>
          </a:xfrm>
          <a:prstGeom prst="rect">
            <a:avLst/>
          </a:prstGeom>
          <a:solidFill>
            <a:srgbClr val="7F6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8</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32" name="Google Shape;232;p38"/>
          <p:cNvPicPr preferRelativeResize="0"/>
          <p:nvPr/>
        </p:nvPicPr>
        <p:blipFill rotWithShape="1">
          <a:blip r:embed="rId1"/>
          <a:srcRect/>
          <a:stretch>
            <a:fillRect/>
          </a:stretch>
        </p:blipFill>
        <p:spPr>
          <a:xfrm>
            <a:off x="3481576" y="538863"/>
            <a:ext cx="5421051" cy="406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37" name="Shape 237"/>
        <p:cNvGrpSpPr/>
        <p:nvPr/>
      </p:nvGrpSpPr>
      <p:grpSpPr>
        <a:xfrm>
          <a:off x="0" y="0"/>
          <a:ext cx="0" cy="0"/>
          <a:chOff x="0" y="0"/>
          <a:chExt cx="0" cy="0"/>
        </a:xfrm>
      </p:grpSpPr>
      <p:sp>
        <p:nvSpPr>
          <p:cNvPr id="238" name="Google Shape;238;p39"/>
          <p:cNvSpPr/>
          <p:nvPr/>
        </p:nvSpPr>
        <p:spPr>
          <a:xfrm>
            <a:off x="598829" y="830671"/>
            <a:ext cx="607200" cy="428700"/>
          </a:xfrm>
          <a:prstGeom prst="rect">
            <a:avLst/>
          </a:prstGeom>
          <a:solidFill>
            <a:srgbClr val="660066"/>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9</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9" name="Google Shape;239;p39"/>
          <p:cNvSpPr txBox="1"/>
          <p:nvPr/>
        </p:nvSpPr>
        <p:spPr>
          <a:xfrm>
            <a:off x="598799" y="1432875"/>
            <a:ext cx="29826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I am the gate. Those who come in by me will be saved; they will come in and go out and find pasture.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0" name="Google Shape;240;p39"/>
          <p:cNvPicPr preferRelativeResize="0"/>
          <p:nvPr/>
        </p:nvPicPr>
        <p:blipFill rotWithShape="1">
          <a:blip r:embed="rId1"/>
          <a:srcRect/>
          <a:stretch>
            <a:fillRect/>
          </a:stretch>
        </p:blipFill>
        <p:spPr>
          <a:xfrm>
            <a:off x="3627324" y="600075"/>
            <a:ext cx="5257800" cy="394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45" name="Shape 245"/>
        <p:cNvGrpSpPr/>
        <p:nvPr/>
      </p:nvGrpSpPr>
      <p:grpSpPr>
        <a:xfrm>
          <a:off x="0" y="0"/>
          <a:ext cx="0" cy="0"/>
          <a:chOff x="0" y="0"/>
          <a:chExt cx="0" cy="0"/>
        </a:xfrm>
      </p:grpSpPr>
      <p:sp>
        <p:nvSpPr>
          <p:cNvPr id="246" name="Google Shape;246;p40"/>
          <p:cNvSpPr txBox="1"/>
          <p:nvPr/>
        </p:nvSpPr>
        <p:spPr>
          <a:xfrm>
            <a:off x="473075" y="1831022"/>
            <a:ext cx="28773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 thief comes only in order to steal, kill, and destroy. I have come in order that you might have life—life in all its fullness.</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10</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48" name="Google Shape;248;p40"/>
          <p:cNvPicPr preferRelativeResize="0"/>
          <p:nvPr/>
        </p:nvPicPr>
        <p:blipFill rotWithShape="1">
          <a:blip r:embed="rId1"/>
          <a:srcRect/>
          <a:stretch>
            <a:fillRect/>
          </a:stretch>
        </p:blipFill>
        <p:spPr>
          <a:xfrm>
            <a:off x="3406925" y="513438"/>
            <a:ext cx="5488824" cy="41166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52"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9"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66" name="Shape 266"/>
        <p:cNvGrpSpPr/>
        <p:nvPr/>
      </p:nvGrpSpPr>
      <p:grpSpPr>
        <a:xfrm>
          <a:off x="0" y="0"/>
          <a:ext cx="0" cy="0"/>
          <a:chOff x="0" y="0"/>
          <a:chExt cx="0" cy="0"/>
        </a:xfrm>
      </p:grpSpPr>
      <p:sp>
        <p:nvSpPr>
          <p:cNvPr id="267" name="Google Shape;267;p43"/>
          <p:cNvSpPr/>
          <p:nvPr/>
        </p:nvSpPr>
        <p:spPr>
          <a:xfrm>
            <a:off x="503475" y="762000"/>
            <a:ext cx="2609400" cy="7200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Jesus is the Gate!</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613135" y="1589853"/>
            <a:ext cx="3521400" cy="22782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Colored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Pen and Crayons</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0" name="Google Shape;270;p43"/>
          <p:cNvPicPr preferRelativeResize="0"/>
          <p:nvPr/>
        </p:nvPicPr>
        <p:blipFill>
          <a:blip r:embed="rId1"/>
          <a:stretch>
            <a:fillRect/>
          </a:stretch>
        </p:blipFill>
        <p:spPr>
          <a:xfrm rot="-5400000">
            <a:off x="4432687" y="45287"/>
            <a:ext cx="3726375" cy="4915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75" name="Shape 275"/>
        <p:cNvGrpSpPr/>
        <p:nvPr/>
      </p:nvGrpSpPr>
      <p:grpSpPr>
        <a:xfrm>
          <a:off x="0" y="0"/>
          <a:ext cx="0" cy="0"/>
          <a:chOff x="0" y="0"/>
          <a:chExt cx="0" cy="0"/>
        </a:xfrm>
      </p:grpSpPr>
      <p:sp>
        <p:nvSpPr>
          <p:cNvPr id="276" name="Google Shape;276;p44"/>
          <p:cNvSpPr/>
          <p:nvPr/>
        </p:nvSpPr>
        <p:spPr>
          <a:xfrm>
            <a:off x="437075" y="247488"/>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406025" y="740113"/>
            <a:ext cx="3229200" cy="4155900"/>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Cut out fluffy sheep outlines from the white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Glue your sheep to the colored paper (a light shade of color will be better to use), leaving one a little separate from the others.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Draw a head and legs on all the sheep.</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You can also add some grass and rock on the blank spaces.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Then start drawing a gate on the upper part, on the middle of the gate write the word “JESUS IS THE GATE”</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Add a shepherd’s crook beside the word.</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9" name="Google Shape;279;p44"/>
          <p:cNvPicPr preferRelativeResize="0"/>
          <p:nvPr/>
        </p:nvPicPr>
        <p:blipFill>
          <a:blip r:embed="rId1"/>
          <a:stretch>
            <a:fillRect/>
          </a:stretch>
        </p:blipFill>
        <p:spPr>
          <a:xfrm rot="-5400000">
            <a:off x="4432687" y="45287"/>
            <a:ext cx="3726375" cy="491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84"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a:solidFill>
                  <a:schemeClr val="lt1"/>
                </a:solidFill>
              </a:rPr>
              <a:t>Dear God, </a:t>
            </a:r>
            <a:br>
              <a:rPr lang="en-GB"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Lord thank you for guiding and protecting us from harmful things. May we always follow and obey You everytime we do things. Thank you God, for taking care of us, and thinking what is the best for us. Teach us, to be a good follower of You.</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Amen.</a:t>
            </a:r>
            <a:endParaRPr sz="1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87" name="Google Shape;287;p45"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8" name="Shape 148"/>
        <p:cNvGrpSpPr/>
        <p:nvPr/>
      </p:nvGrpSpPr>
      <p:grpSpPr>
        <a:xfrm>
          <a:off x="0" y="0"/>
          <a:ext cx="0" cy="0"/>
          <a:chOff x="0" y="0"/>
          <a:chExt cx="0" cy="0"/>
        </a:xfrm>
      </p:grpSpPr>
      <p:sp>
        <p:nvSpPr>
          <p:cNvPr id="149" name="Google Shape;149;p28"/>
          <p:cNvSpPr txBox="1"/>
          <p:nvPr/>
        </p:nvSpPr>
        <p:spPr>
          <a:xfrm>
            <a:off x="280353" y="833120"/>
            <a:ext cx="8558400" cy="2078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GB" sz="1500">
                <a:solidFill>
                  <a:schemeClr val="lt1"/>
                </a:solidFill>
              </a:rPr>
              <a:t>In this parable, Jesus wanted to teach the people that we are like sheep. He doesn’t mean that we look like sheep but that we act like sheep. Sheep are followers and they depend on a shepherd to lead them to safety. This is true for us, too. We will have people in our lives that want to lead us down the wrong path. This path leads to danger. But, Jesus came to lead us toward safety. </a:t>
            </a:r>
            <a:endParaRPr sz="1500">
              <a:solidFill>
                <a:schemeClr val="lt1"/>
              </a:solidFill>
            </a:endParaRPr>
          </a:p>
          <a:p>
            <a:pPr marL="0" marR="0" lvl="0" indent="0" algn="just" rtl="0">
              <a:lnSpc>
                <a:spcPct val="100000"/>
              </a:lnSpc>
              <a:spcBef>
                <a:spcPts val="0"/>
              </a:spcBef>
              <a:spcAft>
                <a:spcPts val="0"/>
              </a:spcAft>
              <a:buNone/>
            </a:pPr>
            <a:endParaRPr sz="1500">
              <a:solidFill>
                <a:schemeClr val="lt1"/>
              </a:solidFill>
            </a:endParaRPr>
          </a:p>
          <a:p>
            <a:pPr marL="0" marR="0" lvl="0" indent="0" algn="just" rtl="0">
              <a:lnSpc>
                <a:spcPct val="100000"/>
              </a:lnSpc>
              <a:spcBef>
                <a:spcPts val="0"/>
              </a:spcBef>
              <a:spcAft>
                <a:spcPts val="0"/>
              </a:spcAft>
              <a:buNone/>
            </a:pPr>
            <a:r>
              <a:rPr lang="en-GB" sz="1500">
                <a:solidFill>
                  <a:schemeClr val="lt1"/>
                </a:solidFill>
              </a:rPr>
              <a:t>He came to die for our sins to save us and he wants to lead us toward the life he has planned for us. So, we need to listen to Jesus, not those friends who are looking for trouble. So, kids, remember that Jesus is our good shepherd who takes care of us. Don’t be like a sheep who listens to the wrong voices. Follow and obey Jesus and you’ll have a safe and happy life.</a:t>
            </a:r>
            <a:endParaRPr sz="15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2" name="Shape 292"/>
        <p:cNvGrpSpPr/>
        <p:nvPr/>
      </p:nvGrpSpPr>
      <p:grpSpPr>
        <a:xfrm>
          <a:off x="0" y="0"/>
          <a:ext cx="0" cy="0"/>
          <a:chOff x="0" y="0"/>
          <a:chExt cx="0" cy="0"/>
        </a:xfrm>
      </p:grpSpPr>
      <p:sp>
        <p:nvSpPr>
          <p:cNvPr id="293" name="Google Shape;293;p46"/>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4" name="Google Shape;294;p46"/>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p46"/>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Fourth</a:t>
            </a:r>
            <a:r>
              <a:rPr lang="en-GB" sz="1500" b="1">
                <a:solidFill>
                  <a:schemeClr val="lt1"/>
                </a:solidFill>
              </a:rPr>
              <a:t>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6" name="Google Shape;296;p46"/>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9524"/>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3000" b="1">
                <a:solidFill>
                  <a:srgbClr val="073763"/>
                </a:solidFill>
                <a:latin typeface="Arial Black" panose="020B0A04020102020204"/>
                <a:ea typeface="Arial Black" panose="020B0A04020102020204"/>
                <a:cs typeface="Arial Black" panose="020B0A04020102020204"/>
                <a:sym typeface="Arial Black" panose="020B0A04020102020204"/>
              </a:rPr>
              <a:t>The Parable of the</a:t>
            </a:r>
            <a:r>
              <a:rPr lang="en-US" altLang="en-GB" sz="3000" b="1">
                <a:solidFill>
                  <a:srgbClr val="073763"/>
                </a:solidFill>
                <a:latin typeface="Arial Black" panose="020B0A04020102020204"/>
                <a:ea typeface="Arial Black" panose="020B0A04020102020204"/>
                <a:cs typeface="Arial Black" panose="020B0A04020102020204"/>
                <a:sym typeface="Arial Black" panose="020B0A04020102020204"/>
              </a:rPr>
              <a:t> Good</a:t>
            </a:r>
            <a:r>
              <a:rPr lang="en-GB" sz="3000" b="1">
                <a:solidFill>
                  <a:srgbClr val="073763"/>
                </a:solidFill>
                <a:latin typeface="Arial Black" panose="020B0A04020102020204"/>
                <a:ea typeface="Arial Black" panose="020B0A04020102020204"/>
                <a:cs typeface="Arial Black" panose="020B0A04020102020204"/>
                <a:sym typeface="Arial Black" panose="020B0A04020102020204"/>
              </a:rPr>
              <a:t> Shepherd</a:t>
            </a:r>
            <a:endParaRPr sz="3000" b="1">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John 10:1-10</a:t>
            </a:r>
            <a:endPara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59" name="Google Shape;159;p29"/>
          <p:cNvPicPr preferRelativeResize="0"/>
          <p:nvPr/>
        </p:nvPicPr>
        <p:blipFill rotWithShape="1">
          <a:blip r:embed="rId1"/>
          <a:srcRect t="7855" b="7855"/>
          <a:stretch>
            <a:fillRect/>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John</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7450" y="1317825"/>
            <a:ext cx="3172200" cy="246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Jesus said, “I am telling you the truth: the man who does not enter the sheep pen by the gate, but climbs in some other way, is a thief and a robber.</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4" name="Google Shape;174;p31"/>
          <p:cNvPicPr preferRelativeResize="0"/>
          <p:nvPr/>
        </p:nvPicPr>
        <p:blipFill rotWithShape="1">
          <a:blip r:embed="rId1"/>
          <a:srcRect/>
          <a:stretch>
            <a:fillRect/>
          </a:stretch>
        </p:blipFill>
        <p:spPr>
          <a:xfrm>
            <a:off x="3982750" y="756588"/>
            <a:ext cx="4780250" cy="3585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79" name="Shape 179"/>
        <p:cNvGrpSpPr/>
        <p:nvPr/>
      </p:nvGrpSpPr>
      <p:grpSpPr>
        <a:xfrm>
          <a:off x="0" y="0"/>
          <a:ext cx="0" cy="0"/>
          <a:chOff x="0" y="0"/>
          <a:chExt cx="0" cy="0"/>
        </a:xfrm>
      </p:grpSpPr>
      <p:sp>
        <p:nvSpPr>
          <p:cNvPr id="180" name="Google Shape;180;p32"/>
          <p:cNvSpPr txBox="1"/>
          <p:nvPr/>
        </p:nvSpPr>
        <p:spPr>
          <a:xfrm>
            <a:off x="5524971" y="133753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4975" y="1980150"/>
            <a:ext cx="26535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The man who goes in through the gate is the shepherd of the sheep.</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3" name="Google Shape;183;p32"/>
          <p:cNvPicPr preferRelativeResize="0"/>
          <p:nvPr/>
        </p:nvPicPr>
        <p:blipFill rotWithShape="1">
          <a:blip r:embed="rId1"/>
          <a:srcRect/>
          <a:stretch>
            <a:fillRect/>
          </a:stretch>
        </p:blipFill>
        <p:spPr>
          <a:xfrm>
            <a:off x="457200" y="872350"/>
            <a:ext cx="4760850" cy="357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 gatekeeper opens the gate for him; the sheep hear his voice as he calls his own sheep by name, and he leads them out.</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1" name="Google Shape;191;p33"/>
          <p:cNvPicPr preferRelativeResize="0"/>
          <p:nvPr/>
        </p:nvPicPr>
        <p:blipFill rotWithShape="1">
          <a:blip r:embed="rId1"/>
          <a:srcRect/>
          <a:stretch>
            <a:fillRect/>
          </a:stretch>
        </p:blipFill>
        <p:spPr>
          <a:xfrm>
            <a:off x="3545375" y="625837"/>
            <a:ext cx="5189125" cy="389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96"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4</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50" y="1868175"/>
            <a:ext cx="23484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When he has brought them out, he goes ahead of them, and the sheep follow him, because they know his voice. </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p34"/>
          <p:cNvPicPr preferRelativeResize="0"/>
          <p:nvPr/>
        </p:nvPicPr>
        <p:blipFill rotWithShape="1">
          <a:blip r:embed="rId1"/>
          <a:srcRect/>
          <a:stretch>
            <a:fillRect/>
          </a:stretch>
        </p:blipFill>
        <p:spPr>
          <a:xfrm>
            <a:off x="3145840" y="436738"/>
            <a:ext cx="5693361" cy="4270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4" name="Shape 204"/>
        <p:cNvGrpSpPr/>
        <p:nvPr/>
      </p:nvGrpSpPr>
      <p:grpSpPr>
        <a:xfrm>
          <a:off x="0" y="0"/>
          <a:ext cx="0" cy="0"/>
          <a:chOff x="0" y="0"/>
          <a:chExt cx="0" cy="0"/>
        </a:xfrm>
      </p:grpSpPr>
      <p:sp>
        <p:nvSpPr>
          <p:cNvPr id="205" name="Google Shape;205;p35"/>
          <p:cNvSpPr/>
          <p:nvPr/>
        </p:nvSpPr>
        <p:spPr>
          <a:xfrm>
            <a:off x="529648" y="1122367"/>
            <a:ext cx="60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5</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9590" y="1763713"/>
            <a:ext cx="26469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They will not follow someone else; instead, they will run away from such a person, because they do not know his voice.”</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p35"/>
          <p:cNvPicPr preferRelativeResize="0"/>
          <p:nvPr/>
        </p:nvPicPr>
        <p:blipFill rotWithShape="1">
          <a:blip r:embed="rId1"/>
          <a:srcRect/>
          <a:stretch>
            <a:fillRect/>
          </a:stretch>
        </p:blipFill>
        <p:spPr>
          <a:xfrm>
            <a:off x="3461550" y="591249"/>
            <a:ext cx="5281349" cy="3961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WPS Presentation</Application>
  <PresentationFormat/>
  <Paragraphs>97</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20</vt:i4>
      </vt:variant>
    </vt:vector>
  </HeadingPairs>
  <TitlesOfParts>
    <vt:vector size="31"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cp:revision>
  <dcterms:created xsi:type="dcterms:W3CDTF">2023-04-24T00:26:06Z</dcterms:created>
  <dcterms:modified xsi:type="dcterms:W3CDTF">2023-04-24T00:26:07Z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1033-11.2.0.11536</vt:lpwstr>
  </property>
</Properties>
</file>