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5143500"/>
  <p:notesSz cx="6858000" cy="9144000"/>
  <p:embeddedFontLst>
    <p:embeddedFont>
      <p:font typeface="Calibri" panose="020F0502020204030204"/>
      <p:regular r:id="rId42"/>
      <p:bold r:id="rId43"/>
      <p:italic r:id="rId44"/>
      <p:boldItalic r:id="rId45"/>
    </p:embeddedFont>
    <p:embeddedFont>
      <p:font typeface="Arial Black" panose="020B0A04020102020204"/>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8" name="Shape 208"/>
        <p:cNvGrpSpPr/>
        <p:nvPr/>
      </p:nvGrpSpPr>
      <p:grpSpPr>
        <a:xfrm>
          <a:off x="0" y="0"/>
          <a:ext cx="0" cy="0"/>
          <a:chOff x="0" y="0"/>
          <a:chExt cx="0" cy="0"/>
        </a:xfrm>
      </p:grpSpPr>
      <p:sp>
        <p:nvSpPr>
          <p:cNvPr id="209" name="Google Shape;209;g2280ccaaf60_2_15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280ccaaf60_2_15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1" name="Google Shape;211;g2280ccaaf60_2_15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6" name="Shape 216"/>
        <p:cNvGrpSpPr/>
        <p:nvPr/>
      </p:nvGrpSpPr>
      <p:grpSpPr>
        <a:xfrm>
          <a:off x="0" y="0"/>
          <a:ext cx="0" cy="0"/>
          <a:chOff x="0" y="0"/>
          <a:chExt cx="0" cy="0"/>
        </a:xfrm>
      </p:grpSpPr>
      <p:sp>
        <p:nvSpPr>
          <p:cNvPr id="217" name="Google Shape;217;g2280ccaaf60_2_16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280ccaaf60_2_16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9" name="Google Shape;219;g2280ccaaf60_2_16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5" name="Shape 225"/>
        <p:cNvGrpSpPr/>
        <p:nvPr/>
      </p:nvGrpSpPr>
      <p:grpSpPr>
        <a:xfrm>
          <a:off x="0" y="0"/>
          <a:ext cx="0" cy="0"/>
          <a:chOff x="0" y="0"/>
          <a:chExt cx="0" cy="0"/>
        </a:xfrm>
      </p:grpSpPr>
      <p:sp>
        <p:nvSpPr>
          <p:cNvPr id="226" name="Google Shape;226;g2280ccaaf60_2_17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280ccaaf60_2_17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8" name="Google Shape;228;g2280ccaaf60_2_17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3" name="Shape 233"/>
        <p:cNvGrpSpPr/>
        <p:nvPr/>
      </p:nvGrpSpPr>
      <p:grpSpPr>
        <a:xfrm>
          <a:off x="0" y="0"/>
          <a:ext cx="0" cy="0"/>
          <a:chOff x="0" y="0"/>
          <a:chExt cx="0" cy="0"/>
        </a:xfrm>
      </p:grpSpPr>
      <p:sp>
        <p:nvSpPr>
          <p:cNvPr id="234" name="Google Shape;234;g2280ccaaf60_2_19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280ccaaf60_2_19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6" name="Google Shape;236;g2280ccaaf60_2_19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1" name="Shape 241"/>
        <p:cNvGrpSpPr/>
        <p:nvPr/>
      </p:nvGrpSpPr>
      <p:grpSpPr>
        <a:xfrm>
          <a:off x="0" y="0"/>
          <a:ext cx="0" cy="0"/>
          <a:chOff x="0" y="0"/>
          <a:chExt cx="0" cy="0"/>
        </a:xfrm>
      </p:grpSpPr>
      <p:sp>
        <p:nvSpPr>
          <p:cNvPr id="242" name="Google Shape;242;g2280ccaaf60_2_22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280ccaaf60_2_22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4" name="Google Shape;244;g2280ccaaf60_2_22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9" name="Shape 249"/>
        <p:cNvGrpSpPr/>
        <p:nvPr/>
      </p:nvGrpSpPr>
      <p:grpSpPr>
        <a:xfrm>
          <a:off x="0" y="0"/>
          <a:ext cx="0" cy="0"/>
          <a:chOff x="0" y="0"/>
          <a:chExt cx="0" cy="0"/>
        </a:xfrm>
      </p:grpSpPr>
      <p:sp>
        <p:nvSpPr>
          <p:cNvPr id="250" name="Google Shape;250;g2280ccaaf60_2_23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280ccaaf60_2_23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2" name="Google Shape;252;g2280ccaaf60_2_23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8" name="Shape 258"/>
        <p:cNvGrpSpPr/>
        <p:nvPr/>
      </p:nvGrpSpPr>
      <p:grpSpPr>
        <a:xfrm>
          <a:off x="0" y="0"/>
          <a:ext cx="0" cy="0"/>
          <a:chOff x="0" y="0"/>
          <a:chExt cx="0" cy="0"/>
        </a:xfrm>
      </p:grpSpPr>
      <p:sp>
        <p:nvSpPr>
          <p:cNvPr id="259" name="Google Shape;259;g22bfecf9ada_0_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2bfecf9ada_0_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1" name="Google Shape;261;g22bfecf9ada_0_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g22bfecf9ada_0_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2bfecf9ada_0_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g22bfecf9ada_0_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4" name="Shape 274"/>
        <p:cNvGrpSpPr/>
        <p:nvPr/>
      </p:nvGrpSpPr>
      <p:grpSpPr>
        <a:xfrm>
          <a:off x="0" y="0"/>
          <a:ext cx="0" cy="0"/>
          <a:chOff x="0" y="0"/>
          <a:chExt cx="0" cy="0"/>
        </a:xfrm>
      </p:grpSpPr>
      <p:sp>
        <p:nvSpPr>
          <p:cNvPr id="275" name="Google Shape;275;g22e99cc0cd1_0_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2e99cc0cd1_0_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77" name="Google Shape;277;g22e99cc0cd1_0_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3" name="Shape 283"/>
        <p:cNvGrpSpPr/>
        <p:nvPr/>
      </p:nvGrpSpPr>
      <p:grpSpPr>
        <a:xfrm>
          <a:off x="0" y="0"/>
          <a:ext cx="0" cy="0"/>
          <a:chOff x="0" y="0"/>
          <a:chExt cx="0" cy="0"/>
        </a:xfrm>
      </p:grpSpPr>
      <p:sp>
        <p:nvSpPr>
          <p:cNvPr id="284" name="Google Shape;284;g22e99cc0cd1_0_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2e99cc0cd1_0_2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86" name="Google Shape;286;g22e99cc0cd1_0_2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2280ccaaf60_2_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7" name="Google Shape;147;g2280ccaaf60_2_8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2" name="Shape 292"/>
        <p:cNvGrpSpPr/>
        <p:nvPr/>
      </p:nvGrpSpPr>
      <p:grpSpPr>
        <a:xfrm>
          <a:off x="0" y="0"/>
          <a:ext cx="0" cy="0"/>
          <a:chOff x="0" y="0"/>
          <a:chExt cx="0" cy="0"/>
        </a:xfrm>
      </p:grpSpPr>
      <p:sp>
        <p:nvSpPr>
          <p:cNvPr id="293" name="Google Shape;293;g22e99cc0cd1_0_3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2e99cc0cd1_0_3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5" name="Google Shape;295;g22e99cc0cd1_0_3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0" name="Shape 300"/>
        <p:cNvGrpSpPr/>
        <p:nvPr/>
      </p:nvGrpSpPr>
      <p:grpSpPr>
        <a:xfrm>
          <a:off x="0" y="0"/>
          <a:ext cx="0" cy="0"/>
          <a:chOff x="0" y="0"/>
          <a:chExt cx="0" cy="0"/>
        </a:xfrm>
      </p:grpSpPr>
      <p:sp>
        <p:nvSpPr>
          <p:cNvPr id="301" name="Google Shape;301;g22e99cc0cd1_0_3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2e99cc0cd1_0_3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03" name="Google Shape;303;g22e99cc0cd1_0_3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8" name="Shape 308"/>
        <p:cNvGrpSpPr/>
        <p:nvPr/>
      </p:nvGrpSpPr>
      <p:grpSpPr>
        <a:xfrm>
          <a:off x="0" y="0"/>
          <a:ext cx="0" cy="0"/>
          <a:chOff x="0" y="0"/>
          <a:chExt cx="0" cy="0"/>
        </a:xfrm>
      </p:grpSpPr>
      <p:sp>
        <p:nvSpPr>
          <p:cNvPr id="309" name="Google Shape;309;g22e99cc0cd1_0_4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22e99cc0cd1_0_4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11" name="Google Shape;311;g22e99cc0cd1_0_4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6" name="Shape 316"/>
        <p:cNvGrpSpPr/>
        <p:nvPr/>
      </p:nvGrpSpPr>
      <p:grpSpPr>
        <a:xfrm>
          <a:off x="0" y="0"/>
          <a:ext cx="0" cy="0"/>
          <a:chOff x="0" y="0"/>
          <a:chExt cx="0" cy="0"/>
        </a:xfrm>
      </p:grpSpPr>
      <p:sp>
        <p:nvSpPr>
          <p:cNvPr id="317" name="Google Shape;317;g22e99cc0cd1_0_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2e99cc0cd1_0_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19" name="Google Shape;319;g22e99cc0cd1_0_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4" name="Shape 324"/>
        <p:cNvGrpSpPr/>
        <p:nvPr/>
      </p:nvGrpSpPr>
      <p:grpSpPr>
        <a:xfrm>
          <a:off x="0" y="0"/>
          <a:ext cx="0" cy="0"/>
          <a:chOff x="0" y="0"/>
          <a:chExt cx="0" cy="0"/>
        </a:xfrm>
      </p:grpSpPr>
      <p:sp>
        <p:nvSpPr>
          <p:cNvPr id="325" name="Google Shape;325;g22e99cc0cd1_0_5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2e99cc0cd1_0_5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27" name="Google Shape;327;g22e99cc0cd1_0_5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3" name="Shape 333"/>
        <p:cNvGrpSpPr/>
        <p:nvPr/>
      </p:nvGrpSpPr>
      <p:grpSpPr>
        <a:xfrm>
          <a:off x="0" y="0"/>
          <a:ext cx="0" cy="0"/>
          <a:chOff x="0" y="0"/>
          <a:chExt cx="0" cy="0"/>
        </a:xfrm>
      </p:grpSpPr>
      <p:sp>
        <p:nvSpPr>
          <p:cNvPr id="334" name="Google Shape;334;g22e99cc0cd1_0_6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2e99cc0cd1_0_6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36" name="Google Shape;336;g22e99cc0cd1_0_6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1" name="Shape 341"/>
        <p:cNvGrpSpPr/>
        <p:nvPr/>
      </p:nvGrpSpPr>
      <p:grpSpPr>
        <a:xfrm>
          <a:off x="0" y="0"/>
          <a:ext cx="0" cy="0"/>
          <a:chOff x="0" y="0"/>
          <a:chExt cx="0" cy="0"/>
        </a:xfrm>
      </p:grpSpPr>
      <p:sp>
        <p:nvSpPr>
          <p:cNvPr id="342" name="Google Shape;342;g22e99cc0cd1_0_7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2e99cc0cd1_0_7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44" name="Google Shape;344;g22e99cc0cd1_0_7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9" name="Shape 349"/>
        <p:cNvGrpSpPr/>
        <p:nvPr/>
      </p:nvGrpSpPr>
      <p:grpSpPr>
        <a:xfrm>
          <a:off x="0" y="0"/>
          <a:ext cx="0" cy="0"/>
          <a:chOff x="0" y="0"/>
          <a:chExt cx="0" cy="0"/>
        </a:xfrm>
      </p:grpSpPr>
      <p:sp>
        <p:nvSpPr>
          <p:cNvPr id="350" name="Google Shape;350;g22e99cc0cd1_0_8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2e99cc0cd1_0_8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52" name="Google Shape;352;g22e99cc0cd1_0_8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7" name="Shape 357"/>
        <p:cNvGrpSpPr/>
        <p:nvPr/>
      </p:nvGrpSpPr>
      <p:grpSpPr>
        <a:xfrm>
          <a:off x="0" y="0"/>
          <a:ext cx="0" cy="0"/>
          <a:chOff x="0" y="0"/>
          <a:chExt cx="0" cy="0"/>
        </a:xfrm>
      </p:grpSpPr>
      <p:sp>
        <p:nvSpPr>
          <p:cNvPr id="358" name="Google Shape;358;g22bfecf9ada_0_3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9" name="Google Shape;359;g22bfecf9ada_0_3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3" name="Shape 363"/>
        <p:cNvGrpSpPr/>
        <p:nvPr/>
      </p:nvGrpSpPr>
      <p:grpSpPr>
        <a:xfrm>
          <a:off x="0" y="0"/>
          <a:ext cx="0" cy="0"/>
          <a:chOff x="0" y="0"/>
          <a:chExt cx="0" cy="0"/>
        </a:xfrm>
      </p:grpSpPr>
      <p:sp>
        <p:nvSpPr>
          <p:cNvPr id="364" name="Google Shape;364;g2280ccaaf60_2_28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2280ccaaf60_2_28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6" name="Google Shape;366;g2280ccaaf60_2_28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51"/>
        <p:cNvGrpSpPr/>
        <p:nvPr/>
      </p:nvGrpSpPr>
      <p:grpSpPr>
        <a:xfrm>
          <a:off x="0" y="0"/>
          <a:ext cx="0" cy="0"/>
          <a:chOff x="0" y="0"/>
          <a:chExt cx="0" cy="0"/>
        </a:xfrm>
      </p:grpSpPr>
      <p:sp>
        <p:nvSpPr>
          <p:cNvPr id="152" name="Google Shape;152;g2280ccaaf60_2_10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3" name="Google Shape;153;g2280ccaaf60_2_10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0" name="Shape 370"/>
        <p:cNvGrpSpPr/>
        <p:nvPr/>
      </p:nvGrpSpPr>
      <p:grpSpPr>
        <a:xfrm>
          <a:off x="0" y="0"/>
          <a:ext cx="0" cy="0"/>
          <a:chOff x="0" y="0"/>
          <a:chExt cx="0" cy="0"/>
        </a:xfrm>
      </p:grpSpPr>
      <p:sp>
        <p:nvSpPr>
          <p:cNvPr id="371" name="Google Shape;371;g2280ccaaf60_2_29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2280ccaaf60_2_29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73" name="Google Shape;373;g2280ccaaf60_2_29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9" name="Shape 379"/>
        <p:cNvGrpSpPr/>
        <p:nvPr/>
      </p:nvGrpSpPr>
      <p:grpSpPr>
        <a:xfrm>
          <a:off x="0" y="0"/>
          <a:ext cx="0" cy="0"/>
          <a:chOff x="0" y="0"/>
          <a:chExt cx="0" cy="0"/>
        </a:xfrm>
      </p:grpSpPr>
      <p:sp>
        <p:nvSpPr>
          <p:cNvPr id="380" name="Google Shape;380;g2149042c220_0_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149042c220_0_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82" name="Google Shape;382;g2149042c220_0_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8" name="Shape 388"/>
        <p:cNvGrpSpPr/>
        <p:nvPr/>
      </p:nvGrpSpPr>
      <p:grpSpPr>
        <a:xfrm>
          <a:off x="0" y="0"/>
          <a:ext cx="0" cy="0"/>
          <a:chOff x="0" y="0"/>
          <a:chExt cx="0" cy="0"/>
        </a:xfrm>
      </p:grpSpPr>
      <p:sp>
        <p:nvSpPr>
          <p:cNvPr id="389" name="Google Shape;389;g2280ccaaf60_2_30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2280ccaaf60_2_30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91" name="Google Shape;391;g2280ccaaf60_2_30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6" name="Shape 396"/>
        <p:cNvGrpSpPr/>
        <p:nvPr/>
      </p:nvGrpSpPr>
      <p:grpSpPr>
        <a:xfrm>
          <a:off x="0" y="0"/>
          <a:ext cx="0" cy="0"/>
          <a:chOff x="0" y="0"/>
          <a:chExt cx="0" cy="0"/>
        </a:xfrm>
      </p:grpSpPr>
      <p:sp>
        <p:nvSpPr>
          <p:cNvPr id="397" name="Google Shape;397;g22bfecf9ada_0_4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22bfecf9ada_0_4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9" name="Google Shape;399;g22bfecf9ada_0_4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7" name="Shape 157"/>
        <p:cNvGrpSpPr/>
        <p:nvPr/>
      </p:nvGrpSpPr>
      <p:grpSpPr>
        <a:xfrm>
          <a:off x="0" y="0"/>
          <a:ext cx="0" cy="0"/>
          <a:chOff x="0" y="0"/>
          <a:chExt cx="0" cy="0"/>
        </a:xfrm>
      </p:grpSpPr>
      <p:sp>
        <p:nvSpPr>
          <p:cNvPr id="158" name="Google Shape;158;g2280ccaaf60_2_10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280ccaaf60_2_10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0" name="Google Shape;160;g2280ccaaf60_2_10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2280ccaaf60_2_1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9" name="Google Shape;169;g2280ccaaf60_2_11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Google Shape;176;g2280ccaaf60_2_1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8" name="Google Shape;178;g2280ccaaf60_2_1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g2280ccaaf60_2_13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g2280ccaaf60_2_13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2" name="Shape 192"/>
        <p:cNvGrpSpPr/>
        <p:nvPr/>
      </p:nvGrpSpPr>
      <p:grpSpPr>
        <a:xfrm>
          <a:off x="0" y="0"/>
          <a:ext cx="0" cy="0"/>
          <a:chOff x="0" y="0"/>
          <a:chExt cx="0" cy="0"/>
        </a:xfrm>
      </p:grpSpPr>
      <p:sp>
        <p:nvSpPr>
          <p:cNvPr id="193" name="Google Shape;193;g2280ccaaf60_2_14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80ccaaf60_2_14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5" name="Google Shape;195;g2280ccaaf60_2_14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0" name="Shape 200"/>
        <p:cNvGrpSpPr/>
        <p:nvPr/>
      </p:nvGrpSpPr>
      <p:grpSpPr>
        <a:xfrm>
          <a:off x="0" y="0"/>
          <a:ext cx="0" cy="0"/>
          <a:chOff x="0" y="0"/>
          <a:chExt cx="0" cy="0"/>
        </a:xfrm>
      </p:grpSpPr>
      <p:sp>
        <p:nvSpPr>
          <p:cNvPr id="201" name="Google Shape;201;g2280ccaaf60_2_15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280ccaaf60_2_15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3" name="Google Shape;203;g2280ccaaf60_2_15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6" name="Shape 56"/>
        <p:cNvGrpSpPr/>
        <p:nvPr/>
      </p:nvGrpSpPr>
      <p:grpSpPr>
        <a:xfrm>
          <a:off x="0" y="0"/>
          <a:ext cx="0" cy="0"/>
          <a:chOff x="0" y="0"/>
          <a:chExt cx="0" cy="0"/>
        </a:xfrm>
      </p:grpSpPr>
      <p:sp>
        <p:nvSpPr>
          <p:cNvPr id="57" name="Google Shape;57;p1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type="pic" idx="2"/>
          </p:nvPr>
        </p:nvSpPr>
        <p:spPr>
          <a:xfrm>
            <a:off x="896144" y="306388"/>
            <a:ext cx="2743200" cy="2057400"/>
          </a:xfrm>
          <a:prstGeom prst="rect">
            <a:avLst/>
          </a:prstGeom>
          <a:noFill/>
          <a:ln>
            <a:noFill/>
          </a:ln>
        </p:spPr>
      </p:sp>
      <p:sp>
        <p:nvSpPr>
          <p:cNvPr id="109" name="Google Shape;109;p22"/>
          <p:cNvSpPr txBox="1"/>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31" name="Shape 131"/>
        <p:cNvGrpSpPr/>
        <p:nvPr/>
      </p:nvGrpSpPr>
      <p:grpSpPr>
        <a:xfrm>
          <a:off x="0" y="0"/>
          <a:ext cx="0" cy="0"/>
          <a:chOff x="0" y="0"/>
          <a:chExt cx="0" cy="0"/>
        </a:xfrm>
      </p:grpSpPr>
      <p:sp>
        <p:nvSpPr>
          <p:cNvPr id="132" name="Google Shape;132;p2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a:solidFill>
                  <a:schemeClr val="lt1"/>
                </a:solidFill>
              </a:rPr>
              <a:t>Third Sunday of Easter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212" name="Shape 212"/>
        <p:cNvGrpSpPr/>
        <p:nvPr/>
      </p:nvGrpSpPr>
      <p:grpSpPr>
        <a:xfrm>
          <a:off x="0" y="0"/>
          <a:ext cx="0" cy="0"/>
          <a:chOff x="0" y="0"/>
          <a:chExt cx="0" cy="0"/>
        </a:xfrm>
      </p:grpSpPr>
      <p:sp>
        <p:nvSpPr>
          <p:cNvPr id="213" name="Google Shape;213;p36"/>
          <p:cNvSpPr/>
          <p:nvPr/>
        </p:nvSpPr>
        <p:spPr>
          <a:xfrm>
            <a:off x="551204" y="523876"/>
            <a:ext cx="607200" cy="428700"/>
          </a:xfrm>
          <a:prstGeom prst="rect">
            <a:avLst/>
          </a:prstGeom>
          <a:solidFill>
            <a:srgbClr val="741B47"/>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18</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14" name="Google Shape;214;p36"/>
          <p:cNvSpPr txBox="1"/>
          <p:nvPr/>
        </p:nvSpPr>
        <p:spPr>
          <a:xfrm>
            <a:off x="551180" y="1059090"/>
            <a:ext cx="2614500" cy="4202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One of them, named Cleopas, asked him, “Are you the only visitor in Jerusalem who doesn't know the things that have been happening there these last few days?”</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chemeClr val="dk1"/>
              </a:buClr>
              <a:buSzPts val="1100"/>
              <a:buFont typeface="Arial" panose="020B0604020202020204"/>
              <a:buNone/>
            </a:pP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15" name="Google Shape;215;p36"/>
          <p:cNvPicPr preferRelativeResize="0"/>
          <p:nvPr/>
        </p:nvPicPr>
        <p:blipFill rotWithShape="1">
          <a:blip r:embed="rId1"/>
          <a:srcRect/>
          <a:stretch>
            <a:fillRect/>
          </a:stretch>
        </p:blipFill>
        <p:spPr>
          <a:xfrm>
            <a:off x="3365700" y="523875"/>
            <a:ext cx="5461025" cy="4095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220" name="Shape 220"/>
        <p:cNvGrpSpPr/>
        <p:nvPr/>
      </p:nvGrpSpPr>
      <p:grpSpPr>
        <a:xfrm>
          <a:off x="0" y="0"/>
          <a:ext cx="0" cy="0"/>
          <a:chOff x="0" y="0"/>
          <a:chExt cx="0" cy="0"/>
        </a:xfrm>
      </p:grpSpPr>
      <p:sp>
        <p:nvSpPr>
          <p:cNvPr id="221" name="Google Shape;221;p37"/>
          <p:cNvSpPr txBox="1"/>
          <p:nvPr/>
        </p:nvSpPr>
        <p:spPr>
          <a:xfrm>
            <a:off x="457811" y="702623"/>
            <a:ext cx="642900" cy="384900"/>
          </a:xfrm>
          <a:prstGeom prst="rect">
            <a:avLst/>
          </a:prstGeom>
          <a:solidFill>
            <a:srgbClr val="36609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19</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22" name="Google Shape;222;p37"/>
          <p:cNvSpPr txBox="1"/>
          <p:nvPr/>
        </p:nvSpPr>
        <p:spPr>
          <a:xfrm>
            <a:off x="457800" y="1208388"/>
            <a:ext cx="3409500" cy="3879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“What things?” he asked.</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chemeClr val="dk1"/>
              </a:buClr>
              <a:buSzPts val="1100"/>
              <a:buFont typeface="Arial" panose="020B0604020202020204"/>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 things that happened to Jesus of Nazareth,” they answered. “This man was a prophet and was considered by God and by all the people to be powerful in everything he said and did. </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SzPts val="1100"/>
              <a:buNone/>
            </a:pP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23" name="Google Shape;223;p37"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24" name="Google Shape;224;p37"/>
          <p:cNvPicPr preferRelativeResize="0"/>
          <p:nvPr/>
        </p:nvPicPr>
        <p:blipFill rotWithShape="1">
          <a:blip r:embed="rId1"/>
          <a:srcRect/>
          <a:stretch>
            <a:fillRect/>
          </a:stretch>
        </p:blipFill>
        <p:spPr>
          <a:xfrm>
            <a:off x="4260800" y="883425"/>
            <a:ext cx="4502200" cy="3376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29" name="Shape 229"/>
        <p:cNvGrpSpPr/>
        <p:nvPr/>
      </p:nvGrpSpPr>
      <p:grpSpPr>
        <a:xfrm>
          <a:off x="0" y="0"/>
          <a:ext cx="0" cy="0"/>
          <a:chOff x="0" y="0"/>
          <a:chExt cx="0" cy="0"/>
        </a:xfrm>
      </p:grpSpPr>
      <p:sp>
        <p:nvSpPr>
          <p:cNvPr id="230" name="Google Shape;230;p38"/>
          <p:cNvSpPr txBox="1"/>
          <p:nvPr/>
        </p:nvSpPr>
        <p:spPr>
          <a:xfrm>
            <a:off x="543560" y="1058863"/>
            <a:ext cx="24981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Our chief priests and rulers handed him over to be sentenced to death, and he was crucified.</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31" name="Google Shape;231;p38"/>
          <p:cNvSpPr txBox="1"/>
          <p:nvPr/>
        </p:nvSpPr>
        <p:spPr>
          <a:xfrm>
            <a:off x="543437" y="564777"/>
            <a:ext cx="642900" cy="384900"/>
          </a:xfrm>
          <a:prstGeom prst="rect">
            <a:avLst/>
          </a:prstGeom>
          <a:solidFill>
            <a:srgbClr val="7F6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20</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32" name="Google Shape;232;p38"/>
          <p:cNvPicPr preferRelativeResize="0"/>
          <p:nvPr/>
        </p:nvPicPr>
        <p:blipFill rotWithShape="1">
          <a:blip r:embed="rId1"/>
          <a:srcRect/>
          <a:stretch>
            <a:fillRect/>
          </a:stretch>
        </p:blipFill>
        <p:spPr>
          <a:xfrm>
            <a:off x="3481576" y="538863"/>
            <a:ext cx="5421051" cy="4065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37" name="Shape 237"/>
        <p:cNvGrpSpPr/>
        <p:nvPr/>
      </p:nvGrpSpPr>
      <p:grpSpPr>
        <a:xfrm>
          <a:off x="0" y="0"/>
          <a:ext cx="0" cy="0"/>
          <a:chOff x="0" y="0"/>
          <a:chExt cx="0" cy="0"/>
        </a:xfrm>
      </p:grpSpPr>
      <p:sp>
        <p:nvSpPr>
          <p:cNvPr id="238" name="Google Shape;238;p39"/>
          <p:cNvSpPr/>
          <p:nvPr/>
        </p:nvSpPr>
        <p:spPr>
          <a:xfrm>
            <a:off x="598829" y="830671"/>
            <a:ext cx="607200" cy="428700"/>
          </a:xfrm>
          <a:prstGeom prst="rect">
            <a:avLst/>
          </a:prstGeom>
          <a:solidFill>
            <a:srgbClr val="660066"/>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21</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39" name="Google Shape;239;p39"/>
          <p:cNvSpPr txBox="1"/>
          <p:nvPr/>
        </p:nvSpPr>
        <p:spPr>
          <a:xfrm>
            <a:off x="598799" y="1432875"/>
            <a:ext cx="2982600" cy="258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And we had hoped that he would be the one who was going to set Israel free! Besides all that, this is now the third day since it happened.</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40" name="Google Shape;240;p39"/>
          <p:cNvPicPr preferRelativeResize="0"/>
          <p:nvPr/>
        </p:nvPicPr>
        <p:blipFill rotWithShape="1">
          <a:blip r:embed="rId1"/>
          <a:srcRect/>
          <a:stretch>
            <a:fillRect/>
          </a:stretch>
        </p:blipFill>
        <p:spPr>
          <a:xfrm>
            <a:off x="3627324" y="600075"/>
            <a:ext cx="5257800" cy="3943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5" name="Shape 245"/>
        <p:cNvGrpSpPr/>
        <p:nvPr/>
      </p:nvGrpSpPr>
      <p:grpSpPr>
        <a:xfrm>
          <a:off x="0" y="0"/>
          <a:ext cx="0" cy="0"/>
          <a:chOff x="0" y="0"/>
          <a:chExt cx="0" cy="0"/>
        </a:xfrm>
      </p:grpSpPr>
      <p:sp>
        <p:nvSpPr>
          <p:cNvPr id="246" name="Google Shape;246;p40"/>
          <p:cNvSpPr/>
          <p:nvPr/>
        </p:nvSpPr>
        <p:spPr>
          <a:xfrm>
            <a:off x="751788" y="4269159"/>
            <a:ext cx="607200" cy="428700"/>
          </a:xfrm>
          <a:prstGeom prst="rect">
            <a:avLst/>
          </a:prstGeom>
          <a:solidFill>
            <a:srgbClr val="5B0F00"/>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22</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47" name="Google Shape;247;p40"/>
          <p:cNvSpPr txBox="1"/>
          <p:nvPr/>
        </p:nvSpPr>
        <p:spPr>
          <a:xfrm>
            <a:off x="1504200" y="4321950"/>
            <a:ext cx="6888000" cy="646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Some of the women of our group surprised us; they went at dawn to the tomb,</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48" name="Google Shape;248;p40"/>
          <p:cNvPicPr preferRelativeResize="0"/>
          <p:nvPr/>
        </p:nvPicPr>
        <p:blipFill rotWithShape="1">
          <a:blip r:embed="rId1"/>
          <a:srcRect/>
          <a:stretch>
            <a:fillRect/>
          </a:stretch>
        </p:blipFill>
        <p:spPr>
          <a:xfrm>
            <a:off x="2014575" y="333425"/>
            <a:ext cx="5114834" cy="3836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253" name="Shape 253"/>
        <p:cNvGrpSpPr/>
        <p:nvPr/>
      </p:nvGrpSpPr>
      <p:grpSpPr>
        <a:xfrm>
          <a:off x="0" y="0"/>
          <a:ext cx="0" cy="0"/>
          <a:chOff x="0" y="0"/>
          <a:chExt cx="0" cy="0"/>
        </a:xfrm>
      </p:grpSpPr>
      <p:sp>
        <p:nvSpPr>
          <p:cNvPr id="254" name="Google Shape;254;p41"/>
          <p:cNvSpPr txBox="1"/>
          <p:nvPr/>
        </p:nvSpPr>
        <p:spPr>
          <a:xfrm>
            <a:off x="553686" y="1302393"/>
            <a:ext cx="642900" cy="384900"/>
          </a:xfrm>
          <a:prstGeom prst="rect">
            <a:avLst/>
          </a:prstGeom>
          <a:solidFill>
            <a:srgbClr val="134F5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23</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55" name="Google Shape;255;p41"/>
          <p:cNvSpPr txBox="1"/>
          <p:nvPr/>
        </p:nvSpPr>
        <p:spPr>
          <a:xfrm>
            <a:off x="553720" y="1971040"/>
            <a:ext cx="2466600" cy="258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 but could not find his body. They came back saying they had seen a vision of angels who told them that he is alive.</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56" name="Google Shape;256;p4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57" name="Google Shape;257;p41"/>
          <p:cNvPicPr preferRelativeResize="0"/>
          <p:nvPr/>
        </p:nvPicPr>
        <p:blipFill rotWithShape="1">
          <a:blip r:embed="rId1"/>
          <a:srcRect/>
          <a:stretch>
            <a:fillRect/>
          </a:stretch>
        </p:blipFill>
        <p:spPr>
          <a:xfrm>
            <a:off x="3183288" y="563175"/>
            <a:ext cx="5356198" cy="4017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262" name="Shape 262"/>
        <p:cNvGrpSpPr/>
        <p:nvPr/>
      </p:nvGrpSpPr>
      <p:grpSpPr>
        <a:xfrm>
          <a:off x="0" y="0"/>
          <a:ext cx="0" cy="0"/>
          <a:chOff x="0" y="0"/>
          <a:chExt cx="0" cy="0"/>
        </a:xfrm>
      </p:grpSpPr>
      <p:sp>
        <p:nvSpPr>
          <p:cNvPr id="263" name="Google Shape;263;p42"/>
          <p:cNvSpPr txBox="1"/>
          <p:nvPr/>
        </p:nvSpPr>
        <p:spPr>
          <a:xfrm>
            <a:off x="473075" y="1831022"/>
            <a:ext cx="2877300" cy="226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Some of our group went to the tomb and found it exactly as the women had said, but they did not see him.”</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4" name="Google Shape;264;p42"/>
          <p:cNvSpPr txBox="1"/>
          <p:nvPr/>
        </p:nvSpPr>
        <p:spPr>
          <a:xfrm>
            <a:off x="472952" y="1206445"/>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24</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65" name="Google Shape;265;p42"/>
          <p:cNvPicPr preferRelativeResize="0"/>
          <p:nvPr/>
        </p:nvPicPr>
        <p:blipFill rotWithShape="1">
          <a:blip r:embed="rId1"/>
          <a:srcRect/>
          <a:stretch>
            <a:fillRect/>
          </a:stretch>
        </p:blipFill>
        <p:spPr>
          <a:xfrm>
            <a:off x="3406925" y="513438"/>
            <a:ext cx="5488824" cy="41166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270" name="Shape 270"/>
        <p:cNvGrpSpPr/>
        <p:nvPr/>
      </p:nvGrpSpPr>
      <p:grpSpPr>
        <a:xfrm>
          <a:off x="0" y="0"/>
          <a:ext cx="0" cy="0"/>
          <a:chOff x="0" y="0"/>
          <a:chExt cx="0" cy="0"/>
        </a:xfrm>
      </p:grpSpPr>
      <p:sp>
        <p:nvSpPr>
          <p:cNvPr id="271" name="Google Shape;271;p43"/>
          <p:cNvSpPr/>
          <p:nvPr/>
        </p:nvSpPr>
        <p:spPr>
          <a:xfrm>
            <a:off x="643840" y="1189521"/>
            <a:ext cx="607200" cy="428700"/>
          </a:xfrm>
          <a:prstGeom prst="rect">
            <a:avLst/>
          </a:prstGeom>
          <a:solidFill>
            <a:srgbClr val="274E1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25</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72" name="Google Shape;272;p43"/>
          <p:cNvSpPr txBox="1"/>
          <p:nvPr/>
        </p:nvSpPr>
        <p:spPr>
          <a:xfrm>
            <a:off x="643850" y="1868175"/>
            <a:ext cx="3528000" cy="1616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Then Jesus said to them, “How foolish you are, how slow you are to believe everything the prophets said! </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73" name="Google Shape;273;p43"/>
          <p:cNvPicPr preferRelativeResize="0"/>
          <p:nvPr/>
        </p:nvPicPr>
        <p:blipFill rotWithShape="1">
          <a:blip r:embed="rId1"/>
          <a:srcRect/>
          <a:stretch>
            <a:fillRect/>
          </a:stretch>
        </p:blipFill>
        <p:spPr>
          <a:xfrm>
            <a:off x="4171850" y="821500"/>
            <a:ext cx="4667348" cy="35005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278" name="Shape 278"/>
        <p:cNvGrpSpPr/>
        <p:nvPr/>
      </p:nvGrpSpPr>
      <p:grpSpPr>
        <a:xfrm>
          <a:off x="0" y="0"/>
          <a:ext cx="0" cy="0"/>
          <a:chOff x="0" y="0"/>
          <a:chExt cx="0" cy="0"/>
        </a:xfrm>
      </p:grpSpPr>
      <p:sp>
        <p:nvSpPr>
          <p:cNvPr id="279" name="Google Shape;279;p44"/>
          <p:cNvSpPr txBox="1"/>
          <p:nvPr/>
        </p:nvSpPr>
        <p:spPr>
          <a:xfrm>
            <a:off x="597444" y="773723"/>
            <a:ext cx="642900" cy="384900"/>
          </a:xfrm>
          <a:prstGeom prst="rect">
            <a:avLst/>
          </a:prstGeom>
          <a:solidFill>
            <a:srgbClr val="93895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26</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80" name="Google Shape;280;p44"/>
          <p:cNvSpPr txBox="1"/>
          <p:nvPr/>
        </p:nvSpPr>
        <p:spPr>
          <a:xfrm>
            <a:off x="597450" y="1317825"/>
            <a:ext cx="29553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 Was it not necessary for the Messiah to suffer these things and then to enter his glory?”</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81" name="Google Shape;281;p44"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82" name="Google Shape;282;p44"/>
          <p:cNvPicPr preferRelativeResize="0"/>
          <p:nvPr/>
        </p:nvPicPr>
        <p:blipFill rotWithShape="1">
          <a:blip r:embed="rId1"/>
          <a:srcRect/>
          <a:stretch>
            <a:fillRect/>
          </a:stretch>
        </p:blipFill>
        <p:spPr>
          <a:xfrm>
            <a:off x="4572000" y="1000125"/>
            <a:ext cx="4190999" cy="31432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287" name="Shape 287"/>
        <p:cNvGrpSpPr/>
        <p:nvPr/>
      </p:nvGrpSpPr>
      <p:grpSpPr>
        <a:xfrm>
          <a:off x="0" y="0"/>
          <a:ext cx="0" cy="0"/>
          <a:chOff x="0" y="0"/>
          <a:chExt cx="0" cy="0"/>
        </a:xfrm>
      </p:grpSpPr>
      <p:sp>
        <p:nvSpPr>
          <p:cNvPr id="288" name="Google Shape;288;p45"/>
          <p:cNvSpPr txBox="1"/>
          <p:nvPr/>
        </p:nvSpPr>
        <p:spPr>
          <a:xfrm>
            <a:off x="5130946" y="1326888"/>
            <a:ext cx="642900" cy="384900"/>
          </a:xfrm>
          <a:prstGeom prst="rect">
            <a:avLst/>
          </a:prstGeom>
          <a:solidFill>
            <a:srgbClr val="31859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27</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89" name="Google Shape;289;p45"/>
          <p:cNvSpPr txBox="1"/>
          <p:nvPr/>
        </p:nvSpPr>
        <p:spPr>
          <a:xfrm>
            <a:off x="5130950" y="1969500"/>
            <a:ext cx="3482700" cy="215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And Jesus explained to them what was said about himself in all the Scriptures, beginning with the books of Moses and the writings of all the prophets.</a:t>
            </a:r>
            <a:endParaRPr sz="200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90" name="Google Shape;290;p45"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91" name="Google Shape;291;p45"/>
          <p:cNvPicPr preferRelativeResize="0"/>
          <p:nvPr/>
        </p:nvPicPr>
        <p:blipFill rotWithShape="1">
          <a:blip r:embed="rId1"/>
          <a:srcRect/>
          <a:stretch>
            <a:fillRect/>
          </a:stretch>
        </p:blipFill>
        <p:spPr>
          <a:xfrm>
            <a:off x="457200" y="1000125"/>
            <a:ext cx="4190999" cy="3143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48" name="Shape 148"/>
        <p:cNvGrpSpPr/>
        <p:nvPr/>
      </p:nvGrpSpPr>
      <p:grpSpPr>
        <a:xfrm>
          <a:off x="0" y="0"/>
          <a:ext cx="0" cy="0"/>
          <a:chOff x="0" y="0"/>
          <a:chExt cx="0" cy="0"/>
        </a:xfrm>
      </p:grpSpPr>
      <p:sp>
        <p:nvSpPr>
          <p:cNvPr id="149" name="Google Shape;149;p28"/>
          <p:cNvSpPr txBox="1"/>
          <p:nvPr/>
        </p:nvSpPr>
        <p:spPr>
          <a:xfrm>
            <a:off x="280353" y="833120"/>
            <a:ext cx="8558400" cy="23088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GB" sz="1500">
                <a:solidFill>
                  <a:schemeClr val="lt1"/>
                </a:solidFill>
              </a:rPr>
              <a:t>Easter isn’t over, it has just begun! We continue to celebrate Christ’s resurrection with this story, as we see His unexpected encounter with disciples on the road to Emmaus. These bring the story to life and emphasize how we can find daily blessings in our lives, if our eyes are open for them.</a:t>
            </a:r>
            <a:endParaRPr sz="1500">
              <a:solidFill>
                <a:schemeClr val="lt1"/>
              </a:solidFill>
            </a:endParaRPr>
          </a:p>
          <a:p>
            <a:pPr marL="0" marR="0" lvl="0" indent="0" algn="just" rtl="0">
              <a:lnSpc>
                <a:spcPct val="100000"/>
              </a:lnSpc>
              <a:spcBef>
                <a:spcPts val="0"/>
              </a:spcBef>
              <a:spcAft>
                <a:spcPts val="0"/>
              </a:spcAft>
              <a:buSzPts val="1100"/>
              <a:buNone/>
            </a:pPr>
            <a:endParaRPr sz="1500">
              <a:solidFill>
                <a:schemeClr val="lt1"/>
              </a:solidFill>
            </a:endParaRPr>
          </a:p>
          <a:p>
            <a:pPr marL="0" marR="0" lvl="0" indent="0" algn="just" rtl="0">
              <a:lnSpc>
                <a:spcPct val="100000"/>
              </a:lnSpc>
              <a:spcBef>
                <a:spcPts val="0"/>
              </a:spcBef>
              <a:spcAft>
                <a:spcPts val="0"/>
              </a:spcAft>
              <a:buClr>
                <a:schemeClr val="dk1"/>
              </a:buClr>
              <a:buSzPts val="1100"/>
              <a:buFont typeface="Arial" panose="020B0604020202020204"/>
              <a:buNone/>
            </a:pPr>
            <a:r>
              <a:rPr lang="en-GB" sz="1500">
                <a:solidFill>
                  <a:schemeClr val="lt1"/>
                </a:solidFill>
              </a:rPr>
              <a:t>That sometimes things in our lives don’t make sense to us. Even if we know God is at work, we have a difficult time understanding what He might be doing. In this lesson, we recognize that God’s big plans will come through, no matter what we can recognize immediately. Jesus revealed who He was to disciples, when they were ready and willing to comprehend. So we, too, can see His hand, if we are ready to look for it. Blessings are all around us if we expect them.</a:t>
            </a:r>
            <a:endParaRPr sz="1500">
              <a:solidFill>
                <a:schemeClr val="lt1"/>
              </a:solidFill>
            </a:endParaRPr>
          </a:p>
          <a:p>
            <a:pPr marL="0" marR="0" lvl="0" indent="0" algn="just" rtl="0">
              <a:lnSpc>
                <a:spcPct val="100000"/>
              </a:lnSpc>
              <a:spcBef>
                <a:spcPts val="0"/>
              </a:spcBef>
              <a:spcAft>
                <a:spcPts val="0"/>
              </a:spcAft>
              <a:buNone/>
            </a:pPr>
            <a:endParaRPr sz="150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296" name="Shape 296"/>
        <p:cNvGrpSpPr/>
        <p:nvPr/>
      </p:nvGrpSpPr>
      <p:grpSpPr>
        <a:xfrm>
          <a:off x="0" y="0"/>
          <a:ext cx="0" cy="0"/>
          <a:chOff x="0" y="0"/>
          <a:chExt cx="0" cy="0"/>
        </a:xfrm>
      </p:grpSpPr>
      <p:sp>
        <p:nvSpPr>
          <p:cNvPr id="297" name="Google Shape;297;p46"/>
          <p:cNvSpPr txBox="1"/>
          <p:nvPr/>
        </p:nvSpPr>
        <p:spPr>
          <a:xfrm>
            <a:off x="473075" y="1831022"/>
            <a:ext cx="2877300" cy="193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As they came near the village to which they were going, Jesus acted as if he were going farther;</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98" name="Google Shape;298;p46"/>
          <p:cNvSpPr txBox="1"/>
          <p:nvPr/>
        </p:nvSpPr>
        <p:spPr>
          <a:xfrm>
            <a:off x="472952" y="1206445"/>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28</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99" name="Google Shape;299;p46"/>
          <p:cNvPicPr preferRelativeResize="0"/>
          <p:nvPr/>
        </p:nvPicPr>
        <p:blipFill rotWithShape="1">
          <a:blip r:embed="rId1"/>
          <a:srcRect/>
          <a:stretch>
            <a:fillRect/>
          </a:stretch>
        </p:blipFill>
        <p:spPr>
          <a:xfrm>
            <a:off x="3545375" y="625837"/>
            <a:ext cx="5189125" cy="3891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304" name="Shape 304"/>
        <p:cNvGrpSpPr/>
        <p:nvPr/>
      </p:nvGrpSpPr>
      <p:grpSpPr>
        <a:xfrm>
          <a:off x="0" y="0"/>
          <a:ext cx="0" cy="0"/>
          <a:chOff x="0" y="0"/>
          <a:chExt cx="0" cy="0"/>
        </a:xfrm>
      </p:grpSpPr>
      <p:sp>
        <p:nvSpPr>
          <p:cNvPr id="305" name="Google Shape;305;p47"/>
          <p:cNvSpPr/>
          <p:nvPr/>
        </p:nvSpPr>
        <p:spPr>
          <a:xfrm>
            <a:off x="643840" y="1189521"/>
            <a:ext cx="607200" cy="428700"/>
          </a:xfrm>
          <a:prstGeom prst="rect">
            <a:avLst/>
          </a:prstGeom>
          <a:solidFill>
            <a:srgbClr val="274E1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29</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306" name="Google Shape;306;p47"/>
          <p:cNvSpPr txBox="1"/>
          <p:nvPr/>
        </p:nvSpPr>
        <p:spPr>
          <a:xfrm>
            <a:off x="643850" y="1868175"/>
            <a:ext cx="2442300" cy="2909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but they held him back, saying, “Stay with us; the day is almost over and it is getting dark.” So he went in to stay with them.</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07" name="Google Shape;307;p47"/>
          <p:cNvPicPr preferRelativeResize="0"/>
          <p:nvPr/>
        </p:nvPicPr>
        <p:blipFill rotWithShape="1">
          <a:blip r:embed="rId1"/>
          <a:srcRect/>
          <a:stretch>
            <a:fillRect/>
          </a:stretch>
        </p:blipFill>
        <p:spPr>
          <a:xfrm>
            <a:off x="3145840" y="436738"/>
            <a:ext cx="5693361" cy="42700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312" name="Shape 312"/>
        <p:cNvGrpSpPr/>
        <p:nvPr/>
      </p:nvGrpSpPr>
      <p:grpSpPr>
        <a:xfrm>
          <a:off x="0" y="0"/>
          <a:ext cx="0" cy="0"/>
          <a:chOff x="0" y="0"/>
          <a:chExt cx="0" cy="0"/>
        </a:xfrm>
      </p:grpSpPr>
      <p:sp>
        <p:nvSpPr>
          <p:cNvPr id="313" name="Google Shape;313;p48"/>
          <p:cNvSpPr/>
          <p:nvPr/>
        </p:nvSpPr>
        <p:spPr>
          <a:xfrm>
            <a:off x="529648" y="1122367"/>
            <a:ext cx="607200" cy="428700"/>
          </a:xfrm>
          <a:prstGeom prst="rect">
            <a:avLst/>
          </a:prstGeom>
          <a:solidFill>
            <a:srgbClr val="5F497A"/>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30</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314" name="Google Shape;314;p48"/>
          <p:cNvSpPr txBox="1"/>
          <p:nvPr/>
        </p:nvSpPr>
        <p:spPr>
          <a:xfrm>
            <a:off x="529590" y="1763713"/>
            <a:ext cx="2646900" cy="258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 He sat down to eat with them, took the bread, and said the blessing; then he broke the bread and gave it to them</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15" name="Google Shape;315;p48"/>
          <p:cNvPicPr preferRelativeResize="0"/>
          <p:nvPr/>
        </p:nvPicPr>
        <p:blipFill rotWithShape="1">
          <a:blip r:embed="rId1"/>
          <a:srcRect/>
          <a:stretch>
            <a:fillRect/>
          </a:stretch>
        </p:blipFill>
        <p:spPr>
          <a:xfrm>
            <a:off x="3461550" y="591249"/>
            <a:ext cx="5281349" cy="3961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320" name="Shape 320"/>
        <p:cNvGrpSpPr/>
        <p:nvPr/>
      </p:nvGrpSpPr>
      <p:grpSpPr>
        <a:xfrm>
          <a:off x="0" y="0"/>
          <a:ext cx="0" cy="0"/>
          <a:chOff x="0" y="0"/>
          <a:chExt cx="0" cy="0"/>
        </a:xfrm>
      </p:grpSpPr>
      <p:sp>
        <p:nvSpPr>
          <p:cNvPr id="321" name="Google Shape;321;p49"/>
          <p:cNvSpPr/>
          <p:nvPr/>
        </p:nvSpPr>
        <p:spPr>
          <a:xfrm>
            <a:off x="551204" y="523876"/>
            <a:ext cx="607200" cy="428700"/>
          </a:xfrm>
          <a:prstGeom prst="rect">
            <a:avLst/>
          </a:prstGeom>
          <a:solidFill>
            <a:srgbClr val="741B47"/>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31</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322" name="Google Shape;322;p49"/>
          <p:cNvSpPr txBox="1"/>
          <p:nvPr/>
        </p:nvSpPr>
        <p:spPr>
          <a:xfrm>
            <a:off x="551177" y="1059100"/>
            <a:ext cx="1715700" cy="2909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Then their eyes were opened and they recognized him, but he disappeared from their sight. </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23" name="Google Shape;323;p49"/>
          <p:cNvPicPr preferRelativeResize="0"/>
          <p:nvPr/>
        </p:nvPicPr>
        <p:blipFill rotWithShape="1">
          <a:blip r:embed="rId1"/>
          <a:srcRect/>
          <a:stretch>
            <a:fillRect/>
          </a:stretch>
        </p:blipFill>
        <p:spPr>
          <a:xfrm>
            <a:off x="3365700" y="523875"/>
            <a:ext cx="5461025" cy="4095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328" name="Shape 328"/>
        <p:cNvGrpSpPr/>
        <p:nvPr/>
      </p:nvGrpSpPr>
      <p:grpSpPr>
        <a:xfrm>
          <a:off x="0" y="0"/>
          <a:ext cx="0" cy="0"/>
          <a:chOff x="0" y="0"/>
          <a:chExt cx="0" cy="0"/>
        </a:xfrm>
      </p:grpSpPr>
      <p:sp>
        <p:nvSpPr>
          <p:cNvPr id="329" name="Google Shape;329;p50"/>
          <p:cNvSpPr txBox="1"/>
          <p:nvPr/>
        </p:nvSpPr>
        <p:spPr>
          <a:xfrm>
            <a:off x="657836" y="702623"/>
            <a:ext cx="642900" cy="384900"/>
          </a:xfrm>
          <a:prstGeom prst="rect">
            <a:avLst/>
          </a:prstGeom>
          <a:solidFill>
            <a:srgbClr val="36609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32</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330" name="Google Shape;330;p50"/>
          <p:cNvSpPr txBox="1"/>
          <p:nvPr/>
        </p:nvSpPr>
        <p:spPr>
          <a:xfrm>
            <a:off x="657825" y="1208400"/>
            <a:ext cx="2542500" cy="2909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 They said to each other, “Wasn't it like a fire burning in us when he talked to us on the road and explained the Scriptures to us?”</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331" name="Google Shape;331;p50"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32" name="Google Shape;332;p50"/>
          <p:cNvPicPr preferRelativeResize="0"/>
          <p:nvPr/>
        </p:nvPicPr>
        <p:blipFill rotWithShape="1">
          <a:blip r:embed="rId1"/>
          <a:srcRect/>
          <a:stretch>
            <a:fillRect/>
          </a:stretch>
        </p:blipFill>
        <p:spPr>
          <a:xfrm>
            <a:off x="3679775" y="883425"/>
            <a:ext cx="4502200" cy="3376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337" name="Shape 337"/>
        <p:cNvGrpSpPr/>
        <p:nvPr/>
      </p:nvGrpSpPr>
      <p:grpSpPr>
        <a:xfrm>
          <a:off x="0" y="0"/>
          <a:ext cx="0" cy="0"/>
          <a:chOff x="0" y="0"/>
          <a:chExt cx="0" cy="0"/>
        </a:xfrm>
      </p:grpSpPr>
      <p:sp>
        <p:nvSpPr>
          <p:cNvPr id="338" name="Google Shape;338;p51"/>
          <p:cNvSpPr txBox="1"/>
          <p:nvPr/>
        </p:nvSpPr>
        <p:spPr>
          <a:xfrm>
            <a:off x="543560" y="1058863"/>
            <a:ext cx="2498100" cy="2770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They got up at once and went back to Jerusalem, where they found the eleven disciples gathered together with the others</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339" name="Google Shape;339;p51"/>
          <p:cNvSpPr txBox="1"/>
          <p:nvPr/>
        </p:nvSpPr>
        <p:spPr>
          <a:xfrm>
            <a:off x="543437" y="564777"/>
            <a:ext cx="642900" cy="384900"/>
          </a:xfrm>
          <a:prstGeom prst="rect">
            <a:avLst/>
          </a:prstGeom>
          <a:solidFill>
            <a:srgbClr val="7F6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33</a:t>
            </a:r>
            <a:endParaRPr sz="2500" b="1">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40" name="Google Shape;340;p51"/>
          <p:cNvPicPr preferRelativeResize="0"/>
          <p:nvPr/>
        </p:nvPicPr>
        <p:blipFill rotWithShape="1">
          <a:blip r:embed="rId1"/>
          <a:srcRect/>
          <a:stretch>
            <a:fillRect/>
          </a:stretch>
        </p:blipFill>
        <p:spPr>
          <a:xfrm>
            <a:off x="3481576" y="538863"/>
            <a:ext cx="5421051" cy="4065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345" name="Shape 345"/>
        <p:cNvGrpSpPr/>
        <p:nvPr/>
      </p:nvGrpSpPr>
      <p:grpSpPr>
        <a:xfrm>
          <a:off x="0" y="0"/>
          <a:ext cx="0" cy="0"/>
          <a:chOff x="0" y="0"/>
          <a:chExt cx="0" cy="0"/>
        </a:xfrm>
      </p:grpSpPr>
      <p:sp>
        <p:nvSpPr>
          <p:cNvPr id="346" name="Google Shape;346;p52"/>
          <p:cNvSpPr/>
          <p:nvPr/>
        </p:nvSpPr>
        <p:spPr>
          <a:xfrm>
            <a:off x="598829" y="830671"/>
            <a:ext cx="607200" cy="428700"/>
          </a:xfrm>
          <a:prstGeom prst="rect">
            <a:avLst/>
          </a:prstGeom>
          <a:solidFill>
            <a:srgbClr val="660066"/>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34</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347" name="Google Shape;347;p52"/>
          <p:cNvSpPr txBox="1"/>
          <p:nvPr/>
        </p:nvSpPr>
        <p:spPr>
          <a:xfrm>
            <a:off x="598800" y="1432875"/>
            <a:ext cx="1868100" cy="226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And saying, “The Lord is risen indeed! He has appeared to Simon!”</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48" name="Google Shape;348;p52"/>
          <p:cNvPicPr preferRelativeResize="0"/>
          <p:nvPr/>
        </p:nvPicPr>
        <p:blipFill rotWithShape="1">
          <a:blip r:embed="rId1"/>
          <a:srcRect/>
          <a:stretch>
            <a:fillRect/>
          </a:stretch>
        </p:blipFill>
        <p:spPr>
          <a:xfrm>
            <a:off x="3627324" y="600075"/>
            <a:ext cx="5257800" cy="3943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353" name="Shape 353"/>
        <p:cNvGrpSpPr/>
        <p:nvPr/>
      </p:nvGrpSpPr>
      <p:grpSpPr>
        <a:xfrm>
          <a:off x="0" y="0"/>
          <a:ext cx="0" cy="0"/>
          <a:chOff x="0" y="0"/>
          <a:chExt cx="0" cy="0"/>
        </a:xfrm>
      </p:grpSpPr>
      <p:sp>
        <p:nvSpPr>
          <p:cNvPr id="354" name="Google Shape;354;p53"/>
          <p:cNvSpPr/>
          <p:nvPr/>
        </p:nvSpPr>
        <p:spPr>
          <a:xfrm>
            <a:off x="675588" y="763959"/>
            <a:ext cx="607200" cy="428700"/>
          </a:xfrm>
          <a:prstGeom prst="rect">
            <a:avLst/>
          </a:prstGeom>
          <a:solidFill>
            <a:srgbClr val="5B0F00"/>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35</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355" name="Google Shape;355;p53"/>
          <p:cNvSpPr txBox="1"/>
          <p:nvPr/>
        </p:nvSpPr>
        <p:spPr>
          <a:xfrm>
            <a:off x="675600" y="1378725"/>
            <a:ext cx="2705700" cy="2909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 two then explained to them what had happened on the road, and how they had recognized the Lord when he broke the bread.</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56" name="Google Shape;356;p53"/>
          <p:cNvPicPr preferRelativeResize="0"/>
          <p:nvPr/>
        </p:nvPicPr>
        <p:blipFill rotWithShape="1">
          <a:blip r:embed="rId1"/>
          <a:srcRect/>
          <a:stretch>
            <a:fillRect/>
          </a:stretch>
        </p:blipFill>
        <p:spPr>
          <a:xfrm>
            <a:off x="3481576" y="538863"/>
            <a:ext cx="5421051" cy="4065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360" name="Shape 360"/>
        <p:cNvGrpSpPr/>
        <p:nvPr/>
      </p:nvGrpSpPr>
      <p:grpSpPr>
        <a:xfrm>
          <a:off x="0" y="0"/>
          <a:ext cx="0" cy="0"/>
          <a:chOff x="0" y="0"/>
          <a:chExt cx="0" cy="0"/>
        </a:xfrm>
      </p:grpSpPr>
      <p:sp>
        <p:nvSpPr>
          <p:cNvPr id="361" name="Google Shape;361;p54"/>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62" name="Google Shape;362;p54"/>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67" name="Shape 367"/>
        <p:cNvGrpSpPr/>
        <p:nvPr/>
      </p:nvGrpSpPr>
      <p:grpSpPr>
        <a:xfrm>
          <a:off x="0" y="0"/>
          <a:ext cx="0" cy="0"/>
          <a:chOff x="0" y="0"/>
          <a:chExt cx="0" cy="0"/>
        </a:xfrm>
      </p:grpSpPr>
      <p:sp>
        <p:nvSpPr>
          <p:cNvPr id="368" name="Google Shape;368;p55"/>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369" name="Google Shape;369;p55"/>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54" name="Shape 154"/>
        <p:cNvGrpSpPr/>
        <p:nvPr/>
      </p:nvGrpSpPr>
      <p:grpSpPr>
        <a:xfrm>
          <a:off x="0" y="0"/>
          <a:ext cx="0" cy="0"/>
          <a:chOff x="0" y="0"/>
          <a:chExt cx="0" cy="0"/>
        </a:xfrm>
      </p:grpSpPr>
      <p:sp>
        <p:nvSpPr>
          <p:cNvPr id="155" name="Google Shape;155;p29"/>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a:t>
            </a:r>
            <a:r>
              <a:rPr lang="en-GB" sz="3600" b="1">
                <a:solidFill>
                  <a:schemeClr val="dk1"/>
                </a:solidFill>
              </a:rPr>
              <a:t>Luke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6" name="Google Shape;156;p29"/>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374" name="Shape 374"/>
        <p:cNvGrpSpPr/>
        <p:nvPr/>
      </p:nvGrpSpPr>
      <p:grpSpPr>
        <a:xfrm>
          <a:off x="0" y="0"/>
          <a:ext cx="0" cy="0"/>
          <a:chOff x="0" y="0"/>
          <a:chExt cx="0" cy="0"/>
        </a:xfrm>
      </p:grpSpPr>
      <p:sp>
        <p:nvSpPr>
          <p:cNvPr id="375" name="Google Shape;375;p56"/>
          <p:cNvSpPr/>
          <p:nvPr/>
        </p:nvSpPr>
        <p:spPr>
          <a:xfrm>
            <a:off x="503475" y="762000"/>
            <a:ext cx="2609400" cy="7200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20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Walk with Jesus</a:t>
            </a:r>
            <a:endParaRPr sz="20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6" name="Google Shape;376;p56"/>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77" name="Google Shape;377;p56"/>
          <p:cNvSpPr txBox="1"/>
          <p:nvPr/>
        </p:nvSpPr>
        <p:spPr>
          <a:xfrm>
            <a:off x="613135" y="1589853"/>
            <a:ext cx="3521400" cy="2278200"/>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Colored Paper</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Bond Paper</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Glue</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90500" algn="l" rtl="0">
              <a:lnSpc>
                <a:spcPct val="150000"/>
              </a:lnSpc>
              <a:spcBef>
                <a:spcPts val="0"/>
              </a:spcBef>
              <a:spcAft>
                <a:spcPts val="0"/>
              </a:spcAft>
              <a:buClr>
                <a:schemeClr val="dk1"/>
              </a:buClr>
              <a:buSzPts val="1600"/>
              <a:buFont typeface="Arial Black" panose="020B0A040201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Pen and Crayons</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78" name="Google Shape;378;p56"/>
          <p:cNvPicPr preferRelativeResize="0"/>
          <p:nvPr/>
        </p:nvPicPr>
        <p:blipFill>
          <a:blip r:embed="rId1"/>
          <a:stretch>
            <a:fillRect/>
          </a:stretch>
        </p:blipFill>
        <p:spPr>
          <a:xfrm>
            <a:off x="4074525" y="762000"/>
            <a:ext cx="4555125" cy="33459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383" name="Shape 383"/>
        <p:cNvGrpSpPr/>
        <p:nvPr/>
      </p:nvGrpSpPr>
      <p:grpSpPr>
        <a:xfrm>
          <a:off x="0" y="0"/>
          <a:ext cx="0" cy="0"/>
          <a:chOff x="0" y="0"/>
          <a:chExt cx="0" cy="0"/>
        </a:xfrm>
      </p:grpSpPr>
      <p:sp>
        <p:nvSpPr>
          <p:cNvPr id="384" name="Google Shape;384;p57"/>
          <p:cNvSpPr/>
          <p:nvPr/>
        </p:nvSpPr>
        <p:spPr>
          <a:xfrm>
            <a:off x="458375" y="508150"/>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5" name="Google Shape;385;p57"/>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86" name="Google Shape;386;p57"/>
          <p:cNvSpPr txBox="1"/>
          <p:nvPr/>
        </p:nvSpPr>
        <p:spPr>
          <a:xfrm>
            <a:off x="427325" y="1000775"/>
            <a:ext cx="3925500" cy="2170200"/>
          </a:xfrm>
          <a:prstGeom prst="rect">
            <a:avLst/>
          </a:prstGeom>
          <a:noFill/>
          <a:ln>
            <a:noFill/>
          </a:ln>
        </p:spPr>
        <p:txBody>
          <a:bodyPr spcFirstLastPara="1" wrap="square" lIns="0" tIns="0" rIns="0" bIns="0" anchor="t" anchorCtr="0">
            <a:spAutoFit/>
          </a:bodyPr>
          <a:lstStyle/>
          <a:p>
            <a:pPr marL="228600" marR="0" lvl="0" indent="-222250" algn="l" rtl="0">
              <a:lnSpc>
                <a:spcPct val="100000"/>
              </a:lnSpc>
              <a:spcBef>
                <a:spcPts val="0"/>
              </a:spcBef>
              <a:spcAft>
                <a:spcPts val="0"/>
              </a:spcAft>
              <a:buClr>
                <a:schemeClr val="dk1"/>
              </a:buClr>
              <a:buSzPts val="2100"/>
              <a:buFont typeface="Arial" panose="020B06040202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Draw and trace your foot in any colored paper.</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Cut your traced outline of your foot.</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Then paste in a different colored paper.</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Write the word “Walk” at the upper part and “with Jesus” on the lower part of the foot.</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87" name="Google Shape;387;p57"/>
          <p:cNvPicPr preferRelativeResize="0"/>
          <p:nvPr/>
        </p:nvPicPr>
        <p:blipFill>
          <a:blip r:embed="rId1"/>
          <a:stretch>
            <a:fillRect/>
          </a:stretch>
        </p:blipFill>
        <p:spPr>
          <a:xfrm>
            <a:off x="4572000" y="933450"/>
            <a:ext cx="4021676" cy="295410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392" name="Shape 392"/>
        <p:cNvGrpSpPr/>
        <p:nvPr/>
      </p:nvGrpSpPr>
      <p:grpSpPr>
        <a:xfrm>
          <a:off x="0" y="0"/>
          <a:ext cx="0" cy="0"/>
          <a:chOff x="0" y="0"/>
          <a:chExt cx="0" cy="0"/>
        </a:xfrm>
      </p:grpSpPr>
      <p:sp>
        <p:nvSpPr>
          <p:cNvPr id="393" name="Google Shape;393;p58"/>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94" name="Google Shape;394;p58"/>
          <p:cNvSpPr/>
          <p:nvPr/>
        </p:nvSpPr>
        <p:spPr>
          <a:xfrm>
            <a:off x="504199" y="1175700"/>
            <a:ext cx="4143900" cy="31875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r>
              <a:rPr lang="en-GB" sz="1700">
                <a:solidFill>
                  <a:schemeClr val="lt1"/>
                </a:solidFill>
              </a:rPr>
              <a:t>Dear God, </a:t>
            </a:r>
            <a:br>
              <a:rPr lang="en-GB" sz="1700">
                <a:solidFill>
                  <a:schemeClr val="lt1"/>
                </a:solidFill>
              </a:rPr>
            </a:br>
            <a:endParaRPr sz="1700">
              <a:solidFill>
                <a:schemeClr val="lt1"/>
              </a:solidFill>
            </a:endParaRPr>
          </a:p>
          <a:p>
            <a:pPr marL="0" marR="0" lvl="0" indent="0" algn="l" rtl="0">
              <a:lnSpc>
                <a:spcPct val="100000"/>
              </a:lnSpc>
              <a:spcBef>
                <a:spcPts val="0"/>
              </a:spcBef>
              <a:spcAft>
                <a:spcPts val="0"/>
              </a:spcAft>
              <a:buNone/>
            </a:pPr>
            <a:r>
              <a:rPr lang="en-GB" sz="1700">
                <a:solidFill>
                  <a:schemeClr val="lt1"/>
                </a:solidFill>
              </a:rPr>
              <a:t>Lord thank you for taking care of us, and pouring out blessings even there are times that we fail to thank you and recognize you. </a:t>
            </a:r>
            <a:r>
              <a:rPr lang="en-GB" sz="1700">
                <a:solidFill>
                  <a:schemeClr val="lt1"/>
                </a:solidFill>
              </a:rPr>
              <a:t>Help us to recognize you in everything that we do. And may we always put our trust in you and be reminded that you are with us all along the way. </a:t>
            </a:r>
            <a:endParaRPr sz="1700">
              <a:solidFill>
                <a:schemeClr val="lt1"/>
              </a:solidFill>
            </a:endParaRPr>
          </a:p>
          <a:p>
            <a:pPr marL="0" marR="0" lvl="0" indent="0" algn="l" rtl="0">
              <a:lnSpc>
                <a:spcPct val="100000"/>
              </a:lnSpc>
              <a:spcBef>
                <a:spcPts val="0"/>
              </a:spcBef>
              <a:spcAft>
                <a:spcPts val="0"/>
              </a:spcAft>
              <a:buNone/>
            </a:pPr>
            <a:endParaRPr sz="1700">
              <a:solidFill>
                <a:schemeClr val="lt1"/>
              </a:solidFill>
            </a:endParaRPr>
          </a:p>
          <a:p>
            <a:pPr marL="0" marR="0" lvl="0" indent="0" algn="l" rtl="0">
              <a:lnSpc>
                <a:spcPct val="100000"/>
              </a:lnSpc>
              <a:spcBef>
                <a:spcPts val="0"/>
              </a:spcBef>
              <a:spcAft>
                <a:spcPts val="0"/>
              </a:spcAft>
              <a:buNone/>
            </a:pPr>
            <a:r>
              <a:rPr lang="en-GB" sz="1700">
                <a:solidFill>
                  <a:schemeClr val="lt1"/>
                </a:solidFill>
              </a:rPr>
              <a:t>Amen.</a:t>
            </a:r>
            <a:endParaRPr sz="1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395" name="Google Shape;395;p58"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400" name="Shape 400"/>
        <p:cNvGrpSpPr/>
        <p:nvPr/>
      </p:nvGrpSpPr>
      <p:grpSpPr>
        <a:xfrm>
          <a:off x="0" y="0"/>
          <a:ext cx="0" cy="0"/>
          <a:chOff x="0" y="0"/>
          <a:chExt cx="0" cy="0"/>
        </a:xfrm>
      </p:grpSpPr>
      <p:sp>
        <p:nvSpPr>
          <p:cNvPr id="401" name="Google Shape;401;p59"/>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02" name="Google Shape;402;p59"/>
          <p:cNvSpPr/>
          <p:nvPr/>
        </p:nvSpPr>
        <p:spPr>
          <a:xfrm>
            <a:off x="484909" y="3274293"/>
            <a:ext cx="4229100" cy="404100"/>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3" name="Google Shape;403;p59"/>
          <p:cNvSpPr txBox="1"/>
          <p:nvPr/>
        </p:nvSpPr>
        <p:spPr>
          <a:xfrm>
            <a:off x="-31172" y="3360921"/>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US" altLang="en-GB" sz="1500" b="1">
                <a:solidFill>
                  <a:schemeClr val="lt1"/>
                </a:solidFill>
              </a:rPr>
              <a:t>Third </a:t>
            </a:r>
            <a:r>
              <a:rPr lang="en-GB" sz="1500" b="1">
                <a:solidFill>
                  <a:schemeClr val="lt1"/>
                </a:solidFill>
              </a:rPr>
              <a:t>Sunday of Easter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404" name="Google Shape;404;p59"/>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61" name="Shape 161"/>
        <p:cNvGrpSpPr/>
        <p:nvPr/>
      </p:nvGrpSpPr>
      <p:grpSpPr>
        <a:xfrm>
          <a:off x="0" y="0"/>
          <a:ext cx="0" cy="0"/>
          <a:chOff x="0" y="0"/>
          <a:chExt cx="0" cy="0"/>
        </a:xfrm>
      </p:grpSpPr>
      <p:sp>
        <p:nvSpPr>
          <p:cNvPr id="162" name="Google Shape;162;p30"/>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3" name="Google Shape;163;p30"/>
          <p:cNvSpPr txBox="1"/>
          <p:nvPr/>
        </p:nvSpPr>
        <p:spPr>
          <a:xfrm>
            <a:off x="0" y="4319524"/>
            <a:ext cx="91440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3000" b="1">
                <a:solidFill>
                  <a:srgbClr val="073763"/>
                </a:solidFill>
                <a:latin typeface="Arial Black" panose="020B0A04020102020204"/>
                <a:ea typeface="Arial Black" panose="020B0A04020102020204"/>
                <a:cs typeface="Arial Black" panose="020B0A04020102020204"/>
                <a:sym typeface="Arial Black" panose="020B0A04020102020204"/>
              </a:rPr>
              <a:t>The Walk to Emmaus</a:t>
            </a:r>
            <a:endParaRPr sz="3000" b="1">
              <a:solidFill>
                <a:srgbClr val="073763"/>
              </a:solidFill>
              <a:latin typeface="Arial Black" panose="020B0A04020102020204"/>
              <a:ea typeface="Arial Black" panose="020B0A04020102020204"/>
              <a:cs typeface="Arial Black" panose="020B0A04020102020204"/>
              <a:sym typeface="Arial Black" panose="020B0A04020102020204"/>
            </a:endParaRPr>
          </a:p>
        </p:txBody>
      </p:sp>
      <p:sp>
        <p:nvSpPr>
          <p:cNvPr id="164" name="Google Shape;164;p30"/>
          <p:cNvSpPr txBox="1"/>
          <p:nvPr/>
        </p:nvSpPr>
        <p:spPr>
          <a:xfrm>
            <a:off x="0" y="4822605"/>
            <a:ext cx="9144000" cy="3692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Luke 24:13-35</a:t>
            </a:r>
            <a:endPara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65" name="Google Shape;165;p30"/>
          <p:cNvPicPr preferRelativeResize="0"/>
          <p:nvPr/>
        </p:nvPicPr>
        <p:blipFill rotWithShape="1">
          <a:blip r:embed="rId1"/>
          <a:srcRect t="7855" b="7855"/>
          <a:stretch>
            <a:fillRect/>
          </a:stretch>
        </p:blipFill>
        <p:spPr>
          <a:xfrm>
            <a:off x="1352388" y="149075"/>
            <a:ext cx="6439224" cy="4070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70" name="Shape 170"/>
        <p:cNvGrpSpPr/>
        <p:nvPr/>
      </p:nvGrpSpPr>
      <p:grpSpPr>
        <a:xfrm>
          <a:off x="0" y="0"/>
          <a:ext cx="0" cy="0"/>
          <a:chOff x="0" y="0"/>
          <a:chExt cx="0" cy="0"/>
        </a:xfrm>
      </p:grpSpPr>
      <p:sp>
        <p:nvSpPr>
          <p:cNvPr id="171" name="Google Shape;171;p31"/>
          <p:cNvSpPr txBox="1"/>
          <p:nvPr/>
        </p:nvSpPr>
        <p:spPr>
          <a:xfrm>
            <a:off x="597444" y="773723"/>
            <a:ext cx="642900" cy="384900"/>
          </a:xfrm>
          <a:prstGeom prst="rect">
            <a:avLst/>
          </a:prstGeom>
          <a:solidFill>
            <a:srgbClr val="93895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13</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2" name="Google Shape;172;p31"/>
          <p:cNvSpPr txBox="1"/>
          <p:nvPr/>
        </p:nvSpPr>
        <p:spPr>
          <a:xfrm>
            <a:off x="597450" y="1317825"/>
            <a:ext cx="2307600" cy="2462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On that same day two of Jesus' followers were going to a village named Emmaus, about seven miles from Jerusalem,</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74" name="Google Shape;174;p31"/>
          <p:cNvPicPr preferRelativeResize="0"/>
          <p:nvPr/>
        </p:nvPicPr>
        <p:blipFill rotWithShape="1">
          <a:blip r:embed="rId1"/>
          <a:srcRect/>
          <a:stretch>
            <a:fillRect/>
          </a:stretch>
        </p:blipFill>
        <p:spPr>
          <a:xfrm>
            <a:off x="4572000" y="1000125"/>
            <a:ext cx="4190999" cy="3143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79" name="Shape 179"/>
        <p:cNvGrpSpPr/>
        <p:nvPr/>
      </p:nvGrpSpPr>
      <p:grpSpPr>
        <a:xfrm>
          <a:off x="0" y="0"/>
          <a:ext cx="0" cy="0"/>
          <a:chOff x="0" y="0"/>
          <a:chExt cx="0" cy="0"/>
        </a:xfrm>
      </p:grpSpPr>
      <p:sp>
        <p:nvSpPr>
          <p:cNvPr id="180" name="Google Shape;180;p32"/>
          <p:cNvSpPr txBox="1"/>
          <p:nvPr/>
        </p:nvSpPr>
        <p:spPr>
          <a:xfrm>
            <a:off x="5130946" y="1326888"/>
            <a:ext cx="642900" cy="384900"/>
          </a:xfrm>
          <a:prstGeom prst="rect">
            <a:avLst/>
          </a:prstGeom>
          <a:solidFill>
            <a:srgbClr val="31859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14</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130950" y="1969500"/>
            <a:ext cx="3482700" cy="1231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and they were talking to each other about all the things that had happened.</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83" name="Google Shape;183;p32"/>
          <p:cNvPicPr preferRelativeResize="0"/>
          <p:nvPr/>
        </p:nvPicPr>
        <p:blipFill rotWithShape="1">
          <a:blip r:embed="rId1"/>
          <a:srcRect/>
          <a:stretch>
            <a:fillRect/>
          </a:stretch>
        </p:blipFill>
        <p:spPr>
          <a:xfrm>
            <a:off x="457200" y="1000125"/>
            <a:ext cx="4190999" cy="3143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88" name="Shape 188"/>
        <p:cNvGrpSpPr/>
        <p:nvPr/>
      </p:nvGrpSpPr>
      <p:grpSpPr>
        <a:xfrm>
          <a:off x="0" y="0"/>
          <a:ext cx="0" cy="0"/>
          <a:chOff x="0" y="0"/>
          <a:chExt cx="0" cy="0"/>
        </a:xfrm>
      </p:grpSpPr>
      <p:sp>
        <p:nvSpPr>
          <p:cNvPr id="189" name="Google Shape;189;p33"/>
          <p:cNvSpPr txBox="1"/>
          <p:nvPr/>
        </p:nvSpPr>
        <p:spPr>
          <a:xfrm>
            <a:off x="473075" y="1831022"/>
            <a:ext cx="2877300" cy="1616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As they talked and discussed, Jesus himself drew near and walked along with them;</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90" name="Google Shape;190;p33"/>
          <p:cNvSpPr txBox="1"/>
          <p:nvPr/>
        </p:nvSpPr>
        <p:spPr>
          <a:xfrm>
            <a:off x="472952" y="1206445"/>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15</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91" name="Google Shape;191;p33"/>
          <p:cNvPicPr preferRelativeResize="0"/>
          <p:nvPr/>
        </p:nvPicPr>
        <p:blipFill rotWithShape="1">
          <a:blip r:embed="rId1"/>
          <a:srcRect/>
          <a:stretch>
            <a:fillRect/>
          </a:stretch>
        </p:blipFill>
        <p:spPr>
          <a:xfrm>
            <a:off x="3545375" y="625837"/>
            <a:ext cx="5189125" cy="389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96" name="Shape 196"/>
        <p:cNvGrpSpPr/>
        <p:nvPr/>
      </p:nvGrpSpPr>
      <p:grpSpPr>
        <a:xfrm>
          <a:off x="0" y="0"/>
          <a:ext cx="0" cy="0"/>
          <a:chOff x="0" y="0"/>
          <a:chExt cx="0" cy="0"/>
        </a:xfrm>
      </p:grpSpPr>
      <p:sp>
        <p:nvSpPr>
          <p:cNvPr id="197" name="Google Shape;197;p34"/>
          <p:cNvSpPr/>
          <p:nvPr/>
        </p:nvSpPr>
        <p:spPr>
          <a:xfrm>
            <a:off x="643840" y="1189521"/>
            <a:ext cx="607200" cy="428700"/>
          </a:xfrm>
          <a:prstGeom prst="rect">
            <a:avLst/>
          </a:prstGeom>
          <a:solidFill>
            <a:srgbClr val="274E1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16</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8" name="Google Shape;198;p34"/>
          <p:cNvSpPr txBox="1"/>
          <p:nvPr/>
        </p:nvSpPr>
        <p:spPr>
          <a:xfrm>
            <a:off x="643848" y="1868175"/>
            <a:ext cx="2070900" cy="1616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they saw him, but somehow did not recognize him.</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99" name="Google Shape;199;p34"/>
          <p:cNvPicPr preferRelativeResize="0"/>
          <p:nvPr/>
        </p:nvPicPr>
        <p:blipFill rotWithShape="1">
          <a:blip r:embed="rId1"/>
          <a:srcRect/>
          <a:stretch>
            <a:fillRect/>
          </a:stretch>
        </p:blipFill>
        <p:spPr>
          <a:xfrm>
            <a:off x="3145840" y="436738"/>
            <a:ext cx="5693361" cy="42700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04" name="Shape 204"/>
        <p:cNvGrpSpPr/>
        <p:nvPr/>
      </p:nvGrpSpPr>
      <p:grpSpPr>
        <a:xfrm>
          <a:off x="0" y="0"/>
          <a:ext cx="0" cy="0"/>
          <a:chOff x="0" y="0"/>
          <a:chExt cx="0" cy="0"/>
        </a:xfrm>
      </p:grpSpPr>
      <p:sp>
        <p:nvSpPr>
          <p:cNvPr id="205" name="Google Shape;205;p35"/>
          <p:cNvSpPr/>
          <p:nvPr/>
        </p:nvSpPr>
        <p:spPr>
          <a:xfrm>
            <a:off x="529648" y="1122367"/>
            <a:ext cx="607200" cy="428700"/>
          </a:xfrm>
          <a:prstGeom prst="rect">
            <a:avLst/>
          </a:prstGeom>
          <a:solidFill>
            <a:srgbClr val="5F497A"/>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17</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6" name="Google Shape;206;p35"/>
          <p:cNvSpPr txBox="1"/>
          <p:nvPr/>
        </p:nvSpPr>
        <p:spPr>
          <a:xfrm>
            <a:off x="529590" y="1763713"/>
            <a:ext cx="2646900" cy="226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Jesus said to them, “What are you talking about to each other, as you walk along?”</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They stood still, with sad faces.</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07" name="Google Shape;207;p35"/>
          <p:cNvPicPr preferRelativeResize="0"/>
          <p:nvPr/>
        </p:nvPicPr>
        <p:blipFill rotWithShape="1">
          <a:blip r:embed="rId1"/>
          <a:srcRect/>
          <a:stretch>
            <a:fillRect/>
          </a:stretch>
        </p:blipFill>
        <p:spPr>
          <a:xfrm>
            <a:off x="3461550" y="591249"/>
            <a:ext cx="5281349" cy="3961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4283</Words>
  <Application>WPS Presentation</Application>
  <PresentationFormat/>
  <Paragraphs>153</Paragraphs>
  <Slides>33</Slides>
  <Notes>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33</vt:i4>
      </vt:variant>
    </vt:vector>
  </HeadingPairs>
  <TitlesOfParts>
    <vt:vector size="44" baseType="lpstr">
      <vt:lpstr>Arial</vt:lpstr>
      <vt:lpstr>SimSun</vt:lpstr>
      <vt:lpstr>Wingdings</vt:lpstr>
      <vt:lpstr>Arial</vt:lpstr>
      <vt:lpstr>Calibri</vt:lpstr>
      <vt:lpstr>Arial Black</vt:lpstr>
      <vt:lpstr>Microsoft YaHei</vt:lpstr>
      <vt:lpstr>Arial Unicode MS</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Bianca Palangan</cp:lastModifiedBy>
  <cp:revision>1</cp:revision>
  <dcterms:created xsi:type="dcterms:W3CDTF">2023-04-17T08:35:24Z</dcterms:created>
  <dcterms:modified xsi:type="dcterms:W3CDTF">2023-04-17T08:35:26Z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75DFC597B2114A3DA0E6FF2B0B3EA730</vt:lpwstr>
  </property>
  <property fmtid="{D5CDD505-2E9C-101B-9397-08002B2CF9AE}" pid="3" name="KSOProductBuildVer">
    <vt:lpwstr>1033-11.2.0.11516</vt:lpwstr>
  </property>
</Properties>
</file>