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ArialBlack-regular.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280ccaaf60_2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280ccaaf60_2_1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280ccaaf60_2_1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280ccaaf60_2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280ccaaf60_2_1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g2280ccaaf60_2_1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80ccaaf60_2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280ccaaf60_2_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2280ccaaf60_2_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80ccaaf60_2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280ccaaf60_2_1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280ccaaf60_2_1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80ccaaf60_2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280ccaaf60_2_2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g2280ccaaf60_2_2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280ccaaf60_2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280ccaaf60_2_2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280ccaaf60_2_2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280ccaaf60_2_2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0" name="Google Shape;260;g2280ccaaf60_2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7" name="Google Shape;267;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280ccaaf60_2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280ccaaf60_2_3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2280ccaaf60_2_3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285762dca6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285762dca6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01" name="Google Shape;301;g2285762dca6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80ccaaf60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280ccaaf60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280ccaaf60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39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rgbClr val="FFFFFF"/>
                </a:solidFill>
                <a:latin typeface="Arial"/>
                <a:ea typeface="Arial"/>
                <a:cs typeface="Arial"/>
                <a:sym typeface="Arial"/>
              </a:rPr>
              <a:t>LIVE THE WORD KIDS</a:t>
            </a:r>
            <a:endParaRPr b="0" i="0" sz="700" u="none" cap="none" strike="noStrike">
              <a:solidFill>
                <a:srgbClr val="000000"/>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38761D"/>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rgbClr val="FFFFFF"/>
                </a:solidFill>
              </a:rPr>
              <a:t>Palm Sunday of the Lord’s Passion </a:t>
            </a:r>
            <a:r>
              <a:rPr b="1" i="0" lang="en" sz="1500" u="none" cap="none" strike="noStrike">
                <a:solidFill>
                  <a:srgbClr val="FFFFFF"/>
                </a:solidFill>
                <a:latin typeface="Arial"/>
                <a:ea typeface="Arial"/>
                <a:cs typeface="Arial"/>
                <a:sym typeface="Arial"/>
              </a:rPr>
              <a:t>| Cycle A</a:t>
            </a:r>
            <a:endParaRPr b="0" i="0" sz="700" u="none" cap="none" strike="noStrike">
              <a:solidFill>
                <a:srgbClr val="000000"/>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66"/>
        </a:solidFill>
      </p:bgPr>
    </p:bg>
    <p:spTree>
      <p:nvGrpSpPr>
        <p:cNvPr id="212" name="Shape 212"/>
        <p:cNvGrpSpPr/>
        <p:nvPr/>
      </p:nvGrpSpPr>
      <p:grpSpPr>
        <a:xfrm>
          <a:off x="0" y="0"/>
          <a:ext cx="0" cy="0"/>
          <a:chOff x="0" y="0"/>
          <a:chExt cx="0" cy="0"/>
        </a:xfrm>
      </p:grpSpPr>
      <p:sp>
        <p:nvSpPr>
          <p:cNvPr id="213" name="Google Shape;213;p36"/>
          <p:cNvSpPr/>
          <p:nvPr/>
        </p:nvSpPr>
        <p:spPr>
          <a:xfrm>
            <a:off x="598829" y="1118326"/>
            <a:ext cx="607200" cy="428700"/>
          </a:xfrm>
          <a:prstGeom prst="rect">
            <a:avLst/>
          </a:prstGeom>
          <a:solidFill>
            <a:srgbClr val="B2A0C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6</a:t>
            </a:r>
            <a:endParaRPr b="1" i="0" sz="2500" u="none" cap="none" strike="noStrike">
              <a:solidFill>
                <a:schemeClr val="lt1"/>
              </a:solidFill>
              <a:latin typeface="Arial Black"/>
              <a:ea typeface="Arial Black"/>
              <a:cs typeface="Arial Black"/>
              <a:sym typeface="Arial Black"/>
            </a:endParaRPr>
          </a:p>
        </p:txBody>
      </p:sp>
      <p:sp>
        <p:nvSpPr>
          <p:cNvPr id="214" name="Google Shape;214;p36"/>
          <p:cNvSpPr txBox="1"/>
          <p:nvPr/>
        </p:nvSpPr>
        <p:spPr>
          <a:xfrm>
            <a:off x="598805" y="1653540"/>
            <a:ext cx="2614500" cy="129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So the disciples went and did what Jesus had told them to do: </a:t>
            </a:r>
            <a:endParaRPr b="0" i="0" sz="2100" u="none" cap="none" strike="noStrike">
              <a:solidFill>
                <a:schemeClr val="lt1"/>
              </a:solidFill>
              <a:latin typeface="Arial Black"/>
              <a:ea typeface="Arial Black"/>
              <a:cs typeface="Arial Black"/>
              <a:sym typeface="Arial Black"/>
            </a:endParaRPr>
          </a:p>
        </p:txBody>
      </p:sp>
      <p:pic>
        <p:nvPicPr>
          <p:cNvPr id="215" name="Google Shape;215;p36"/>
          <p:cNvPicPr preferRelativeResize="0"/>
          <p:nvPr/>
        </p:nvPicPr>
        <p:blipFill rotWithShape="1">
          <a:blip r:embed="rId3">
            <a:alphaModFix/>
          </a:blip>
          <a:srcRect b="0" l="884" r="884" t="0"/>
          <a:stretch/>
        </p:blipFill>
        <p:spPr>
          <a:xfrm>
            <a:off x="3383598" y="607378"/>
            <a:ext cx="5145723" cy="39287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5867"/>
        </a:solidFill>
      </p:bgPr>
    </p:bg>
    <p:spTree>
      <p:nvGrpSpPr>
        <p:cNvPr id="220" name="Shape 220"/>
        <p:cNvGrpSpPr/>
        <p:nvPr/>
      </p:nvGrpSpPr>
      <p:grpSpPr>
        <a:xfrm>
          <a:off x="0" y="0"/>
          <a:ext cx="0" cy="0"/>
          <a:chOff x="0" y="0"/>
          <a:chExt cx="0" cy="0"/>
        </a:xfrm>
      </p:grpSpPr>
      <p:sp>
        <p:nvSpPr>
          <p:cNvPr id="221" name="Google Shape;221;p37"/>
          <p:cNvSpPr txBox="1"/>
          <p:nvPr/>
        </p:nvSpPr>
        <p:spPr>
          <a:xfrm>
            <a:off x="553686" y="804235"/>
            <a:ext cx="642900" cy="384900"/>
          </a:xfrm>
          <a:prstGeom prst="rect">
            <a:avLst/>
          </a:prstGeom>
          <a:solidFill>
            <a:srgbClr val="92CCD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7</a:t>
            </a:r>
            <a:endParaRPr b="1" i="0" sz="2500" u="none" cap="none" strike="noStrike">
              <a:solidFill>
                <a:srgbClr val="FFFFFF"/>
              </a:solidFill>
              <a:latin typeface="Arial Black"/>
              <a:ea typeface="Arial Black"/>
              <a:cs typeface="Arial Black"/>
              <a:sym typeface="Arial Black"/>
            </a:endParaRPr>
          </a:p>
        </p:txBody>
      </p:sp>
      <p:sp>
        <p:nvSpPr>
          <p:cNvPr id="222" name="Google Shape;222;p37"/>
          <p:cNvSpPr txBox="1"/>
          <p:nvPr/>
        </p:nvSpPr>
        <p:spPr>
          <a:xfrm>
            <a:off x="553720" y="1548130"/>
            <a:ext cx="2742000" cy="161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they brought the donkey and the colt, threw their cloaks over them, and Jesus got on. </a:t>
            </a:r>
            <a:endParaRPr b="0" i="0" sz="21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223" name="Google Shape;223;p37"/>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24" name="Google Shape;224;p37"/>
          <p:cNvPicPr preferRelativeResize="0"/>
          <p:nvPr/>
        </p:nvPicPr>
        <p:blipFill rotWithShape="1">
          <a:blip r:embed="rId3">
            <a:alphaModFix/>
          </a:blip>
          <a:srcRect b="0" l="1737" r="1737" t="0"/>
          <a:stretch/>
        </p:blipFill>
        <p:spPr>
          <a:xfrm>
            <a:off x="3295650" y="589915"/>
            <a:ext cx="5100956" cy="39633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229" name="Shape 229"/>
        <p:cNvGrpSpPr/>
        <p:nvPr/>
      </p:nvGrpSpPr>
      <p:grpSpPr>
        <a:xfrm>
          <a:off x="0" y="0"/>
          <a:ext cx="0" cy="0"/>
          <a:chOff x="0" y="0"/>
          <a:chExt cx="0" cy="0"/>
        </a:xfrm>
      </p:grpSpPr>
      <p:sp>
        <p:nvSpPr>
          <p:cNvPr id="230" name="Google Shape;230;p38"/>
          <p:cNvSpPr txBox="1"/>
          <p:nvPr/>
        </p:nvSpPr>
        <p:spPr>
          <a:xfrm>
            <a:off x="534035" y="1935163"/>
            <a:ext cx="24981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A large crowd of people spread their cloaks on the road while others cut branches from the trees and spread them on the road.</a:t>
            </a:r>
            <a:endParaRPr b="0" i="0" sz="2000" u="none" cap="none" strike="noStrike">
              <a:solidFill>
                <a:schemeClr val="lt1"/>
              </a:solidFill>
              <a:latin typeface="Arial Black"/>
              <a:ea typeface="Arial Black"/>
              <a:cs typeface="Arial Black"/>
              <a:sym typeface="Arial Black"/>
            </a:endParaRPr>
          </a:p>
        </p:txBody>
      </p:sp>
      <p:sp>
        <p:nvSpPr>
          <p:cNvPr id="231" name="Google Shape;231;p38"/>
          <p:cNvSpPr txBox="1"/>
          <p:nvPr/>
        </p:nvSpPr>
        <p:spPr>
          <a:xfrm>
            <a:off x="533912" y="1441077"/>
            <a:ext cx="642900" cy="384900"/>
          </a:xfrm>
          <a:prstGeom prst="rect">
            <a:avLst/>
          </a:prstGeom>
          <a:solidFill>
            <a:srgbClr val="494429"/>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8</a:t>
            </a:r>
            <a:endParaRPr b="1" i="0" sz="2500" u="none" cap="none" strike="noStrike">
              <a:solidFill>
                <a:srgbClr val="FFFFFF"/>
              </a:solidFill>
              <a:latin typeface="Arial Black"/>
              <a:ea typeface="Arial Black"/>
              <a:cs typeface="Arial Black"/>
              <a:sym typeface="Arial Black"/>
            </a:endParaRPr>
          </a:p>
        </p:txBody>
      </p:sp>
      <p:pic>
        <p:nvPicPr>
          <p:cNvPr id="232" name="Google Shape;232;p38"/>
          <p:cNvPicPr preferRelativeResize="0"/>
          <p:nvPr/>
        </p:nvPicPr>
        <p:blipFill rotWithShape="1">
          <a:blip r:embed="rId3">
            <a:alphaModFix/>
          </a:blip>
          <a:srcRect b="0" l="777" r="777" t="0"/>
          <a:stretch/>
        </p:blipFill>
        <p:spPr>
          <a:xfrm>
            <a:off x="3436620" y="489267"/>
            <a:ext cx="5336223" cy="40655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0066"/>
        </a:solidFill>
      </p:bgPr>
    </p:bg>
    <p:spTree>
      <p:nvGrpSpPr>
        <p:cNvPr id="237" name="Shape 237"/>
        <p:cNvGrpSpPr/>
        <p:nvPr/>
      </p:nvGrpSpPr>
      <p:grpSpPr>
        <a:xfrm>
          <a:off x="0" y="0"/>
          <a:ext cx="0" cy="0"/>
          <a:chOff x="0" y="0"/>
          <a:chExt cx="0" cy="0"/>
        </a:xfrm>
      </p:grpSpPr>
      <p:sp>
        <p:nvSpPr>
          <p:cNvPr id="238" name="Google Shape;238;p39"/>
          <p:cNvSpPr/>
          <p:nvPr/>
        </p:nvSpPr>
        <p:spPr>
          <a:xfrm>
            <a:off x="598829" y="830671"/>
            <a:ext cx="607200" cy="428700"/>
          </a:xfrm>
          <a:prstGeom prst="rect">
            <a:avLst/>
          </a:prstGeom>
          <a:solidFill>
            <a:srgbClr val="B2A0C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9</a:t>
            </a:r>
            <a:endParaRPr b="1" i="0" sz="2500" u="none" cap="none" strike="noStrike">
              <a:solidFill>
                <a:schemeClr val="lt1"/>
              </a:solidFill>
              <a:latin typeface="Arial Black"/>
              <a:ea typeface="Arial Black"/>
              <a:cs typeface="Arial Black"/>
              <a:sym typeface="Arial Black"/>
            </a:endParaRPr>
          </a:p>
        </p:txBody>
      </p:sp>
      <p:sp>
        <p:nvSpPr>
          <p:cNvPr id="239" name="Google Shape;239;p39"/>
          <p:cNvSpPr txBox="1"/>
          <p:nvPr/>
        </p:nvSpPr>
        <p:spPr>
          <a:xfrm>
            <a:off x="598799" y="1432875"/>
            <a:ext cx="2982600" cy="323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The crowds walking in front of Jesus and those walking behind began to shout, “Praise to David's Son! God bless him who comes in the name of the Lord! Praise be to God!”</a:t>
            </a:r>
            <a:endParaRPr b="0" i="0" sz="2100" u="none" cap="none" strike="noStrike">
              <a:solidFill>
                <a:schemeClr val="lt1"/>
              </a:solidFill>
              <a:latin typeface="Arial Black"/>
              <a:ea typeface="Arial Black"/>
              <a:cs typeface="Arial Black"/>
              <a:sym typeface="Arial Black"/>
            </a:endParaRPr>
          </a:p>
        </p:txBody>
      </p:sp>
      <p:pic>
        <p:nvPicPr>
          <p:cNvPr id="240" name="Google Shape;240;p39"/>
          <p:cNvPicPr preferRelativeResize="0"/>
          <p:nvPr/>
        </p:nvPicPr>
        <p:blipFill rotWithShape="1">
          <a:blip r:embed="rId3">
            <a:alphaModFix/>
          </a:blip>
          <a:srcRect b="0" l="5729" r="5720" t="0"/>
          <a:stretch/>
        </p:blipFill>
        <p:spPr>
          <a:xfrm>
            <a:off x="3672523" y="569595"/>
            <a:ext cx="4727575" cy="40043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99"/>
        </a:solidFill>
      </p:bgPr>
    </p:bg>
    <p:spTree>
      <p:nvGrpSpPr>
        <p:cNvPr id="245" name="Shape 245"/>
        <p:cNvGrpSpPr/>
        <p:nvPr/>
      </p:nvGrpSpPr>
      <p:grpSpPr>
        <a:xfrm>
          <a:off x="0" y="0"/>
          <a:ext cx="0" cy="0"/>
          <a:chOff x="0" y="0"/>
          <a:chExt cx="0" cy="0"/>
        </a:xfrm>
      </p:grpSpPr>
      <p:sp>
        <p:nvSpPr>
          <p:cNvPr id="246" name="Google Shape;246;p40"/>
          <p:cNvSpPr/>
          <p:nvPr/>
        </p:nvSpPr>
        <p:spPr>
          <a:xfrm>
            <a:off x="541713" y="706759"/>
            <a:ext cx="60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10</a:t>
            </a:r>
            <a:endParaRPr b="1" i="0" sz="2500" u="none" cap="none" strike="noStrike">
              <a:solidFill>
                <a:schemeClr val="lt1"/>
              </a:solidFill>
              <a:latin typeface="Arial Black"/>
              <a:ea typeface="Arial Black"/>
              <a:cs typeface="Arial Black"/>
              <a:sym typeface="Arial Black"/>
            </a:endParaRPr>
          </a:p>
        </p:txBody>
      </p:sp>
      <p:sp>
        <p:nvSpPr>
          <p:cNvPr id="247" name="Google Shape;247;p40"/>
          <p:cNvSpPr txBox="1"/>
          <p:nvPr/>
        </p:nvSpPr>
        <p:spPr>
          <a:xfrm>
            <a:off x="541655" y="1312228"/>
            <a:ext cx="27303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 When Jesus entered Jerusalem, the whole city was thrown into an uproar. “Who is he?” the people asked.</a:t>
            </a:r>
            <a:endParaRPr b="0" i="0" sz="2100" u="none" cap="none" strike="noStrike">
              <a:solidFill>
                <a:schemeClr val="lt1"/>
              </a:solidFill>
              <a:latin typeface="Arial Black"/>
              <a:ea typeface="Arial Black"/>
              <a:cs typeface="Arial Black"/>
              <a:sym typeface="Arial Black"/>
            </a:endParaRPr>
          </a:p>
        </p:txBody>
      </p:sp>
      <p:pic>
        <p:nvPicPr>
          <p:cNvPr id="248" name="Google Shape;248;p40"/>
          <p:cNvPicPr preferRelativeResize="0"/>
          <p:nvPr/>
        </p:nvPicPr>
        <p:blipFill rotWithShape="1">
          <a:blip r:embed="rId3">
            <a:alphaModFix/>
          </a:blip>
          <a:srcRect b="0" l="1932" r="1922" t="0"/>
          <a:stretch/>
        </p:blipFill>
        <p:spPr>
          <a:xfrm>
            <a:off x="3528060" y="531813"/>
            <a:ext cx="5229860" cy="4079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5867"/>
        </a:solidFill>
      </p:bgPr>
    </p:bg>
    <p:spTree>
      <p:nvGrpSpPr>
        <p:cNvPr id="253" name="Shape 253"/>
        <p:cNvGrpSpPr/>
        <p:nvPr/>
      </p:nvGrpSpPr>
      <p:grpSpPr>
        <a:xfrm>
          <a:off x="0" y="0"/>
          <a:ext cx="0" cy="0"/>
          <a:chOff x="0" y="0"/>
          <a:chExt cx="0" cy="0"/>
        </a:xfrm>
      </p:grpSpPr>
      <p:sp>
        <p:nvSpPr>
          <p:cNvPr id="254" name="Google Shape;254;p41"/>
          <p:cNvSpPr txBox="1"/>
          <p:nvPr/>
        </p:nvSpPr>
        <p:spPr>
          <a:xfrm>
            <a:off x="553686" y="1302393"/>
            <a:ext cx="642900" cy="384900"/>
          </a:xfrm>
          <a:prstGeom prst="rect">
            <a:avLst/>
          </a:prstGeom>
          <a:solidFill>
            <a:srgbClr val="92CCD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11</a:t>
            </a:r>
            <a:endParaRPr b="1" i="0" sz="2500" u="none" cap="none" strike="noStrike">
              <a:solidFill>
                <a:srgbClr val="FFFFFF"/>
              </a:solidFill>
              <a:latin typeface="Arial Black"/>
              <a:ea typeface="Arial Black"/>
              <a:cs typeface="Arial Black"/>
              <a:sym typeface="Arial Black"/>
            </a:endParaRPr>
          </a:p>
        </p:txBody>
      </p:sp>
      <p:sp>
        <p:nvSpPr>
          <p:cNvPr id="255" name="Google Shape;255;p41"/>
          <p:cNvSpPr txBox="1"/>
          <p:nvPr/>
        </p:nvSpPr>
        <p:spPr>
          <a:xfrm>
            <a:off x="553720" y="1971040"/>
            <a:ext cx="24666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“This is the prophet Jesus, from Nazareth in Galilee,” the crowds answered.</a:t>
            </a:r>
            <a:endParaRPr b="0" i="0" sz="21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256" name="Google Shape;256;p4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57" name="Google Shape;257;p41"/>
          <p:cNvPicPr preferRelativeResize="0"/>
          <p:nvPr/>
        </p:nvPicPr>
        <p:blipFill rotWithShape="1">
          <a:blip r:embed="rId3">
            <a:alphaModFix/>
          </a:blip>
          <a:srcRect b="0" l="2749" r="2759" t="0"/>
          <a:stretch/>
        </p:blipFill>
        <p:spPr>
          <a:xfrm>
            <a:off x="3512502" y="550545"/>
            <a:ext cx="5093018" cy="40424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61" name="Shape 261"/>
        <p:cNvGrpSpPr/>
        <p:nvPr/>
      </p:nvGrpSpPr>
      <p:grpSpPr>
        <a:xfrm>
          <a:off x="0" y="0"/>
          <a:ext cx="0" cy="0"/>
          <a:chOff x="0" y="0"/>
          <a:chExt cx="0" cy="0"/>
        </a:xfrm>
      </p:grpSpPr>
      <p:sp>
        <p:nvSpPr>
          <p:cNvPr id="262" name="Google Shape;262;p42"/>
          <p:cNvSpPr txBox="1"/>
          <p:nvPr/>
        </p:nvSpPr>
        <p:spPr>
          <a:xfrm>
            <a:off x="732207" y="1095586"/>
            <a:ext cx="7679585"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1" lang="en" sz="4000" u="none" cap="none" strike="noStrike">
                <a:solidFill>
                  <a:srgbClr val="953734"/>
                </a:solidFill>
                <a:latin typeface="Arial"/>
                <a:ea typeface="Arial"/>
                <a:cs typeface="Arial"/>
                <a:sym typeface="Arial"/>
              </a:rPr>
              <a:t>Leader:</a:t>
            </a:r>
            <a:r>
              <a:rPr b="1" i="1" lang="en" sz="4000" u="none" cap="none" strike="noStrike">
                <a:solidFill>
                  <a:srgbClr val="FFC000"/>
                </a:solidFill>
                <a:latin typeface="Arial"/>
                <a:ea typeface="Arial"/>
                <a:cs typeface="Arial"/>
                <a:sym typeface="Arial"/>
              </a:rPr>
              <a:t> </a:t>
            </a:r>
            <a:r>
              <a:rPr b="1" i="0" lang="en" sz="4000" u="none" cap="none" strike="noStrike">
                <a:solidFill>
                  <a:srgbClr val="FFFFFF"/>
                </a:solidFill>
                <a:latin typeface="Arial"/>
                <a:ea typeface="Arial"/>
                <a:cs typeface="Arial"/>
                <a:sym typeface="Arial"/>
              </a:rPr>
              <a:t>The Gospel of the Lord.</a:t>
            </a:r>
            <a:endParaRPr b="0" i="0" sz="1400" u="none" cap="none" strike="noStrike">
              <a:solidFill>
                <a:srgbClr val="000000"/>
              </a:solidFill>
              <a:latin typeface="Arial"/>
              <a:ea typeface="Arial"/>
              <a:cs typeface="Arial"/>
              <a:sym typeface="Arial"/>
            </a:endParaRPr>
          </a:p>
        </p:txBody>
      </p:sp>
      <p:sp>
        <p:nvSpPr>
          <p:cNvPr id="263" name="Google Shape;263;p42"/>
          <p:cNvSpPr txBox="1"/>
          <p:nvPr/>
        </p:nvSpPr>
        <p:spPr>
          <a:xfrm>
            <a:off x="1625600" y="2571162"/>
            <a:ext cx="58929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400"/>
              <a:buFont typeface="Arial"/>
              <a:buNone/>
            </a:pPr>
            <a:r>
              <a:rPr b="1" i="1" lang="en" sz="4000" u="none" cap="none" strike="noStrike">
                <a:solidFill>
                  <a:srgbClr val="953734"/>
                </a:solidFill>
                <a:latin typeface="Arial"/>
                <a:ea typeface="Arial"/>
                <a:cs typeface="Arial"/>
                <a:sym typeface="Arial"/>
              </a:rPr>
              <a:t>All:</a:t>
            </a:r>
            <a:r>
              <a:rPr b="1" i="1" lang="en" sz="4000" u="none" cap="none" strike="noStrike">
                <a:solidFill>
                  <a:srgbClr val="FFC000"/>
                </a:solidFill>
                <a:latin typeface="Arial"/>
                <a:ea typeface="Arial"/>
                <a:cs typeface="Arial"/>
                <a:sym typeface="Arial"/>
              </a:rPr>
              <a:t> </a:t>
            </a:r>
            <a:r>
              <a:rPr b="1" i="0" lang="en" sz="4000" u="none" cap="none" strike="noStrike">
                <a:solidFill>
                  <a:srgbClr val="FFFFFF"/>
                </a:solidFill>
                <a:latin typeface="Arial"/>
                <a:ea typeface="Arial"/>
                <a:cs typeface="Arial"/>
                <a:sym typeface="Arial"/>
              </a:rPr>
              <a:t>Praise to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 sz="4000" u="none" cap="none" strike="noStrike">
                <a:solidFill>
                  <a:srgbClr val="FFFFFF"/>
                </a:solidFill>
                <a:latin typeface="Arial"/>
                <a:ea typeface="Arial"/>
                <a:cs typeface="Arial"/>
                <a:sym typeface="Arial"/>
              </a:rPr>
              <a:t>       Lord Jesus Christ.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3734"/>
        </a:solidFill>
      </p:bgPr>
    </p:bg>
    <p:spTree>
      <p:nvGrpSpPr>
        <p:cNvPr id="268" name="Shape 268"/>
        <p:cNvGrpSpPr/>
        <p:nvPr/>
      </p:nvGrpSpPr>
      <p:grpSpPr>
        <a:xfrm>
          <a:off x="0" y="0"/>
          <a:ext cx="0" cy="0"/>
          <a:chOff x="0" y="0"/>
          <a:chExt cx="0" cy="0"/>
        </a:xfrm>
      </p:grpSpPr>
      <p:sp>
        <p:nvSpPr>
          <p:cNvPr id="269" name="Google Shape;269;p43"/>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rgbClr val="FFFFFF"/>
                </a:solidFill>
                <a:latin typeface="Arial"/>
                <a:ea typeface="Arial"/>
                <a:cs typeface="Arial"/>
                <a:sym typeface="Arial"/>
              </a:rPr>
              <a:t>GOSPEL MESSAGE</a:t>
            </a:r>
            <a:endParaRPr b="0" i="0" sz="700" u="none" cap="none" strike="noStrike">
              <a:solidFill>
                <a:srgbClr val="000000"/>
              </a:solidFill>
              <a:latin typeface="Arial"/>
              <a:ea typeface="Arial"/>
              <a:cs typeface="Arial"/>
              <a:sym typeface="Arial"/>
            </a:endParaRPr>
          </a:p>
        </p:txBody>
      </p:sp>
      <p:pic>
        <p:nvPicPr>
          <p:cNvPr id="270" name="Google Shape;270;p43"/>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275" name="Shape 275"/>
        <p:cNvGrpSpPr/>
        <p:nvPr/>
      </p:nvGrpSpPr>
      <p:grpSpPr>
        <a:xfrm>
          <a:off x="0" y="0"/>
          <a:ext cx="0" cy="0"/>
          <a:chOff x="0" y="0"/>
          <a:chExt cx="0" cy="0"/>
        </a:xfrm>
      </p:grpSpPr>
      <p:sp>
        <p:nvSpPr>
          <p:cNvPr id="276" name="Google Shape;276;p44"/>
          <p:cNvSpPr/>
          <p:nvPr/>
        </p:nvSpPr>
        <p:spPr>
          <a:xfrm>
            <a:off x="535960" y="442920"/>
            <a:ext cx="2904000" cy="689400"/>
          </a:xfrm>
          <a:prstGeom prst="rect">
            <a:avLst/>
          </a:prstGeom>
          <a:solidFill>
            <a:srgbClr val="D9EAD3"/>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000" u="none" cap="none" strike="noStrike">
                <a:solidFill>
                  <a:schemeClr val="dk1"/>
                </a:solidFill>
                <a:latin typeface="Arial Black"/>
                <a:ea typeface="Arial Black"/>
                <a:cs typeface="Arial Black"/>
                <a:sym typeface="Arial Black"/>
              </a:rPr>
              <a:t>Activity: </a:t>
            </a:r>
            <a:endParaRPr b="0" i="0" sz="2000" u="none" cap="none" strike="noStrike">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Palm Branch Craft</a:t>
            </a:r>
            <a:endParaRPr b="0" i="0" sz="700" u="none" cap="none" strike="noStrike">
              <a:solidFill>
                <a:schemeClr val="dk1"/>
              </a:solidFill>
              <a:latin typeface="Arial"/>
              <a:ea typeface="Arial"/>
              <a:cs typeface="Arial"/>
              <a:sym typeface="Arial"/>
            </a:endParaRPr>
          </a:p>
        </p:txBody>
      </p:sp>
      <p:sp>
        <p:nvSpPr>
          <p:cNvPr id="277" name="Google Shape;277;p44"/>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78" name="Google Shape;278;p44"/>
          <p:cNvSpPr txBox="1"/>
          <p:nvPr/>
        </p:nvSpPr>
        <p:spPr>
          <a:xfrm>
            <a:off x="535960" y="1245878"/>
            <a:ext cx="3521400" cy="1862400"/>
          </a:xfrm>
          <a:prstGeom prst="rect">
            <a:avLst/>
          </a:prstGeom>
          <a:noFill/>
          <a:ln>
            <a:noFill/>
          </a:ln>
        </p:spPr>
        <p:txBody>
          <a:bodyPr anchorCtr="0" anchor="t" bIns="0" lIns="0" spcFirstLastPara="1" rIns="0" wrap="square" tIns="0">
            <a:spAutoFit/>
          </a:bodyPr>
          <a:lstStyle/>
          <a:p>
            <a:pPr indent="-228600" lvl="0" marL="228600" marR="0" rtl="0" algn="l">
              <a:lnSpc>
                <a:spcPct val="150000"/>
              </a:lnSpc>
              <a:spcBef>
                <a:spcPts val="0"/>
              </a:spcBef>
              <a:spcAft>
                <a:spcPts val="0"/>
              </a:spcAft>
              <a:buClr>
                <a:srgbClr val="000000"/>
              </a:buClr>
              <a:buSzPts val="2200"/>
              <a:buFont typeface="Arial"/>
              <a:buChar char="•"/>
            </a:pPr>
            <a:r>
              <a:rPr lang="en" sz="1600">
                <a:solidFill>
                  <a:schemeClr val="lt1"/>
                </a:solidFill>
                <a:latin typeface="Arial Black"/>
                <a:ea typeface="Arial Black"/>
                <a:cs typeface="Arial Black"/>
                <a:sym typeface="Arial Black"/>
              </a:rPr>
              <a:t>Green Colored Paper</a:t>
            </a:r>
            <a:endParaRPr b="0" i="0" sz="1600" u="none" cap="none" strike="noStrike">
              <a:solidFill>
                <a:schemeClr val="lt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rgbClr val="000000"/>
              </a:buClr>
              <a:buSzPts val="2200"/>
              <a:buFont typeface="Arial"/>
              <a:buChar char="•"/>
            </a:pPr>
            <a:r>
              <a:rPr b="0" i="0" lang="en" sz="1600" u="none" cap="none" strike="noStrike">
                <a:solidFill>
                  <a:schemeClr val="lt1"/>
                </a:solidFill>
                <a:latin typeface="Arial Black"/>
                <a:ea typeface="Arial Black"/>
                <a:cs typeface="Arial Black"/>
                <a:sym typeface="Arial Black"/>
              </a:rPr>
              <a:t>G</a:t>
            </a:r>
            <a:r>
              <a:rPr lang="en" sz="1600">
                <a:solidFill>
                  <a:schemeClr val="lt1"/>
                </a:solidFill>
                <a:latin typeface="Arial Black"/>
                <a:ea typeface="Arial Black"/>
                <a:cs typeface="Arial Black"/>
                <a:sym typeface="Arial Black"/>
              </a:rPr>
              <a:t>lue</a:t>
            </a:r>
            <a:endParaRPr b="0" i="0" sz="1600" u="none" cap="none" strike="noStrike">
              <a:solidFill>
                <a:schemeClr val="lt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rgbClr val="000000"/>
              </a:buClr>
              <a:buSzPts val="2200"/>
              <a:buFont typeface="Arial"/>
              <a:buChar char="•"/>
            </a:pPr>
            <a:r>
              <a:rPr lang="en" sz="1600">
                <a:solidFill>
                  <a:schemeClr val="lt1"/>
                </a:solidFill>
                <a:latin typeface="Arial Black"/>
                <a:ea typeface="Arial Black"/>
                <a:cs typeface="Arial Black"/>
                <a:sym typeface="Arial Black"/>
              </a:rPr>
              <a:t>Scissors</a:t>
            </a:r>
            <a:endParaRPr b="0" i="0" sz="1600" u="none" cap="none" strike="noStrike">
              <a:solidFill>
                <a:schemeClr val="lt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rgbClr val="000000"/>
              </a:buClr>
              <a:buSzPts val="2200"/>
              <a:buFont typeface="Arial"/>
              <a:buChar char="•"/>
            </a:pPr>
            <a:r>
              <a:rPr lang="en" sz="1600">
                <a:solidFill>
                  <a:schemeClr val="lt1"/>
                </a:solidFill>
                <a:latin typeface="Arial Black"/>
                <a:ea typeface="Arial Black"/>
                <a:cs typeface="Arial Black"/>
                <a:sym typeface="Arial Black"/>
              </a:rPr>
              <a:t>Popsicle Sticks</a:t>
            </a:r>
            <a:endParaRPr b="0" i="0" sz="1600" u="none" cap="none" strike="noStrike">
              <a:solidFill>
                <a:schemeClr val="lt1"/>
              </a:solidFill>
              <a:latin typeface="Arial Black"/>
              <a:ea typeface="Arial Black"/>
              <a:cs typeface="Arial Black"/>
              <a:sym typeface="Arial Black"/>
            </a:endParaRPr>
          </a:p>
        </p:txBody>
      </p:sp>
      <p:pic>
        <p:nvPicPr>
          <p:cNvPr id="279" name="Google Shape;279;p44"/>
          <p:cNvPicPr preferRelativeResize="0"/>
          <p:nvPr/>
        </p:nvPicPr>
        <p:blipFill rotWithShape="1">
          <a:blip r:embed="rId3">
            <a:alphaModFix/>
          </a:blip>
          <a:srcRect b="0" l="0" r="0" t="35433"/>
          <a:stretch/>
        </p:blipFill>
        <p:spPr>
          <a:xfrm>
            <a:off x="4209763" y="442925"/>
            <a:ext cx="4398276" cy="42576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84" name="Shape 284"/>
        <p:cNvGrpSpPr/>
        <p:nvPr/>
      </p:nvGrpSpPr>
      <p:grpSpPr>
        <a:xfrm>
          <a:off x="0" y="0"/>
          <a:ext cx="0" cy="0"/>
          <a:chOff x="0" y="0"/>
          <a:chExt cx="0" cy="0"/>
        </a:xfrm>
      </p:grpSpPr>
      <p:sp>
        <p:nvSpPr>
          <p:cNvPr id="285" name="Google Shape;285;p45"/>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286" name="Google Shape;286;p45"/>
          <p:cNvSpPr txBox="1"/>
          <p:nvPr/>
        </p:nvSpPr>
        <p:spPr>
          <a:xfrm>
            <a:off x="789911" y="624729"/>
            <a:ext cx="3105900" cy="277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 sz="1800" u="none" cap="none" strike="noStrike">
                <a:solidFill>
                  <a:schemeClr val="lt1"/>
                </a:solidFill>
                <a:latin typeface="Arial Black"/>
                <a:ea typeface="Arial Black"/>
                <a:cs typeface="Arial Black"/>
                <a:sym typeface="Arial Black"/>
              </a:rPr>
              <a:t>Instructions:</a:t>
            </a:r>
            <a:endParaRPr b="0" i="0" sz="1800" u="none" cap="none" strike="noStrike">
              <a:solidFill>
                <a:schemeClr val="lt1"/>
              </a:solidFill>
              <a:latin typeface="Arial Black"/>
              <a:ea typeface="Arial Black"/>
              <a:cs typeface="Arial Black"/>
              <a:sym typeface="Arial Black"/>
            </a:endParaRPr>
          </a:p>
        </p:txBody>
      </p:sp>
      <p:sp>
        <p:nvSpPr>
          <p:cNvPr id="287" name="Google Shape;287;p45"/>
          <p:cNvSpPr txBox="1"/>
          <p:nvPr/>
        </p:nvSpPr>
        <p:spPr>
          <a:xfrm>
            <a:off x="789950" y="1039963"/>
            <a:ext cx="4143900" cy="3478800"/>
          </a:xfrm>
          <a:prstGeom prst="rect">
            <a:avLst/>
          </a:prstGeom>
          <a:noFill/>
          <a:ln>
            <a:noFill/>
          </a:ln>
        </p:spPr>
        <p:txBody>
          <a:bodyPr anchorCtr="0" anchor="t" bIns="0" lIns="0" spcFirstLastPara="1" rIns="0" wrap="square" tIns="0">
            <a:spAutoFit/>
          </a:bodyPr>
          <a:lstStyle/>
          <a:p>
            <a:pPr indent="-177800" lvl="0" marL="177800" marR="0" rtl="0" algn="l">
              <a:lnSpc>
                <a:spcPct val="100000"/>
              </a:lnSpc>
              <a:spcBef>
                <a:spcPts val="0"/>
              </a:spcBef>
              <a:spcAft>
                <a:spcPts val="0"/>
              </a:spcAft>
              <a:buClr>
                <a:srgbClr val="000000"/>
              </a:buClr>
              <a:buSzPts val="2200"/>
              <a:buFont typeface="Arial"/>
              <a:buChar char="•"/>
            </a:pPr>
            <a:r>
              <a:rPr lang="en" sz="2000">
                <a:solidFill>
                  <a:schemeClr val="lt1"/>
                </a:solidFill>
              </a:rPr>
              <a:t>Cut palm branch shape from green colored paper. Easiest thing to do is fold paper in half before cutting to make sure it’s symmetrical.</a:t>
            </a:r>
            <a:endParaRPr b="0" i="0" sz="2000" u="none" cap="none" strike="noStrike">
              <a:solidFill>
                <a:schemeClr val="lt1"/>
              </a:solidFill>
              <a:latin typeface="Arial"/>
              <a:ea typeface="Arial"/>
              <a:cs typeface="Arial"/>
              <a:sym typeface="Arial"/>
            </a:endParaRPr>
          </a:p>
          <a:p>
            <a:pPr indent="-38100" lvl="0" marL="177800" marR="0" rtl="0" algn="l">
              <a:lnSpc>
                <a:spcPct val="100000"/>
              </a:lnSpc>
              <a:spcBef>
                <a:spcPts val="0"/>
              </a:spcBef>
              <a:spcAft>
                <a:spcPts val="0"/>
              </a:spcAft>
              <a:buClr>
                <a:srgbClr val="000000"/>
              </a:buClr>
              <a:buSzPts val="2200"/>
              <a:buFont typeface="Arial"/>
              <a:buNone/>
            </a:pPr>
            <a:r>
              <a:t/>
            </a:r>
            <a:endParaRPr b="0" i="0" sz="2000" u="none" cap="none" strike="noStrike">
              <a:solidFill>
                <a:schemeClr val="lt1"/>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2200"/>
              <a:buFont typeface="Arial"/>
              <a:buChar char="•"/>
            </a:pPr>
            <a:r>
              <a:rPr lang="en" sz="2000">
                <a:solidFill>
                  <a:schemeClr val="lt1"/>
                </a:solidFill>
              </a:rPr>
              <a:t>Cut little slits around the perimeter of the leaf using scissors.</a:t>
            </a:r>
            <a:endParaRPr b="0" i="0" sz="2000" u="none" cap="none" strike="noStrike">
              <a:solidFill>
                <a:schemeClr val="lt1"/>
              </a:solidFill>
              <a:latin typeface="Arial"/>
              <a:ea typeface="Arial"/>
              <a:cs typeface="Arial"/>
              <a:sym typeface="Arial"/>
            </a:endParaRPr>
          </a:p>
          <a:p>
            <a:pPr indent="-38100" lvl="0" marL="177800" marR="0" rtl="0" algn="l">
              <a:lnSpc>
                <a:spcPct val="100000"/>
              </a:lnSpc>
              <a:spcBef>
                <a:spcPts val="0"/>
              </a:spcBef>
              <a:spcAft>
                <a:spcPts val="0"/>
              </a:spcAft>
              <a:buClr>
                <a:srgbClr val="000000"/>
              </a:buClr>
              <a:buSzPts val="2200"/>
              <a:buFont typeface="Arial"/>
              <a:buNone/>
            </a:pPr>
            <a:r>
              <a:t/>
            </a:r>
            <a:endParaRPr b="0" i="0" sz="2000" u="none" cap="none" strike="noStrike">
              <a:solidFill>
                <a:schemeClr val="lt1"/>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2200"/>
              <a:buFont typeface="Arial"/>
              <a:buChar char="•"/>
            </a:pPr>
            <a:r>
              <a:rPr lang="en" sz="2000">
                <a:solidFill>
                  <a:schemeClr val="lt1"/>
                </a:solidFill>
              </a:rPr>
              <a:t>Use glue stick to put glue onto the craft stick  and stick on your palm leaf.</a:t>
            </a:r>
            <a:endParaRPr b="0" i="0" sz="2000" u="none" cap="none" strike="noStrike">
              <a:solidFill>
                <a:schemeClr val="lt1"/>
              </a:solidFill>
              <a:latin typeface="Arial"/>
              <a:ea typeface="Arial"/>
              <a:cs typeface="Arial"/>
              <a:sym typeface="Arial"/>
            </a:endParaRPr>
          </a:p>
        </p:txBody>
      </p:sp>
      <p:pic>
        <p:nvPicPr>
          <p:cNvPr id="288" name="Google Shape;288;p45"/>
          <p:cNvPicPr preferRelativeResize="0"/>
          <p:nvPr/>
        </p:nvPicPr>
        <p:blipFill rotWithShape="1">
          <a:blip r:embed="rId3">
            <a:alphaModFix/>
          </a:blip>
          <a:srcRect b="0" l="0" r="20616" t="0"/>
          <a:stretch/>
        </p:blipFill>
        <p:spPr>
          <a:xfrm>
            <a:off x="5829200" y="244713"/>
            <a:ext cx="2886175" cy="2478176"/>
          </a:xfrm>
          <a:prstGeom prst="rect">
            <a:avLst/>
          </a:prstGeom>
          <a:noFill/>
          <a:ln>
            <a:noFill/>
          </a:ln>
        </p:spPr>
      </p:pic>
      <p:pic>
        <p:nvPicPr>
          <p:cNvPr id="289" name="Google Shape;289;p45"/>
          <p:cNvPicPr preferRelativeResize="0"/>
          <p:nvPr/>
        </p:nvPicPr>
        <p:blipFill>
          <a:blip r:embed="rId4">
            <a:alphaModFix/>
          </a:blip>
          <a:stretch>
            <a:fillRect/>
          </a:stretch>
        </p:blipFill>
        <p:spPr>
          <a:xfrm>
            <a:off x="5829200" y="2722887"/>
            <a:ext cx="2886175" cy="21759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66092"/>
        </a:solidFill>
      </p:bgPr>
    </p:bg>
    <p:spTree>
      <p:nvGrpSpPr>
        <p:cNvPr id="148" name="Shape 148"/>
        <p:cNvGrpSpPr/>
        <p:nvPr/>
      </p:nvGrpSpPr>
      <p:grpSpPr>
        <a:xfrm>
          <a:off x="0" y="0"/>
          <a:ext cx="0" cy="0"/>
          <a:chOff x="0" y="0"/>
          <a:chExt cx="0" cy="0"/>
        </a:xfrm>
      </p:grpSpPr>
      <p:sp>
        <p:nvSpPr>
          <p:cNvPr id="149" name="Google Shape;149;p28"/>
          <p:cNvSpPr txBox="1"/>
          <p:nvPr/>
        </p:nvSpPr>
        <p:spPr>
          <a:xfrm>
            <a:off x="280353" y="833120"/>
            <a:ext cx="8558400" cy="3694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lang="en" sz="1500">
                <a:solidFill>
                  <a:schemeClr val="lt1"/>
                </a:solidFill>
              </a:rPr>
              <a:t>Palm Sunday celebrates the triumphal entry of Jesus into Jerusalem, just a few days before His betrayal and execution. On Palm Sunday, people celebrated Him and cheered, calling for salvation. Jesus brought salvation, of course, but not quite as they had anticipated.</a:t>
            </a:r>
            <a:endParaRPr sz="1500">
              <a:solidFill>
                <a:schemeClr val="lt1"/>
              </a:solidFill>
            </a:endParaRPr>
          </a:p>
          <a:p>
            <a:pPr indent="0" lvl="0" marL="0" marR="0" rtl="0" algn="just">
              <a:lnSpc>
                <a:spcPct val="100000"/>
              </a:lnSpc>
              <a:spcBef>
                <a:spcPts val="0"/>
              </a:spcBef>
              <a:spcAft>
                <a:spcPts val="0"/>
              </a:spcAft>
              <a:buNone/>
            </a:pPr>
            <a:r>
              <a:t/>
            </a:r>
            <a:endParaRPr sz="1500">
              <a:solidFill>
                <a:schemeClr val="lt1"/>
              </a:solidFill>
            </a:endParaRPr>
          </a:p>
          <a:p>
            <a:pPr indent="0" lvl="0" marL="0" marR="0" rtl="0" algn="just">
              <a:lnSpc>
                <a:spcPct val="100000"/>
              </a:lnSpc>
              <a:spcBef>
                <a:spcPts val="0"/>
              </a:spcBef>
              <a:spcAft>
                <a:spcPts val="0"/>
              </a:spcAft>
              <a:buNone/>
            </a:pPr>
            <a:r>
              <a:rPr lang="en" sz="1500">
                <a:solidFill>
                  <a:schemeClr val="lt1"/>
                </a:solidFill>
              </a:rPr>
              <a:t>It is on Palm Sunday that we enter Holy Week, and welcome Jesus into our lives, asking him to allow us a share in his suffering, death and Resurrection. This is also the time we remember and relive the events which brought about our redemption and salvation. The week when we cherish the memory of Jesus, who as described in the gospel of John, loved us to the extreme. We hear words from the prophet Isaiah that more closely resemble the messianic mission of Jesus than the storied memory of King David, whose glory is in the minds and hearts of the crowds shouting “hosanna.” Isaiah speaks of a servant who learns by suffering, who gives his back to those who beat him and his cheeks to those who pluck his beard.  It is through these experiences that he has something to say to the weary—“a word that will rouse them.</a:t>
            </a:r>
            <a:endParaRPr sz="1500">
              <a:solidFill>
                <a:schemeClr val="lt1"/>
              </a:solidFill>
            </a:endParaRPr>
          </a:p>
          <a:p>
            <a:pPr indent="0" lvl="0" marL="0" marR="0" rtl="0" algn="just">
              <a:lnSpc>
                <a:spcPct val="100000"/>
              </a:lnSpc>
              <a:spcBef>
                <a:spcPts val="0"/>
              </a:spcBef>
              <a:spcAft>
                <a:spcPts val="0"/>
              </a:spcAft>
              <a:buNone/>
            </a:pPr>
            <a:r>
              <a:t/>
            </a:r>
            <a:endParaRPr sz="1500">
              <a:solidFill>
                <a:schemeClr val="lt1"/>
              </a:solidFill>
            </a:endParaRPr>
          </a:p>
          <a:p>
            <a:pPr indent="0" lvl="0" marL="0" marR="0" rtl="0" algn="just">
              <a:lnSpc>
                <a:spcPct val="100000"/>
              </a:lnSpc>
              <a:spcBef>
                <a:spcPts val="0"/>
              </a:spcBef>
              <a:spcAft>
                <a:spcPts val="0"/>
              </a:spcAft>
              <a:buNone/>
            </a:pPr>
            <a:r>
              <a:t/>
            </a:r>
            <a:endParaRPr sz="1500">
              <a:solidFill>
                <a:schemeClr val="lt1"/>
              </a:solidFill>
            </a:endParaRPr>
          </a:p>
          <a:p>
            <a:pPr indent="0" lvl="0" marL="0" marR="0" rtl="0" algn="just">
              <a:lnSpc>
                <a:spcPct val="100000"/>
              </a:lnSpc>
              <a:spcBef>
                <a:spcPts val="0"/>
              </a:spcBef>
              <a:spcAft>
                <a:spcPts val="0"/>
              </a:spcAft>
              <a:buNone/>
            </a:pPr>
            <a:r>
              <a:t/>
            </a:r>
            <a:endParaRPr sz="15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4429"/>
        </a:solidFill>
      </p:bgPr>
    </p:bg>
    <p:spTree>
      <p:nvGrpSpPr>
        <p:cNvPr id="294" name="Shape 294"/>
        <p:cNvGrpSpPr/>
        <p:nvPr/>
      </p:nvGrpSpPr>
      <p:grpSpPr>
        <a:xfrm>
          <a:off x="0" y="0"/>
          <a:ext cx="0" cy="0"/>
          <a:chOff x="0" y="0"/>
          <a:chExt cx="0" cy="0"/>
        </a:xfrm>
      </p:grpSpPr>
      <p:sp>
        <p:nvSpPr>
          <p:cNvPr id="295" name="Google Shape;295;p46"/>
          <p:cNvSpPr/>
          <p:nvPr/>
        </p:nvSpPr>
        <p:spPr>
          <a:xfrm>
            <a:off x="504162" y="661599"/>
            <a:ext cx="2928900" cy="372900"/>
          </a:xfrm>
          <a:prstGeom prst="rect">
            <a:avLst/>
          </a:prstGeom>
          <a:solidFill>
            <a:schemeClr val="accent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lt1"/>
                </a:solidFill>
                <a:latin typeface="Arial Black"/>
                <a:ea typeface="Arial Black"/>
                <a:cs typeface="Arial Black"/>
                <a:sym typeface="Arial Black"/>
              </a:rPr>
              <a:t>Closing Prayer</a:t>
            </a:r>
            <a:endParaRPr b="0" i="0" sz="700" u="none" cap="none" strike="noStrike">
              <a:solidFill>
                <a:srgbClr val="000000"/>
              </a:solidFill>
              <a:latin typeface="Arial"/>
              <a:ea typeface="Arial"/>
              <a:cs typeface="Arial"/>
              <a:sym typeface="Arial"/>
            </a:endParaRPr>
          </a:p>
        </p:txBody>
      </p:sp>
      <p:sp>
        <p:nvSpPr>
          <p:cNvPr id="296" name="Google Shape;296;p46"/>
          <p:cNvSpPr/>
          <p:nvPr/>
        </p:nvSpPr>
        <p:spPr>
          <a:xfrm>
            <a:off x="504190" y="1175703"/>
            <a:ext cx="4618990" cy="3187382"/>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700">
                <a:solidFill>
                  <a:schemeClr val="lt1"/>
                </a:solidFill>
              </a:rPr>
              <a:t>Dear God, </a:t>
            </a:r>
            <a:endParaRPr sz="1700">
              <a:solidFill>
                <a:schemeClr val="lt1"/>
              </a:solidFill>
            </a:endParaRPr>
          </a:p>
          <a:p>
            <a:pPr indent="0" lvl="0" marL="0" marR="0" rtl="0" algn="l">
              <a:lnSpc>
                <a:spcPct val="100000"/>
              </a:lnSpc>
              <a:spcBef>
                <a:spcPts val="0"/>
              </a:spcBef>
              <a:spcAft>
                <a:spcPts val="0"/>
              </a:spcAft>
              <a:buNone/>
            </a:pPr>
            <a:r>
              <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As we celebrate on this Palm Sunday help us to remember that day when all the adults and children waved palm branches and cheered as Jesus entered Jerusalem as King. We know Jesus rose from the dead and is alive. Help us to remember that he is our wonderful King and that we can praise him everyday!</a:t>
            </a:r>
            <a:endParaRPr sz="1700">
              <a:solidFill>
                <a:schemeClr val="lt1"/>
              </a:solidFill>
            </a:endParaRPr>
          </a:p>
          <a:p>
            <a:pPr indent="0" lvl="0" marL="0" marR="0" rtl="0" algn="l">
              <a:lnSpc>
                <a:spcPct val="100000"/>
              </a:lnSpc>
              <a:spcBef>
                <a:spcPts val="0"/>
              </a:spcBef>
              <a:spcAft>
                <a:spcPts val="0"/>
              </a:spcAft>
              <a:buNone/>
            </a:pPr>
            <a:r>
              <a:rPr lang="en" sz="1700">
                <a:solidFill>
                  <a:schemeClr val="lt1"/>
                </a:solidFill>
              </a:rPr>
              <a:t>In Jesus’ name – Amen.</a:t>
            </a:r>
            <a:endParaRPr b="0" i="0" sz="1700" u="none" cap="none" strike="noStrike">
              <a:solidFill>
                <a:schemeClr val="lt1"/>
              </a:solidFill>
              <a:latin typeface="Arial"/>
              <a:ea typeface="Arial"/>
              <a:cs typeface="Arial"/>
              <a:sym typeface="Arial"/>
            </a:endParaRPr>
          </a:p>
        </p:txBody>
      </p:sp>
      <p:pic>
        <p:nvPicPr>
          <p:cNvPr descr="Image result for animated kid praying transparent background" id="297" name="Google Shape;297;p46"/>
          <p:cNvPicPr preferRelativeResize="0"/>
          <p:nvPr/>
        </p:nvPicPr>
        <p:blipFill rotWithShape="1">
          <a:blip r:embed="rId3">
            <a:alphaModFix/>
          </a:blip>
          <a:srcRect b="0" l="0" r="0" t="0"/>
          <a:stretch/>
        </p:blipFill>
        <p:spPr>
          <a:xfrm>
            <a:off x="5580112" y="560361"/>
            <a:ext cx="3276364" cy="40227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02" name="Shape 302"/>
        <p:cNvGrpSpPr/>
        <p:nvPr/>
      </p:nvGrpSpPr>
      <p:grpSpPr>
        <a:xfrm>
          <a:off x="0" y="0"/>
          <a:ext cx="0" cy="0"/>
          <a:chOff x="0" y="0"/>
          <a:chExt cx="0" cy="0"/>
        </a:xfrm>
      </p:grpSpPr>
      <p:sp>
        <p:nvSpPr>
          <p:cNvPr id="303" name="Google Shape;303;p4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rgbClr val="FFFFFF"/>
                </a:solidFill>
                <a:latin typeface="Arial"/>
                <a:ea typeface="Arial"/>
                <a:cs typeface="Arial"/>
                <a:sym typeface="Arial"/>
              </a:rPr>
              <a:t>LIVE THE WORD KIDS</a:t>
            </a:r>
            <a:endParaRPr b="0" i="0" sz="700" u="none" cap="none" strike="noStrike">
              <a:solidFill>
                <a:srgbClr val="000000"/>
              </a:solidFill>
              <a:latin typeface="Arial"/>
              <a:ea typeface="Arial"/>
              <a:cs typeface="Arial"/>
              <a:sym typeface="Arial"/>
            </a:endParaRPr>
          </a:p>
        </p:txBody>
      </p:sp>
      <p:sp>
        <p:nvSpPr>
          <p:cNvPr id="304" name="Google Shape;304;p47"/>
          <p:cNvSpPr/>
          <p:nvPr/>
        </p:nvSpPr>
        <p:spPr>
          <a:xfrm>
            <a:off x="484909" y="3274293"/>
            <a:ext cx="4229100" cy="404100"/>
          </a:xfrm>
          <a:prstGeom prst="rect">
            <a:avLst/>
          </a:prstGeom>
          <a:solidFill>
            <a:srgbClr val="38761D"/>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05" name="Google Shape;305;p4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rgbClr val="FFFFFF"/>
                </a:solidFill>
              </a:rPr>
              <a:t>Palm Sunday of the Lord’s Passion </a:t>
            </a:r>
            <a:r>
              <a:rPr b="1" i="0" lang="en" sz="1500" u="none" cap="none" strike="noStrike">
                <a:solidFill>
                  <a:srgbClr val="FFFFFF"/>
                </a:solidFill>
                <a:latin typeface="Arial"/>
                <a:ea typeface="Arial"/>
                <a:cs typeface="Arial"/>
                <a:sym typeface="Arial"/>
              </a:rPr>
              <a:t>| Cycle A</a:t>
            </a:r>
            <a:endParaRPr b="0" i="0" sz="700" u="none" cap="none" strike="noStrike">
              <a:solidFill>
                <a:srgbClr val="000000"/>
              </a:solidFill>
              <a:latin typeface="Arial"/>
              <a:ea typeface="Arial"/>
              <a:cs typeface="Arial"/>
              <a:sym typeface="Arial"/>
            </a:endParaRPr>
          </a:p>
        </p:txBody>
      </p:sp>
      <p:pic>
        <p:nvPicPr>
          <p:cNvPr id="306" name="Google Shape;306;p4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29"/>
          <p:cNvSpPr/>
          <p:nvPr/>
        </p:nvSpPr>
        <p:spPr>
          <a:xfrm>
            <a:off x="0" y="4328045"/>
            <a:ext cx="9144000" cy="914965"/>
          </a:xfrm>
          <a:prstGeom prst="rect">
            <a:avLst/>
          </a:prstGeom>
          <a:solidFill>
            <a:schemeClr val="accent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29"/>
          <p:cNvSpPr txBox="1"/>
          <p:nvPr/>
        </p:nvSpPr>
        <p:spPr>
          <a:xfrm>
            <a:off x="0" y="4387918"/>
            <a:ext cx="9144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100"/>
              <a:buFont typeface="Arial"/>
              <a:buNone/>
            </a:pPr>
            <a:r>
              <a:rPr b="1" lang="en" sz="3000">
                <a:solidFill>
                  <a:srgbClr val="FFFFFF"/>
                </a:solidFill>
                <a:latin typeface="Arial Black"/>
                <a:ea typeface="Arial Black"/>
                <a:cs typeface="Arial Black"/>
                <a:sym typeface="Arial Black"/>
              </a:rPr>
              <a:t>The Triumphant Entry into Jerusalem</a:t>
            </a:r>
            <a:endParaRPr b="1" sz="3000">
              <a:solidFill>
                <a:srgbClr val="FFFFFF"/>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b="1" sz="3000">
              <a:solidFill>
                <a:srgbClr val="FFFF99"/>
              </a:solidFill>
              <a:latin typeface="Arial Black"/>
              <a:ea typeface="Arial Black"/>
              <a:cs typeface="Arial Black"/>
              <a:sym typeface="Arial Black"/>
            </a:endParaRPr>
          </a:p>
        </p:txBody>
      </p:sp>
      <p:sp>
        <p:nvSpPr>
          <p:cNvPr id="158" name="Google Shape;158;p29"/>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21:1-11</a:t>
            </a:r>
            <a:endParaRPr b="0" i="0" sz="2400" u="none" cap="none" strike="noStrike">
              <a:solidFill>
                <a:schemeClr val="dk1"/>
              </a:solidFill>
              <a:latin typeface="Arial Black"/>
              <a:ea typeface="Arial Black"/>
              <a:cs typeface="Arial Black"/>
              <a:sym typeface="Arial Black"/>
            </a:endParaRPr>
          </a:p>
        </p:txBody>
      </p:sp>
      <p:pic>
        <p:nvPicPr>
          <p:cNvPr id="159" name="Google Shape;159;p29"/>
          <p:cNvPicPr preferRelativeResize="0"/>
          <p:nvPr/>
        </p:nvPicPr>
        <p:blipFill rotWithShape="1">
          <a:blip r:embed="rId3">
            <a:alphaModFix/>
          </a:blip>
          <a:srcRect b="27723" l="0" r="0" t="9169"/>
          <a:stretch/>
        </p:blipFill>
        <p:spPr>
          <a:xfrm>
            <a:off x="0" y="0"/>
            <a:ext cx="9144317" cy="43281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FFC000"/>
                </a:solidFill>
                <a:latin typeface="Arial"/>
                <a:ea typeface="Arial"/>
                <a:cs typeface="Arial"/>
                <a:sym typeface="Arial"/>
              </a:rPr>
              <a:t>Leader: </a:t>
            </a:r>
            <a:r>
              <a:rPr b="1" i="0" lang="en" sz="3600" u="none" cap="none" strike="noStrike">
                <a:solidFill>
                  <a:srgbClr val="FFFFFF"/>
                </a:solidFill>
                <a:latin typeface="Arial"/>
                <a:ea typeface="Arial"/>
                <a:cs typeface="Arial"/>
                <a:sym typeface="Arial"/>
              </a:rPr>
              <a:t>A reading from</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FFFFFF"/>
                </a:solidFill>
                <a:latin typeface="Arial"/>
                <a:ea typeface="Arial"/>
                <a:cs typeface="Arial"/>
                <a:sym typeface="Arial"/>
              </a:rPr>
              <a:t>              the Holy Gospel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FFFFFF"/>
                </a:solidFill>
                <a:latin typeface="Arial"/>
                <a:ea typeface="Arial"/>
                <a:cs typeface="Arial"/>
                <a:sym typeface="Arial"/>
              </a:rPr>
              <a:t>              according to </a:t>
            </a:r>
            <a:r>
              <a:rPr b="1" lang="en" sz="3600">
                <a:solidFill>
                  <a:srgbClr val="FFFFFF"/>
                </a:solidFill>
              </a:rPr>
              <a:t>Matthew</a:t>
            </a:r>
            <a:r>
              <a:rPr b="1" i="0" lang="en" sz="3600" u="none" cap="none" strike="noStrike">
                <a:solidFill>
                  <a:srgbClr val="FFFFFF"/>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165" name="Google Shape;165;p30"/>
          <p:cNvSpPr txBox="1"/>
          <p:nvPr/>
        </p:nvSpPr>
        <p:spPr>
          <a:xfrm>
            <a:off x="1531379" y="3128732"/>
            <a:ext cx="6875972" cy="62324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FFC000"/>
                </a:solidFill>
                <a:latin typeface="Arial"/>
                <a:ea typeface="Arial"/>
                <a:cs typeface="Arial"/>
                <a:sym typeface="Arial"/>
              </a:rPr>
              <a:t>All: </a:t>
            </a:r>
            <a:r>
              <a:rPr b="1" i="0" lang="en" sz="3600" u="none" cap="none" strike="noStrike">
                <a:solidFill>
                  <a:srgbClr val="FFFFFF"/>
                </a:solidFill>
                <a:latin typeface="Arial"/>
                <a:ea typeface="Arial"/>
                <a:cs typeface="Arial"/>
                <a:sym typeface="Arial"/>
              </a:rPr>
              <a:t>Glory to You, Oh Lord.</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F3151"/>
        </a:solidFill>
      </p:bgPr>
    </p:bg>
    <p:spTree>
      <p:nvGrpSpPr>
        <p:cNvPr id="170" name="Shape 170"/>
        <p:cNvGrpSpPr/>
        <p:nvPr/>
      </p:nvGrpSpPr>
      <p:grpSpPr>
        <a:xfrm>
          <a:off x="0" y="0"/>
          <a:ext cx="0" cy="0"/>
          <a:chOff x="0" y="0"/>
          <a:chExt cx="0" cy="0"/>
        </a:xfrm>
      </p:grpSpPr>
      <p:sp>
        <p:nvSpPr>
          <p:cNvPr id="171" name="Google Shape;171;p31"/>
          <p:cNvSpPr txBox="1"/>
          <p:nvPr/>
        </p:nvSpPr>
        <p:spPr>
          <a:xfrm>
            <a:off x="597444" y="773723"/>
            <a:ext cx="642900" cy="384900"/>
          </a:xfrm>
          <a:prstGeom prst="rect">
            <a:avLst/>
          </a:prstGeom>
          <a:solidFill>
            <a:srgbClr val="D9959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1</a:t>
            </a:r>
            <a:endParaRPr b="1" i="0" sz="2500" u="none" cap="none" strike="noStrike">
              <a:solidFill>
                <a:srgbClr val="FFFFFF"/>
              </a:solidFill>
              <a:latin typeface="Arial Black"/>
              <a:ea typeface="Arial Black"/>
              <a:cs typeface="Arial Black"/>
              <a:sym typeface="Arial Black"/>
            </a:endParaRPr>
          </a:p>
        </p:txBody>
      </p:sp>
      <p:sp>
        <p:nvSpPr>
          <p:cNvPr id="172" name="Google Shape;172;p31"/>
          <p:cNvSpPr txBox="1"/>
          <p:nvPr/>
        </p:nvSpPr>
        <p:spPr>
          <a:xfrm>
            <a:off x="597535" y="1403558"/>
            <a:ext cx="26784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As Jesus and his disciples approached Jerusalem, they came to Bethphage at the Mount of Olives. There Jesus sent two of the disciples on ahead</a:t>
            </a:r>
            <a:endParaRPr b="0" i="0" sz="2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73" name="Google Shape;173;p3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74" name="Google Shape;174;p31"/>
          <p:cNvPicPr preferRelativeResize="0"/>
          <p:nvPr/>
        </p:nvPicPr>
        <p:blipFill rotWithShape="1">
          <a:blip r:embed="rId3">
            <a:alphaModFix/>
          </a:blip>
          <a:srcRect b="129" l="0" r="0" t="129"/>
          <a:stretch/>
        </p:blipFill>
        <p:spPr>
          <a:xfrm>
            <a:off x="3444240" y="661035"/>
            <a:ext cx="5108257" cy="38211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5867"/>
        </a:solidFill>
      </p:bgPr>
    </p:bg>
    <p:spTree>
      <p:nvGrpSpPr>
        <p:cNvPr id="179" name="Shape 179"/>
        <p:cNvGrpSpPr/>
        <p:nvPr/>
      </p:nvGrpSpPr>
      <p:grpSpPr>
        <a:xfrm>
          <a:off x="0" y="0"/>
          <a:ext cx="0" cy="0"/>
          <a:chOff x="0" y="0"/>
          <a:chExt cx="0" cy="0"/>
        </a:xfrm>
      </p:grpSpPr>
      <p:sp>
        <p:nvSpPr>
          <p:cNvPr id="180" name="Google Shape;180;p32"/>
          <p:cNvSpPr txBox="1"/>
          <p:nvPr/>
        </p:nvSpPr>
        <p:spPr>
          <a:xfrm>
            <a:off x="432084" y="528963"/>
            <a:ext cx="642900" cy="384900"/>
          </a:xfrm>
          <a:prstGeom prst="rect">
            <a:avLst/>
          </a:prstGeom>
          <a:solidFill>
            <a:srgbClr val="92CCD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2</a:t>
            </a:r>
            <a:endParaRPr b="1" i="0" sz="2500" u="none" cap="none" strike="noStrike">
              <a:solidFill>
                <a:srgbClr val="FFFFFF"/>
              </a:solidFill>
              <a:latin typeface="Arial Black"/>
              <a:ea typeface="Arial Black"/>
              <a:cs typeface="Arial Black"/>
              <a:sym typeface="Arial Black"/>
            </a:endParaRPr>
          </a:p>
        </p:txBody>
      </p:sp>
      <p:sp>
        <p:nvSpPr>
          <p:cNvPr id="181" name="Google Shape;181;p32"/>
          <p:cNvSpPr txBox="1"/>
          <p:nvPr/>
        </p:nvSpPr>
        <p:spPr>
          <a:xfrm>
            <a:off x="432117" y="1048067"/>
            <a:ext cx="29844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with these instructions: “Go to the village there ahead of you, and at once you will find a donkey tied up with her colt beside her. Untie them and bring them to me. </a:t>
            </a:r>
            <a:endParaRPr b="0" i="0" sz="2000" u="none" cap="none" strike="noStrike">
              <a:solidFill>
                <a:schemeClr val="lt1"/>
              </a:solidFill>
              <a:latin typeface="Arial Black"/>
              <a:ea typeface="Arial Black"/>
              <a:cs typeface="Arial Black"/>
              <a:sym typeface="Arial Black"/>
            </a:endParaRPr>
          </a:p>
        </p:txBody>
      </p:sp>
      <p:sp>
        <p:nvSpPr>
          <p:cNvPr descr="Sunset Animated Illustration by Mina FZ. for Queble on Dribbble" id="182" name="Google Shape;182;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3" name="Google Shape;183;p32"/>
          <p:cNvPicPr preferRelativeResize="0"/>
          <p:nvPr/>
        </p:nvPicPr>
        <p:blipFill rotWithShape="1">
          <a:blip r:embed="rId3">
            <a:alphaModFix/>
          </a:blip>
          <a:srcRect b="0" l="748" r="738" t="0"/>
          <a:stretch/>
        </p:blipFill>
        <p:spPr>
          <a:xfrm>
            <a:off x="3741102" y="644842"/>
            <a:ext cx="5062221" cy="38541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8953"/>
        </a:solidFill>
      </p:bgPr>
    </p:bg>
    <p:spTree>
      <p:nvGrpSpPr>
        <p:cNvPr id="188" name="Shape 188"/>
        <p:cNvGrpSpPr/>
        <p:nvPr/>
      </p:nvGrpSpPr>
      <p:grpSpPr>
        <a:xfrm>
          <a:off x="0" y="0"/>
          <a:ext cx="0" cy="0"/>
          <a:chOff x="0" y="0"/>
          <a:chExt cx="0" cy="0"/>
        </a:xfrm>
      </p:grpSpPr>
      <p:sp>
        <p:nvSpPr>
          <p:cNvPr id="189" name="Google Shape;189;p33"/>
          <p:cNvSpPr txBox="1"/>
          <p:nvPr/>
        </p:nvSpPr>
        <p:spPr>
          <a:xfrm>
            <a:off x="473075" y="1831022"/>
            <a:ext cx="28773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And if anyone says anything, tell him, ‘The Master [a] needs them’; and then he will let them go at once.”</a:t>
            </a:r>
            <a:endParaRPr b="0" i="0" sz="2100" u="none" cap="none" strike="noStrike">
              <a:solidFill>
                <a:schemeClr val="lt1"/>
              </a:solidFill>
              <a:latin typeface="Arial Black"/>
              <a:ea typeface="Arial Black"/>
              <a:cs typeface="Arial Black"/>
              <a:sym typeface="Arial Black"/>
            </a:endParaRPr>
          </a:p>
        </p:txBody>
      </p:sp>
      <p:sp>
        <p:nvSpPr>
          <p:cNvPr id="190" name="Google Shape;190;p33"/>
          <p:cNvSpPr txBox="1"/>
          <p:nvPr/>
        </p:nvSpPr>
        <p:spPr>
          <a:xfrm>
            <a:off x="472952" y="1206445"/>
            <a:ext cx="642900" cy="384900"/>
          </a:xfrm>
          <a:prstGeom prst="rect">
            <a:avLst/>
          </a:prstGeom>
          <a:solidFill>
            <a:srgbClr val="494429"/>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a:t>
            </a:r>
            <a:endParaRPr b="1" i="0" sz="2500" u="none" cap="none" strike="noStrike">
              <a:solidFill>
                <a:srgbClr val="FFFFFF"/>
              </a:solidFill>
              <a:latin typeface="Arial Black"/>
              <a:ea typeface="Arial Black"/>
              <a:cs typeface="Arial Black"/>
              <a:sym typeface="Arial Black"/>
            </a:endParaRPr>
          </a:p>
        </p:txBody>
      </p:sp>
      <p:pic>
        <p:nvPicPr>
          <p:cNvPr id="191" name="Google Shape;191;p33"/>
          <p:cNvPicPr preferRelativeResize="0"/>
          <p:nvPr/>
        </p:nvPicPr>
        <p:blipFill rotWithShape="1">
          <a:blip r:embed="rId3">
            <a:alphaModFix/>
          </a:blip>
          <a:srcRect b="0" l="1162" r="1171" t="0"/>
          <a:stretch/>
        </p:blipFill>
        <p:spPr>
          <a:xfrm>
            <a:off x="3350260" y="569595"/>
            <a:ext cx="5214620" cy="40043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53734"/>
        </a:solidFill>
      </p:bgPr>
    </p:bg>
    <p:spTree>
      <p:nvGrpSpPr>
        <p:cNvPr id="196" name="Shape 196"/>
        <p:cNvGrpSpPr/>
        <p:nvPr/>
      </p:nvGrpSpPr>
      <p:grpSpPr>
        <a:xfrm>
          <a:off x="0" y="0"/>
          <a:ext cx="0" cy="0"/>
          <a:chOff x="0" y="0"/>
          <a:chExt cx="0" cy="0"/>
        </a:xfrm>
      </p:grpSpPr>
      <p:sp>
        <p:nvSpPr>
          <p:cNvPr id="197" name="Google Shape;197;p34"/>
          <p:cNvSpPr/>
          <p:nvPr/>
        </p:nvSpPr>
        <p:spPr>
          <a:xfrm>
            <a:off x="643840" y="1189521"/>
            <a:ext cx="607200" cy="428700"/>
          </a:xfrm>
          <a:prstGeom prst="rect">
            <a:avLst/>
          </a:prstGeom>
          <a:solidFill>
            <a:srgbClr val="E5B8B7"/>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a:t>
            </a:r>
            <a:endParaRPr b="1" i="0" sz="2500" u="none" cap="none" strike="noStrike">
              <a:solidFill>
                <a:schemeClr val="lt1"/>
              </a:solidFill>
              <a:latin typeface="Arial Black"/>
              <a:ea typeface="Arial Black"/>
              <a:cs typeface="Arial Black"/>
              <a:sym typeface="Arial Black"/>
            </a:endParaRPr>
          </a:p>
        </p:txBody>
      </p:sp>
      <p:sp>
        <p:nvSpPr>
          <p:cNvPr id="198" name="Google Shape;198;p34"/>
          <p:cNvSpPr txBox="1"/>
          <p:nvPr/>
        </p:nvSpPr>
        <p:spPr>
          <a:xfrm>
            <a:off x="643890" y="1925320"/>
            <a:ext cx="2502000" cy="1616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This happened in order to make come true what the prophet had said:</a:t>
            </a:r>
            <a:endParaRPr b="0" i="0" sz="2100" u="none" cap="none" strike="noStrike">
              <a:solidFill>
                <a:schemeClr val="lt1"/>
              </a:solidFill>
              <a:latin typeface="Arial Black"/>
              <a:ea typeface="Arial Black"/>
              <a:cs typeface="Arial Black"/>
              <a:sym typeface="Arial Black"/>
            </a:endParaRPr>
          </a:p>
        </p:txBody>
      </p:sp>
      <p:pic>
        <p:nvPicPr>
          <p:cNvPr id="199" name="Google Shape;199;p34"/>
          <p:cNvPicPr preferRelativeResize="0"/>
          <p:nvPr/>
        </p:nvPicPr>
        <p:blipFill rotWithShape="1">
          <a:blip r:embed="rId3">
            <a:alphaModFix/>
          </a:blip>
          <a:srcRect b="2033" l="0" r="0" t="2024"/>
          <a:stretch/>
        </p:blipFill>
        <p:spPr>
          <a:xfrm>
            <a:off x="3307080" y="656908"/>
            <a:ext cx="5321300" cy="382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99"/>
        </a:solidFill>
      </p:bgPr>
    </p:bg>
    <p:spTree>
      <p:nvGrpSpPr>
        <p:cNvPr id="204" name="Shape 204"/>
        <p:cNvGrpSpPr/>
        <p:nvPr/>
      </p:nvGrpSpPr>
      <p:grpSpPr>
        <a:xfrm>
          <a:off x="0" y="0"/>
          <a:ext cx="0" cy="0"/>
          <a:chOff x="0" y="0"/>
          <a:chExt cx="0" cy="0"/>
        </a:xfrm>
      </p:grpSpPr>
      <p:sp>
        <p:nvSpPr>
          <p:cNvPr id="205" name="Google Shape;205;p35"/>
          <p:cNvSpPr/>
          <p:nvPr/>
        </p:nvSpPr>
        <p:spPr>
          <a:xfrm>
            <a:off x="529648" y="1122367"/>
            <a:ext cx="60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5</a:t>
            </a:r>
            <a:endParaRPr b="1" i="0" sz="2500" u="none" cap="none" strike="noStrike">
              <a:solidFill>
                <a:schemeClr val="lt1"/>
              </a:solidFill>
              <a:latin typeface="Arial Black"/>
              <a:ea typeface="Arial Black"/>
              <a:cs typeface="Arial Black"/>
              <a:sym typeface="Arial Black"/>
            </a:endParaRPr>
          </a:p>
        </p:txBody>
      </p:sp>
      <p:sp>
        <p:nvSpPr>
          <p:cNvPr id="206" name="Google Shape;206;p35"/>
          <p:cNvSpPr txBox="1"/>
          <p:nvPr/>
        </p:nvSpPr>
        <p:spPr>
          <a:xfrm>
            <a:off x="529590" y="1763713"/>
            <a:ext cx="2646900" cy="290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lt1"/>
                </a:solidFill>
                <a:latin typeface="Arial Black"/>
                <a:ea typeface="Arial Black"/>
                <a:cs typeface="Arial Black"/>
                <a:sym typeface="Arial Black"/>
              </a:rPr>
              <a:t>“Tell the city of Zion, </a:t>
            </a:r>
            <a:endParaRPr sz="21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rPr lang="en" sz="2100">
                <a:solidFill>
                  <a:schemeClr val="lt1"/>
                </a:solidFill>
                <a:latin typeface="Arial Black"/>
                <a:ea typeface="Arial Black"/>
                <a:cs typeface="Arial Black"/>
                <a:sym typeface="Arial Black"/>
              </a:rPr>
              <a:t>Look, your king is coming to you!</a:t>
            </a:r>
            <a:endParaRPr sz="21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rPr lang="en" sz="2100">
                <a:solidFill>
                  <a:schemeClr val="lt1"/>
                </a:solidFill>
                <a:latin typeface="Arial Black"/>
                <a:ea typeface="Arial Black"/>
                <a:cs typeface="Arial Black"/>
                <a:sym typeface="Arial Black"/>
              </a:rPr>
              <a:t>He is humble and rides on a donkey</a:t>
            </a:r>
            <a:endParaRPr sz="21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chemeClr val="dk1"/>
              </a:buClr>
              <a:buSzPts val="1100"/>
              <a:buFont typeface="Arial"/>
              <a:buNone/>
            </a:pPr>
            <a:r>
              <a:rPr lang="en" sz="2100">
                <a:solidFill>
                  <a:schemeClr val="lt1"/>
                </a:solidFill>
                <a:latin typeface="Arial Black"/>
                <a:ea typeface="Arial Black"/>
                <a:cs typeface="Arial Black"/>
                <a:sym typeface="Arial Black"/>
              </a:rPr>
              <a:t>and on a colt, the foal of a donkey.”</a:t>
            </a:r>
            <a:endParaRPr sz="21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t/>
            </a:r>
            <a:endParaRPr sz="2100">
              <a:solidFill>
                <a:schemeClr val="lt1"/>
              </a:solidFill>
              <a:latin typeface="Arial Black"/>
              <a:ea typeface="Arial Black"/>
              <a:cs typeface="Arial Black"/>
              <a:sym typeface="Arial Black"/>
            </a:endParaRPr>
          </a:p>
        </p:txBody>
      </p:sp>
      <p:pic>
        <p:nvPicPr>
          <p:cNvPr id="207" name="Google Shape;207;p35"/>
          <p:cNvPicPr preferRelativeResize="0"/>
          <p:nvPr/>
        </p:nvPicPr>
        <p:blipFill rotWithShape="1">
          <a:blip r:embed="rId3">
            <a:alphaModFix/>
          </a:blip>
          <a:srcRect b="0" l="4750" r="4759" t="0"/>
          <a:stretch/>
        </p:blipFill>
        <p:spPr>
          <a:xfrm>
            <a:off x="3527743" y="524510"/>
            <a:ext cx="4940301" cy="40944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